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C PRAJIN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222410932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CS C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A576C8-CDBC-60E5-92FA-206913A9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33" y="1326262"/>
            <a:ext cx="6551904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770</Words>
  <Application>Microsoft Office PowerPoint</Application>
  <PresentationFormat>Widescreen</PresentationFormat>
  <Paragraphs>96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34</cp:revision>
  <dcterms:created xsi:type="dcterms:W3CDTF">2024-03-29T15:07:22Z</dcterms:created>
  <dcterms:modified xsi:type="dcterms:W3CDTF">2025-09-13T16:18:30Z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