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4033AB9-3D8F-C732-FB5E-C0CEC092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colorTemperature colorTemp="5861"/>
                    </a14:imgEffect>
                    <a14:imgEffect>
                      <a14:saturation sat="240000"/>
                    </a14:imgEffect>
                    <a14:imgEffect>
                      <a14:brightnessContrast bright="-21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266700" dist="50800" dir="5400000" algn="ctr" rotWithShape="0">
              <a:srgbClr val="000000">
                <a:alpha val="57000"/>
              </a:srgbClr>
            </a:outerShdw>
            <a:reflection blurRad="114300" endPos="65000" dist="508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5E8FBA-D4D2-CEF6-66A0-18DFCAB6D125}"/>
              </a:ext>
            </a:extLst>
          </p:cNvPr>
          <p:cNvSpPr txBox="1"/>
          <p:nvPr/>
        </p:nvSpPr>
        <p:spPr>
          <a:xfrm>
            <a:off x="1084729" y="1030942"/>
            <a:ext cx="100225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A Dive Into Airway Review Data: </a:t>
            </a:r>
          </a:p>
          <a:p>
            <a:pPr algn="ctr"/>
            <a:r>
              <a:rPr lang="en-IN" sz="2800" b="1" dirty="0"/>
              <a:t>Evaluation Metrics and Variable Contribution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E9F0C80-8718-10FB-13B3-744180D0C64D}"/>
              </a:ext>
            </a:extLst>
          </p:cNvPr>
          <p:cNvSpPr txBox="1"/>
          <p:nvPr/>
        </p:nvSpPr>
        <p:spPr>
          <a:xfrm>
            <a:off x="94992" y="543144"/>
            <a:ext cx="329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Classification Report</a:t>
            </a:r>
          </a:p>
        </p:txBody>
      </p:sp>
      <p:sp>
        <p:nvSpPr>
          <p:cNvPr id="28" name="TextBox 27">
            <a:hlinkClick r:id="rId2" action="ppaction://hlinksldjump" tooltip="cross-validation helps assess how well your model generalizes to unseen data"/>
            <a:extLst>
              <a:ext uri="{FF2B5EF4-FFF2-40B4-BE49-F238E27FC236}">
                <a16:creationId xmlns:a16="http://schemas.microsoft.com/office/drawing/2014/main" id="{CD34AB6D-9E0B-FC50-27FB-6F65D71A73F5}"/>
              </a:ext>
            </a:extLst>
          </p:cNvPr>
          <p:cNvSpPr txBox="1"/>
          <p:nvPr/>
        </p:nvSpPr>
        <p:spPr>
          <a:xfrm>
            <a:off x="94992" y="4698459"/>
            <a:ext cx="329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Cross –Validation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6CBB4-6055-2B4B-DB40-76CDC10F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574"/>
            <a:ext cx="5262283" cy="2253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3D51A-C154-12C3-1D83-DF84350C9E61}"/>
              </a:ext>
            </a:extLst>
          </p:cNvPr>
          <p:cNvSpPr txBox="1"/>
          <p:nvPr/>
        </p:nvSpPr>
        <p:spPr>
          <a:xfrm>
            <a:off x="6929718" y="627530"/>
            <a:ext cx="5002303" cy="5755422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Model is quite effective at predicting whether a customer will make a booking or not.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Booking Predictions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It excels in identifying cases where a booking is made, evidenced by high precision for "booking" (0.91). However, it misses some booking cases, as indicated by a lower recall for "booking" (0.73). This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while the model is accurate when it predicts a booking, it could improve in capturing more of the true booking cases.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No Booking Predictions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The model demonstrates high recall for "no booking" (0.93), meaning it effectively identifies customers who will not make a booking. This is advantageous if the cost of incorrectly predicting a booking is significant.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Overall Performance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Overall, the model performs well, especially in predicting non-bookings, and maintains good accuracy in booking predictions. The balance between precision and recall suggests the model is robust but could be optimized further to improve recall for the booking class.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9D21C3-8676-4007-C147-D3B2B23EA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2" y="5244353"/>
            <a:ext cx="6834726" cy="8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pooja prasad</cp:lastModifiedBy>
  <cp:revision>9</cp:revision>
  <dcterms:created xsi:type="dcterms:W3CDTF">2022-12-06T11:13:27Z</dcterms:created>
  <dcterms:modified xsi:type="dcterms:W3CDTF">2024-09-08T18:20:36Z</dcterms:modified>
</cp:coreProperties>
</file>