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3"/>
    <p:sldId id="256" r:id="rId4"/>
    <p:sldId id="259" r:id="rId5"/>
    <p:sldId id="260" r:id="rId6"/>
    <p:sldId id="257" r:id="rId7"/>
    <p:sldId id="258" r:id="rId8"/>
    <p:sldId id="261" r:id="rId9"/>
    <p:sldId id="262" r:id="rId10"/>
    <p:sldId id="263" r:id="rId11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870" y="2766060"/>
            <a:ext cx="7414895" cy="1325880"/>
          </a:xfrm>
        </p:spPr>
        <p:txBody>
          <a:bodyPr>
            <a:normAutofit fontScale="90000"/>
          </a:bodyPr>
          <a:p>
            <a:r>
              <a:rPr lang="en-IN" altLang="en-US"/>
              <a:t>QUIQ POS - UX Design Document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HomePage_Ba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1345"/>
            <a:ext cx="10057765" cy="56546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C:\Users\Rock\Documents\GitHub\POS_2019\Design\HomePage_Thumb_Small.jpgHomePage_Thumb_Small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67118" y="601345"/>
            <a:ext cx="10057130" cy="56546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C:\Users\Rock\Documents\GitHub\POS_2019\Design\HomePage_NoImage.jpgHomePage_NoImage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67118" y="601663"/>
            <a:ext cx="10057130" cy="56540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C:\Users\Rock\Documents\GitHub\POS_2019\Design\Addition_item.jpgAddition_item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67118" y="601345"/>
            <a:ext cx="10057130" cy="56546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811780" y="5031740"/>
            <a:ext cx="1637665" cy="43751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737235" y="6256020"/>
            <a:ext cx="93878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1600"/>
              <a:t>After Save Bill, add new items by clicking add item, it will return with editable PAX number and add items option</a:t>
            </a:r>
            <a:endParaRPr lang="en-IN" altLang="en-US" sz="1600"/>
          </a:p>
          <a:p>
            <a:r>
              <a:rPr lang="en-IN" altLang="en-US" sz="1600"/>
              <a:t>Once the bill is saved the button became “CHECK OUT”</a:t>
            </a:r>
            <a:endParaRPr lang="en-IN" alt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C:\Users\Rock\Documents\GitHub\POS_2019\Design\Order_from_Table.jpgOrder_from_Table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67118" y="601663"/>
            <a:ext cx="10057130" cy="565404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67435" y="908050"/>
            <a:ext cx="3481070" cy="10998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067435" y="6322060"/>
            <a:ext cx="102127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1600"/>
              <a:t>Create an Order by clicking a vacant table from the table section, will make the selection for table, waiter and PAX number</a:t>
            </a:r>
            <a:endParaRPr lang="en-IN" altLang="en-US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C:\Users\Rock\Documents\GitHub\POS_2019\Design\Waiter_Selection.jpgWaiter_Selection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67436" y="601663"/>
            <a:ext cx="10056495" cy="565404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67435" y="6322060"/>
            <a:ext cx="53600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1600"/>
              <a:t>Waiter Selection Screen. Clicked one is showed as the first one.</a:t>
            </a:r>
            <a:endParaRPr lang="en-IN" altLang="en-US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C:\Users\Rock\Documents\GitHub\POS_2019\Design\Table_Selection.jpgTable_Selection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67436" y="601980"/>
            <a:ext cx="10056495" cy="565340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67435" y="6322060"/>
            <a:ext cx="65252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1600"/>
              <a:t>Table Selection and PAX, associated Room Number can be linked to the table.</a:t>
            </a:r>
            <a:endParaRPr lang="en-IN" altLang="en-US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C:\Users\Rock\Documents\GitHub\POS_2019\Design\Table_Selection.jpgTable_Selection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67436" y="601980"/>
            <a:ext cx="10056495" cy="565340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67435" y="6322060"/>
            <a:ext cx="65252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1600"/>
              <a:t>Table Selection and PAX, associated Room Number can be linked to the table.</a:t>
            </a:r>
            <a:endParaRPr lang="en-IN" alt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531</Words>
  <Application>WPS Presentation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QUIQ POS - UI Design 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Rock</dc:creator>
  <cp:lastModifiedBy>Rock</cp:lastModifiedBy>
  <cp:revision>3</cp:revision>
  <dcterms:created xsi:type="dcterms:W3CDTF">2019-05-04T16:14:00Z</dcterms:created>
  <dcterms:modified xsi:type="dcterms:W3CDTF">2019-05-04T16:15:51Z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