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4D20-77A2-4C30-859C-7F75FB5692DA}" type="datetimeFigureOut">
              <a:rPr lang="en-US" smtClean="0"/>
              <a:t>22/03/2019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61FD-B99A-45A4-96A2-A1D716FE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0334"/>
            <a:ext cx="4980709" cy="921266"/>
          </a:xfrm>
        </p:spPr>
        <p:txBody>
          <a:bodyPr/>
          <a:lstStyle/>
          <a:p>
            <a:r>
              <a:rPr lang="en-US" dirty="0" smtClean="0"/>
              <a:t>POS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93648" y="3244334"/>
            <a:ext cx="5004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https://www.youtube.com/watch?v=2QMrRXneIFU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9217"/>
            <a:ext cx="10058400" cy="50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2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Bill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62" y="1825625"/>
            <a:ext cx="9404276" cy="4351338"/>
          </a:xfrm>
        </p:spPr>
      </p:pic>
    </p:spTree>
    <p:extLst>
      <p:ext uri="{BB962C8B-B14F-4D97-AF65-F5344CB8AC3E}">
        <p14:creationId xmlns:p14="http://schemas.microsoft.com/office/powerpoint/2010/main" val="249459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SELECTION COLOR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89" y="1825625"/>
            <a:ext cx="9846621" cy="4351338"/>
          </a:xfrm>
        </p:spPr>
      </p:pic>
    </p:spTree>
    <p:extLst>
      <p:ext uri="{BB962C8B-B14F-4D97-AF65-F5344CB8AC3E}">
        <p14:creationId xmlns:p14="http://schemas.microsoft.com/office/powerpoint/2010/main" val="225368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86" y="1825625"/>
            <a:ext cx="9591428" cy="4351338"/>
          </a:xfrm>
        </p:spPr>
      </p:pic>
    </p:spTree>
    <p:extLst>
      <p:ext uri="{BB962C8B-B14F-4D97-AF65-F5344CB8AC3E}">
        <p14:creationId xmlns:p14="http://schemas.microsoft.com/office/powerpoint/2010/main" val="109185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MONTHLY SALES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49" y="1825625"/>
            <a:ext cx="9664101" cy="4351338"/>
          </a:xfrm>
        </p:spPr>
      </p:pic>
    </p:spTree>
    <p:extLst>
      <p:ext uri="{BB962C8B-B14F-4D97-AF65-F5344CB8AC3E}">
        <p14:creationId xmlns:p14="http://schemas.microsoft.com/office/powerpoint/2010/main" val="54053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PREVIEW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84" y="1825625"/>
            <a:ext cx="10173232" cy="4351338"/>
          </a:xfrm>
        </p:spPr>
      </p:pic>
    </p:spTree>
    <p:extLst>
      <p:ext uri="{BB962C8B-B14F-4D97-AF65-F5344CB8AC3E}">
        <p14:creationId xmlns:p14="http://schemas.microsoft.com/office/powerpoint/2010/main" val="44729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POS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79" y="1825625"/>
            <a:ext cx="9478441" cy="4351338"/>
          </a:xfrm>
        </p:spPr>
      </p:pic>
    </p:spTree>
    <p:extLst>
      <p:ext uri="{BB962C8B-B14F-4D97-AF65-F5344CB8AC3E}">
        <p14:creationId xmlns:p14="http://schemas.microsoft.com/office/powerpoint/2010/main" val="156052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88" y="1825625"/>
            <a:ext cx="9662423" cy="4351338"/>
          </a:xfrm>
        </p:spPr>
      </p:pic>
    </p:spTree>
    <p:extLst>
      <p:ext uri="{BB962C8B-B14F-4D97-AF65-F5344CB8AC3E}">
        <p14:creationId xmlns:p14="http://schemas.microsoft.com/office/powerpoint/2010/main" val="11271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1" y="1825625"/>
            <a:ext cx="9427898" cy="4351338"/>
          </a:xfrm>
        </p:spPr>
      </p:pic>
    </p:spTree>
    <p:extLst>
      <p:ext uri="{BB962C8B-B14F-4D97-AF65-F5344CB8AC3E}">
        <p14:creationId xmlns:p14="http://schemas.microsoft.com/office/powerpoint/2010/main" val="69771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 ( active, edit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8161"/>
            <a:ext cx="10515600" cy="3066265"/>
          </a:xfrm>
        </p:spPr>
      </p:pic>
    </p:spTree>
    <p:extLst>
      <p:ext uri="{BB962C8B-B14F-4D97-AF65-F5344CB8AC3E}">
        <p14:creationId xmlns:p14="http://schemas.microsoft.com/office/powerpoint/2010/main" val="19927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POS</vt:lpstr>
      <vt:lpstr>POS SELECTION COLOR </vt:lpstr>
      <vt:lpstr>DASHBOARD</vt:lpstr>
      <vt:lpstr>REPORTS MONTHLY SALES</vt:lpstr>
      <vt:lpstr>STORE PREVIEW</vt:lpstr>
      <vt:lpstr>SETTING UP POS WEB</vt:lpstr>
      <vt:lpstr>PowerPoint Presentation</vt:lpstr>
      <vt:lpstr>PowerPoint Presentation</vt:lpstr>
      <vt:lpstr>USERS  ( active, edit )</vt:lpstr>
      <vt:lpstr>View Bill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Nevin Vincent</dc:creator>
  <cp:lastModifiedBy>Nevin Vincent</cp:lastModifiedBy>
  <cp:revision>2</cp:revision>
  <dcterms:created xsi:type="dcterms:W3CDTF">2019-03-22T08:10:08Z</dcterms:created>
  <dcterms:modified xsi:type="dcterms:W3CDTF">2019-03-22T08:17:47Z</dcterms:modified>
</cp:coreProperties>
</file>