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59" r:id="rId6"/>
    <p:sldId id="264" r:id="rId7"/>
    <p:sldId id="260" r:id="rId8"/>
    <p:sldId id="261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328C-DBA1-48A3-9EF8-606ADD5324E1}" type="datetimeFigureOut">
              <a:rPr lang="en-US" smtClean="0"/>
              <a:t>15/12/2018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6F9-8E8E-4F64-A8C2-0B52DB51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328C-DBA1-48A3-9EF8-606ADD5324E1}" type="datetimeFigureOut">
              <a:rPr lang="en-US" smtClean="0"/>
              <a:t>15/12/2018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6F9-8E8E-4F64-A8C2-0B52DB51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0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328C-DBA1-48A3-9EF8-606ADD5324E1}" type="datetimeFigureOut">
              <a:rPr lang="en-US" smtClean="0"/>
              <a:t>15/12/2018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6F9-8E8E-4F64-A8C2-0B52DB51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328C-DBA1-48A3-9EF8-606ADD5324E1}" type="datetimeFigureOut">
              <a:rPr lang="en-US" smtClean="0"/>
              <a:t>15/12/2018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6F9-8E8E-4F64-A8C2-0B52DB51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3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328C-DBA1-48A3-9EF8-606ADD5324E1}" type="datetimeFigureOut">
              <a:rPr lang="en-US" smtClean="0"/>
              <a:t>15/12/2018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6F9-8E8E-4F64-A8C2-0B52DB51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7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328C-DBA1-48A3-9EF8-606ADD5324E1}" type="datetimeFigureOut">
              <a:rPr lang="en-US" smtClean="0"/>
              <a:t>15/12/2018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6F9-8E8E-4F64-A8C2-0B52DB51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0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328C-DBA1-48A3-9EF8-606ADD5324E1}" type="datetimeFigureOut">
              <a:rPr lang="en-US" smtClean="0"/>
              <a:t>15/12/2018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6F9-8E8E-4F64-A8C2-0B52DB51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328C-DBA1-48A3-9EF8-606ADD5324E1}" type="datetimeFigureOut">
              <a:rPr lang="en-US" smtClean="0"/>
              <a:t>15/12/2018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6F9-8E8E-4F64-A8C2-0B52DB51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328C-DBA1-48A3-9EF8-606ADD5324E1}" type="datetimeFigureOut">
              <a:rPr lang="en-US" smtClean="0"/>
              <a:t>15/12/2018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6F9-8E8E-4F64-A8C2-0B52DB51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2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328C-DBA1-48A3-9EF8-606ADD5324E1}" type="datetimeFigureOut">
              <a:rPr lang="en-US" smtClean="0"/>
              <a:t>15/12/2018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6F9-8E8E-4F64-A8C2-0B52DB51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6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328C-DBA1-48A3-9EF8-606ADD5324E1}" type="datetimeFigureOut">
              <a:rPr lang="en-US" smtClean="0"/>
              <a:t>15/12/2018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06F9-8E8E-4F64-A8C2-0B52DB51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0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328C-DBA1-48A3-9EF8-606ADD5324E1}" type="datetimeFigureOut">
              <a:rPr lang="en-US" smtClean="0"/>
              <a:t>15/12/2018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06F9-8E8E-4F64-A8C2-0B52DB519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4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QUIQ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9582" y="3314756"/>
            <a:ext cx="2013397" cy="3904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foods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5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039" y="357323"/>
            <a:ext cx="3546720" cy="63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6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47" y="365125"/>
            <a:ext cx="3396051" cy="6037426"/>
          </a:xfrm>
        </p:spPr>
      </p:pic>
    </p:spTree>
    <p:extLst>
      <p:ext uri="{BB962C8B-B14F-4D97-AF65-F5344CB8AC3E}">
        <p14:creationId xmlns:p14="http://schemas.microsoft.com/office/powerpoint/2010/main" val="151735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Wallet</a:t>
            </a:r>
            <a:br>
              <a:rPr lang="en-US" dirty="0" smtClean="0"/>
            </a:br>
            <a:r>
              <a:rPr lang="en-US" sz="1800" dirty="0" smtClean="0"/>
              <a:t>can see in putting under section </a:t>
            </a:r>
            <a:r>
              <a:rPr lang="en-US" sz="1800" b="1" dirty="0"/>
              <a:t>A</a:t>
            </a:r>
            <a:r>
              <a:rPr lang="en-US" sz="1800" b="1" dirty="0" smtClean="0"/>
              <a:t>ccount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166" y="544468"/>
            <a:ext cx="3476625" cy="6180666"/>
          </a:xfrm>
        </p:spPr>
      </p:pic>
    </p:spTree>
    <p:extLst>
      <p:ext uri="{BB962C8B-B14F-4D97-AF65-F5344CB8AC3E}">
        <p14:creationId xmlns:p14="http://schemas.microsoft.com/office/powerpoint/2010/main" val="188574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Shops/POS  </a:t>
            </a:r>
            <a:br>
              <a:rPr lang="en-US" dirty="0" smtClean="0"/>
            </a:br>
            <a:r>
              <a:rPr lang="en-US" sz="1800" dirty="0" smtClean="0"/>
              <a:t>(based on location – option for select location)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772" y="365125"/>
            <a:ext cx="3476625" cy="6180666"/>
          </a:xfrm>
        </p:spPr>
      </p:pic>
    </p:spTree>
    <p:extLst>
      <p:ext uri="{BB962C8B-B14F-4D97-AF65-F5344CB8AC3E}">
        <p14:creationId xmlns:p14="http://schemas.microsoft.com/office/powerpoint/2010/main" val="137412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menu listing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</a:t>
            </a:r>
            <a:r>
              <a:rPr lang="en-US" dirty="0" err="1" smtClean="0"/>
              <a:t>swiggy</a:t>
            </a:r>
            <a:r>
              <a:rPr lang="en-US" dirty="0" smtClean="0"/>
              <a:t>, </a:t>
            </a:r>
            <a:r>
              <a:rPr lang="en-US" dirty="0" err="1" smtClean="0"/>
              <a:t>zomato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1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Offers/ Apply coupons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36" y="721217"/>
            <a:ext cx="3261294" cy="5797855"/>
          </a:xfrm>
        </p:spPr>
      </p:pic>
    </p:spTree>
    <p:extLst>
      <p:ext uri="{BB962C8B-B14F-4D97-AF65-F5344CB8AC3E}">
        <p14:creationId xmlns:p14="http://schemas.microsoft.com/office/powerpoint/2010/main" val="196358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(messages)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36" y="365125"/>
            <a:ext cx="3657601" cy="6502404"/>
          </a:xfrm>
        </p:spPr>
      </p:pic>
    </p:spTree>
    <p:extLst>
      <p:ext uri="{BB962C8B-B14F-4D97-AF65-F5344CB8AC3E}">
        <p14:creationId xmlns:p14="http://schemas.microsoft.com/office/powerpoint/2010/main" val="424914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Activities/ Notifications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39" y="365125"/>
            <a:ext cx="3476625" cy="6180666"/>
          </a:xfrm>
        </p:spPr>
      </p:pic>
    </p:spTree>
    <p:extLst>
      <p:ext uri="{BB962C8B-B14F-4D97-AF65-F5344CB8AC3E}">
        <p14:creationId xmlns:p14="http://schemas.microsoft.com/office/powerpoint/2010/main" val="45257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QUIQ </vt:lpstr>
      <vt:lpstr>PowerPoint Presentation</vt:lpstr>
      <vt:lpstr>Account </vt:lpstr>
      <vt:lpstr>Wallet can see in putting under section Account </vt:lpstr>
      <vt:lpstr>Shops/POS   (based on location – option for select location)</vt:lpstr>
      <vt:lpstr>Food menu listing page</vt:lpstr>
      <vt:lpstr>Offers/ Apply coupons</vt:lpstr>
      <vt:lpstr>Transactions (messages)</vt:lpstr>
      <vt:lpstr>Activities/ Notifications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Nevin Vincent</dc:creator>
  <cp:lastModifiedBy>Nevin Vincent</cp:lastModifiedBy>
  <cp:revision>5</cp:revision>
  <dcterms:created xsi:type="dcterms:W3CDTF">2018-12-15T09:42:25Z</dcterms:created>
  <dcterms:modified xsi:type="dcterms:W3CDTF">2018-12-15T10:16:53Z</dcterms:modified>
</cp:coreProperties>
</file>