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1</cp:revision>
  <dcterms:created xsi:type="dcterms:W3CDTF">2018-12-19T03:59:38Z</dcterms:created>
  <dcterms:modified xsi:type="dcterms:W3CDTF">2018-12-19T03:59:39Z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