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8C8D"/>
    <a:srgbClr val="EB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svg"/><Relationship Id="rId5" Type="http://schemas.openxmlformats.org/officeDocument/2006/relationships/image" Target="../media/image8.png"/><Relationship Id="rId4" Type="http://schemas.openxmlformats.org/officeDocument/2006/relationships/hyperlink" Target="http://www.tutorcomp.com/" TargetMode="External"/><Relationship Id="rId3" Type="http://schemas.openxmlformats.org/officeDocument/2006/relationships/image" Target="../media/image7.png"/><Relationship Id="rId2" Type="http://schemas.openxmlformats.org/officeDocument/2006/relationships/hyperlink" Target="mailto:mkt@tutorcomp.com" TargetMode="Externa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4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0055" y="4782820"/>
            <a:ext cx="7994015" cy="1270000"/>
          </a:xfrm>
          <a:prstGeom prst="rect">
            <a:avLst/>
          </a:prstGeom>
        </p:spPr>
      </p:pic>
      <p:sp>
        <p:nvSpPr>
          <p:cNvPr id="16" name="object 5"/>
          <p:cNvSpPr/>
          <p:nvPr/>
        </p:nvSpPr>
        <p:spPr>
          <a:xfrm>
            <a:off x="9144000" y="634049"/>
            <a:ext cx="2270760" cy="728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8" name="TextBox 17"/>
          <p:cNvSpPr txBox="1"/>
          <p:nvPr/>
        </p:nvSpPr>
        <p:spPr>
          <a:xfrm>
            <a:off x="5791200" y="3779645"/>
            <a:ext cx="4819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 b="1" dirty="0" err="1">
                <a:solidFill>
                  <a:srgbClr val="01173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Personalised</a:t>
            </a:r>
            <a:r>
              <a:rPr lang="en-US" sz="3000" b="1" dirty="0">
                <a:solidFill>
                  <a:srgbClr val="01173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virtual learning </a:t>
            </a:r>
            <a:endParaRPr lang="en-US" sz="3000" b="1" dirty="0">
              <a:solidFill>
                <a:srgbClr val="01173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Content Placeholder 5" descr="Cover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-37465" y="-20955"/>
            <a:ext cx="12267565" cy="6900545"/>
          </a:xfrm>
          <a:prstGeom prst="rect">
            <a:avLst/>
          </a:prstGeom>
        </p:spPr>
      </p:pic>
      <p:pic>
        <p:nvPicPr>
          <p:cNvPr id="9" name="Content Placeholder 5"/>
          <p:cNvPicPr>
            <a:picLocks noGrp="1"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37782" y="-20955"/>
            <a:ext cx="12267565" cy="68999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9525" y="-19050"/>
            <a:ext cx="12192000" cy="2895600"/>
          </a:xfrm>
          <a:prstGeom prst="rect">
            <a:avLst/>
          </a:prstGeom>
          <a:solidFill>
            <a:srgbClr val="EBF6F9"/>
          </a:solidFill>
          <a:ln>
            <a:noFill/>
          </a:ln>
          <a:effectLst>
            <a:innerShdw blurRad="63500" dist="25400" dir="54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6275" y="638175"/>
            <a:ext cx="1714500" cy="1714500"/>
          </a:xfrm>
          <a:prstGeom prst="ellipse">
            <a:avLst/>
          </a:prstGeom>
          <a:blipFill rotWithShape="1">
            <a:blip r:embed="rId1"/>
            <a:stretch>
              <a:fillRect/>
            </a:stretch>
          </a:blipFill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940685" y="663575"/>
            <a:ext cx="1379220" cy="46037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Dr. </a:t>
            </a:r>
            <a:r>
              <a:rPr lang="en-US" sz="2400" b="1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Sonali</a:t>
            </a:r>
            <a:endParaRPr lang="en-US" sz="2400" b="1" dirty="0" err="1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940685" y="1092200"/>
            <a:ext cx="51714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ja-JP" dirty="0" smtClean="0">
                <a:ln>
                  <a:noFill/>
                </a:ln>
                <a:solidFill>
                  <a:srgbClr val="7F8C8D"/>
                </a:solidFill>
                <a:effectLst/>
                <a:latin typeface="Calibri" panose="020F0502020204030204" charset="0"/>
                <a:ea typeface="Meiryo"/>
                <a:cs typeface="Calibri" panose="020F0502020204030204" charset="0"/>
                <a:sym typeface="+mn-ea"/>
              </a:rPr>
              <a:t>Affiliated by</a:t>
            </a:r>
            <a:r>
              <a:rPr lang="en-US" altLang="ja-JP" b="1" dirty="0" smtClean="0">
                <a:ln>
                  <a:noFill/>
                </a:ln>
                <a:solidFill>
                  <a:srgbClr val="7F8C8D"/>
                </a:solidFill>
                <a:effectLst/>
                <a:latin typeface="Calibri" panose="020F0502020204030204" charset="0"/>
                <a:ea typeface="Meiryo"/>
                <a:cs typeface="Calibri" panose="020F0502020204030204" charset="0"/>
                <a:sym typeface="+mn-ea"/>
              </a:rPr>
              <a:t> Indian Dental Association, IAOMR , IAFO</a:t>
            </a:r>
            <a:endParaRPr lang="en-US" altLang="ja-JP" b="1" dirty="0" smtClean="0">
              <a:ln>
                <a:noFill/>
              </a:ln>
              <a:solidFill>
                <a:srgbClr val="7F8C8D"/>
              </a:solidFill>
              <a:effectLst/>
              <a:latin typeface="Calibri" panose="020F0502020204030204" charset="0"/>
              <a:ea typeface="Meiryo"/>
              <a:cs typeface="Calibri" panose="020F0502020204030204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81050" y="3575050"/>
            <a:ext cx="805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ja-JP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Meiryo"/>
                <a:cs typeface="Calibri" panose="020F0502020204030204" charset="0"/>
                <a:sym typeface="+mn-ea"/>
              </a:rPr>
              <a:t>Profile</a:t>
            </a:r>
            <a:endParaRPr lang="en-US" altLang="ja-JP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ea typeface="Meiryo"/>
              <a:cs typeface="Calibri" panose="020F0502020204030204" charset="0"/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81050" y="3933825"/>
            <a:ext cx="4791075" cy="2200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en-US" sz="1400" dirty="0" smtClean="0">
                <a:solidFill>
                  <a:srgbClr val="7F8C8D"/>
                </a:solidFill>
                <a:effectLst/>
                <a:sym typeface="+mn-ea"/>
              </a:rPr>
              <a:t>Have </a:t>
            </a:r>
            <a:r>
              <a:rPr lang="en-US" sz="1400" dirty="0">
                <a:solidFill>
                  <a:srgbClr val="7F8C8D"/>
                </a:solidFill>
                <a:effectLst/>
                <a:sym typeface="+mn-ea"/>
              </a:rPr>
              <a:t>been practicing Clinical Dentistry for past 13 years and have been teaching in a Dental college for over 6 years in </a:t>
            </a:r>
            <a:r>
              <a:rPr lang="en-US" sz="1400" dirty="0" smtClean="0">
                <a:solidFill>
                  <a:srgbClr val="7F8C8D"/>
                </a:solidFill>
                <a:effectLst/>
                <a:sym typeface="+mn-ea"/>
              </a:rPr>
              <a:t>Oral Medicine and Radiology </a:t>
            </a:r>
            <a:r>
              <a:rPr lang="en-US" sz="1400" dirty="0">
                <a:solidFill>
                  <a:srgbClr val="7F8C8D"/>
                </a:solidFill>
                <a:effectLst/>
                <a:sym typeface="+mn-ea"/>
              </a:rPr>
              <a:t>department, a student counsellor involved in various social causes rendering school student personality development programs, mindful parenting and public health awareness programs on tobacco cessation, dental health, positive thinking, stress management</a:t>
            </a:r>
            <a:endParaRPr lang="en-US" altLang="ja-JP" sz="1400" b="1" dirty="0" smtClean="0">
              <a:ln>
                <a:noFill/>
              </a:ln>
              <a:solidFill>
                <a:srgbClr val="7F8C8D"/>
              </a:solidFill>
              <a:effectLst/>
              <a:latin typeface="Calibri" panose="020F0502020204030204" charset="0"/>
              <a:ea typeface="Meiryo"/>
              <a:cs typeface="Calibri" panose="020F0502020204030204" charset="0"/>
              <a:sym typeface="+mn-ea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676275" y="3492500"/>
            <a:ext cx="5067300" cy="27051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067425" y="3575050"/>
            <a:ext cx="11214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Meiryo"/>
                <a:cs typeface="Calibri" panose="020F0502020204030204" charset="0"/>
                <a:sym typeface="+mn-ea"/>
              </a:rPr>
              <a:t>Education</a:t>
            </a:r>
            <a:endParaRPr lang="en-IN" altLang="en-US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ea typeface="Meiryo"/>
              <a:cs typeface="Calibri" panose="020F0502020204030204" charset="0"/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067425" y="3933825"/>
            <a:ext cx="4791075" cy="2076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7F8C8D"/>
                </a:solidFill>
                <a:effectLst/>
                <a:sym typeface="+mn-ea"/>
              </a:rPr>
              <a:t>Master </a:t>
            </a:r>
            <a:r>
              <a:rPr lang="en-US" sz="1400" b="1" dirty="0">
                <a:solidFill>
                  <a:srgbClr val="7F8C8D"/>
                </a:solidFill>
                <a:effectLst/>
                <a:sym typeface="+mn-ea"/>
              </a:rPr>
              <a:t>of Dental Surgery- Oral Medicine &amp; Radiology</a:t>
            </a:r>
            <a:endParaRPr lang="en-US" sz="1400" b="1" dirty="0">
              <a:solidFill>
                <a:srgbClr val="7F8C8D"/>
              </a:solidFill>
              <a:effectLst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rgbClr val="7F8C8D"/>
                </a:solidFill>
                <a:effectLst/>
                <a:sym typeface="+mn-ea"/>
              </a:rPr>
              <a:t>2010- 2013 </a:t>
            </a:r>
            <a:r>
              <a:rPr lang="en-US" sz="1300" dirty="0">
                <a:solidFill>
                  <a:srgbClr val="7F8C8D"/>
                </a:solidFill>
                <a:effectLst/>
                <a:sym typeface="+mn-ea"/>
              </a:rPr>
              <a:t>Ragas Dental College&amp; Hospital</a:t>
            </a:r>
            <a:endParaRPr lang="en-US" sz="1300" dirty="0">
              <a:solidFill>
                <a:srgbClr val="7F8C8D"/>
              </a:solidFill>
              <a:effectLst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8C8D"/>
                </a:solidFill>
                <a:effectLst/>
                <a:sym typeface="+mn-ea"/>
              </a:rPr>
              <a:t>Bachelor of Dental Surgery</a:t>
            </a:r>
            <a:endParaRPr lang="en-US" sz="1400" b="1" dirty="0">
              <a:solidFill>
                <a:srgbClr val="7F8C8D"/>
              </a:solidFill>
              <a:effectLst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rgbClr val="7F8C8D"/>
                </a:solidFill>
                <a:effectLst/>
                <a:sym typeface="+mn-ea"/>
              </a:rPr>
              <a:t>2000- 2005 </a:t>
            </a:r>
            <a:r>
              <a:rPr lang="en-US" sz="1300" dirty="0">
                <a:solidFill>
                  <a:srgbClr val="7F8C8D"/>
                </a:solidFill>
                <a:effectLst/>
                <a:sym typeface="+mn-ea"/>
              </a:rPr>
              <a:t>Ragas Dental College &amp; Hospital</a:t>
            </a:r>
            <a:endParaRPr lang="en-US" sz="1300" dirty="0">
              <a:solidFill>
                <a:srgbClr val="7F8C8D"/>
              </a:solidFill>
              <a:effectLst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8C8D"/>
                </a:solidFill>
                <a:effectLst/>
                <a:sym typeface="+mn-ea"/>
              </a:rPr>
              <a:t>Expert Certified Forensic </a:t>
            </a:r>
            <a:r>
              <a:rPr lang="en-US" sz="1400" b="1" dirty="0" err="1">
                <a:solidFill>
                  <a:srgbClr val="7F8C8D"/>
                </a:solidFill>
                <a:effectLst/>
                <a:sym typeface="+mn-ea"/>
              </a:rPr>
              <a:t>Odontologist</a:t>
            </a:r>
            <a:endParaRPr lang="en-US" sz="1400" b="1" dirty="0">
              <a:solidFill>
                <a:srgbClr val="7F8C8D"/>
              </a:solidFill>
              <a:effectLst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rgbClr val="7F8C8D"/>
                </a:solidFill>
                <a:effectLst/>
                <a:sym typeface="+mn-ea"/>
              </a:rPr>
              <a:t>International Forensic Science- 2017</a:t>
            </a:r>
            <a:endParaRPr lang="en-US" sz="1300" dirty="0">
              <a:solidFill>
                <a:srgbClr val="7F8C8D"/>
              </a:solidFill>
              <a:effectLst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8C8D"/>
                </a:solidFill>
                <a:effectLst/>
                <a:sym typeface="+mn-ea"/>
              </a:rPr>
              <a:t>Post Graduate Diploma in Counselling and Spiritual Health</a:t>
            </a:r>
            <a:endParaRPr lang="en-US" sz="1400" b="1" dirty="0">
              <a:solidFill>
                <a:srgbClr val="7F8C8D"/>
              </a:solidFill>
              <a:effectLst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7F8C8D"/>
                </a:solidFill>
                <a:effectLst/>
                <a:sym typeface="+mn-ea"/>
              </a:rPr>
              <a:t>2018 </a:t>
            </a:r>
            <a:r>
              <a:rPr lang="en-US" sz="1300" dirty="0" err="1">
                <a:solidFill>
                  <a:srgbClr val="7F8C8D"/>
                </a:solidFill>
                <a:effectLst/>
                <a:sym typeface="+mn-ea"/>
              </a:rPr>
              <a:t>Annamalai</a:t>
            </a:r>
            <a:r>
              <a:rPr lang="en-US" sz="1300" dirty="0">
                <a:solidFill>
                  <a:srgbClr val="7F8C8D"/>
                </a:solidFill>
                <a:effectLst/>
                <a:sym typeface="+mn-ea"/>
              </a:rPr>
              <a:t> University</a:t>
            </a:r>
            <a:endParaRPr lang="en-US" altLang="ja-JP" sz="1300" b="1" dirty="0" smtClean="0">
              <a:ln>
                <a:noFill/>
              </a:ln>
              <a:solidFill>
                <a:srgbClr val="7F8C8D"/>
              </a:solidFill>
              <a:effectLst/>
              <a:latin typeface="Calibri" panose="020F0502020204030204" charset="0"/>
              <a:ea typeface="Meiryo"/>
              <a:cs typeface="Calibri" panose="020F0502020204030204" charset="0"/>
              <a:sym typeface="+mn-ea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5962650" y="3492500"/>
            <a:ext cx="5629275" cy="27051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940685" y="1527175"/>
            <a:ext cx="15214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Meiryo"/>
                <a:cs typeface="Calibri" panose="020F0502020204030204" charset="0"/>
                <a:sym typeface="+mn-ea"/>
              </a:rPr>
              <a:t>Achievements </a:t>
            </a:r>
            <a:endParaRPr lang="en-IN" altLang="en-US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ea typeface="Meiryo"/>
              <a:cs typeface="Calibri" panose="020F0502020204030204" charset="0"/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940685" y="1968500"/>
            <a:ext cx="25095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sz="1400" dirty="0" smtClean="0">
                <a:solidFill>
                  <a:srgbClr val="7F8C8D"/>
                </a:solidFill>
                <a:effectLst/>
                <a:sym typeface="+mn-ea"/>
              </a:rPr>
              <a:t>Achievements can be listed here</a:t>
            </a:r>
            <a:endParaRPr lang="en-IN" altLang="en-US" sz="1400"/>
          </a:p>
        </p:txBody>
      </p:sp>
      <p:sp>
        <p:nvSpPr>
          <p:cNvPr id="19" name="object 2"/>
          <p:cNvSpPr/>
          <p:nvPr/>
        </p:nvSpPr>
        <p:spPr>
          <a:xfrm>
            <a:off x="10159365" y="663700"/>
            <a:ext cx="1546859" cy="586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/>
          <p:nvPr/>
        </p:nvSpPr>
        <p:spPr>
          <a:xfrm>
            <a:off x="10530840" y="6176770"/>
            <a:ext cx="1546859" cy="5867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" name="object 5"/>
          <p:cNvSpPr txBox="1"/>
          <p:nvPr/>
        </p:nvSpPr>
        <p:spPr>
          <a:xfrm>
            <a:off x="5508497" y="5580634"/>
            <a:ext cx="18275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 smtClean="0">
                <a:solidFill>
                  <a:srgbClr val="001739"/>
                </a:solidFill>
                <a:latin typeface="Segoe UI" panose="020B0502040204020203"/>
                <a:cs typeface="Segoe UI" panose="020B0502040204020203"/>
                <a:hlinkClick r:id="rId2"/>
              </a:rPr>
              <a:t>info</a:t>
            </a:r>
            <a:r>
              <a:rPr sz="1400" b="1" spc="-5" dirty="0" smtClean="0">
                <a:solidFill>
                  <a:srgbClr val="001739"/>
                </a:solidFill>
                <a:latin typeface="Segoe UI" panose="020B0502040204020203"/>
                <a:cs typeface="Segoe UI" panose="020B0502040204020203"/>
                <a:hlinkClick r:id="rId2"/>
              </a:rPr>
              <a:t>@tutorcomp.com</a:t>
            </a:r>
            <a:endParaRPr sz="1400" dirty="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36235" y="3797808"/>
            <a:ext cx="487679" cy="5379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" name="object 7"/>
          <p:cNvSpPr txBox="1"/>
          <p:nvPr/>
        </p:nvSpPr>
        <p:spPr>
          <a:xfrm>
            <a:off x="5569457" y="3826002"/>
            <a:ext cx="2373630" cy="137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032843"/>
                </a:solidFill>
                <a:latin typeface="Segoe UI" panose="020B0502040204020203"/>
                <a:cs typeface="Segoe UI" panose="020B0502040204020203"/>
              </a:rPr>
              <a:t>TutorComp</a:t>
            </a:r>
            <a:r>
              <a:rPr sz="1800" b="1" spc="-25" dirty="0">
                <a:solidFill>
                  <a:srgbClr val="03284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800" b="1" dirty="0">
                <a:solidFill>
                  <a:srgbClr val="032843"/>
                </a:solidFill>
                <a:latin typeface="Segoe UI" panose="020B0502040204020203"/>
                <a:cs typeface="Segoe UI" panose="020B0502040204020203"/>
              </a:rPr>
              <a:t>Inc.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ts val="1675"/>
              </a:lnSpc>
              <a:spcBef>
                <a:spcPts val="2085"/>
              </a:spcBef>
            </a:pPr>
            <a:r>
              <a:rPr sz="1400" b="1" spc="-5" dirty="0">
                <a:solidFill>
                  <a:srgbClr val="001739"/>
                </a:solidFill>
                <a:latin typeface="Segoe UI" panose="020B0502040204020203"/>
                <a:cs typeface="Segoe UI" panose="020B0502040204020203"/>
              </a:rPr>
              <a:t>Registered Office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ts val="1555"/>
              </a:lnSpc>
            </a:pPr>
            <a:r>
              <a:rPr sz="1300" spc="-5" dirty="0">
                <a:solidFill>
                  <a:srgbClr val="001739"/>
                </a:solidFill>
                <a:latin typeface="Segoe UI" panose="020B0502040204020203"/>
                <a:cs typeface="Segoe UI" panose="020B0502040204020203"/>
              </a:rPr>
              <a:t>1862 E. </a:t>
            </a:r>
            <a:r>
              <a:rPr sz="1300" spc="-10" dirty="0">
                <a:solidFill>
                  <a:srgbClr val="001739"/>
                </a:solidFill>
                <a:latin typeface="Segoe UI" panose="020B0502040204020203"/>
                <a:cs typeface="Segoe UI" panose="020B0502040204020203"/>
              </a:rPr>
              <a:t>Belvidere </a:t>
            </a:r>
            <a:r>
              <a:rPr sz="1300" spc="-15" dirty="0">
                <a:solidFill>
                  <a:srgbClr val="001739"/>
                </a:solidFill>
                <a:latin typeface="Segoe UI" panose="020B0502040204020203"/>
                <a:cs typeface="Segoe UI" panose="020B0502040204020203"/>
              </a:rPr>
              <a:t>Rd, </a:t>
            </a:r>
            <a:r>
              <a:rPr sz="1300" spc="-10" dirty="0">
                <a:solidFill>
                  <a:srgbClr val="001739"/>
                </a:solidFill>
                <a:latin typeface="Segoe UI" panose="020B0502040204020203"/>
                <a:cs typeface="Segoe UI" panose="020B0502040204020203"/>
              </a:rPr>
              <a:t>Suite</a:t>
            </a:r>
            <a:r>
              <a:rPr sz="1300" spc="-25" dirty="0">
                <a:solidFill>
                  <a:srgbClr val="001739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00" spc="-5" dirty="0">
                <a:solidFill>
                  <a:srgbClr val="001739"/>
                </a:solidFill>
                <a:latin typeface="Segoe UI" panose="020B0502040204020203"/>
                <a:cs typeface="Segoe UI" panose="020B0502040204020203"/>
              </a:rPr>
              <a:t>#108,</a:t>
            </a:r>
            <a:endParaRPr sz="1300">
              <a:latin typeface="Segoe UI" panose="020B0502040204020203"/>
              <a:cs typeface="Segoe UI" panose="020B0502040204020203"/>
            </a:endParaRPr>
          </a:p>
          <a:p>
            <a:pPr marL="12700" marR="869315">
              <a:lnSpc>
                <a:spcPct val="100000"/>
              </a:lnSpc>
            </a:pPr>
            <a:r>
              <a:rPr sz="1300" spc="-10" dirty="0">
                <a:solidFill>
                  <a:srgbClr val="001739"/>
                </a:solidFill>
                <a:latin typeface="Segoe UI" panose="020B0502040204020203"/>
                <a:cs typeface="Segoe UI" panose="020B0502040204020203"/>
              </a:rPr>
              <a:t>Grayslake, </a:t>
            </a:r>
            <a:r>
              <a:rPr sz="1300" spc="-5" dirty="0">
                <a:solidFill>
                  <a:srgbClr val="001739"/>
                </a:solidFill>
                <a:latin typeface="Segoe UI" panose="020B0502040204020203"/>
                <a:cs typeface="Segoe UI" panose="020B0502040204020203"/>
              </a:rPr>
              <a:t>IL- </a:t>
            </a:r>
            <a:r>
              <a:rPr sz="1300" spc="-10" dirty="0">
                <a:solidFill>
                  <a:srgbClr val="001739"/>
                </a:solidFill>
                <a:latin typeface="Segoe UI" panose="020B0502040204020203"/>
                <a:cs typeface="Segoe UI" panose="020B0502040204020203"/>
              </a:rPr>
              <a:t>60030.  USA</a:t>
            </a:r>
            <a:endParaRPr sz="13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3717" y="4364482"/>
            <a:ext cx="21164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ts val="1675"/>
              </a:lnSpc>
              <a:spcBef>
                <a:spcPts val="100"/>
              </a:spcBef>
            </a:pPr>
            <a:r>
              <a:rPr sz="1400" b="1" spc="-5" dirty="0">
                <a:solidFill>
                  <a:srgbClr val="212C58"/>
                </a:solidFill>
                <a:latin typeface="Segoe UI" panose="020B0502040204020203"/>
                <a:cs typeface="Segoe UI" panose="020B0502040204020203"/>
              </a:rPr>
              <a:t>Office</a:t>
            </a:r>
            <a:endParaRPr sz="1400" dirty="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ts val="1555"/>
              </a:lnSpc>
            </a:pPr>
            <a:r>
              <a:rPr sz="1300" spc="-10" dirty="0">
                <a:solidFill>
                  <a:srgbClr val="212C58"/>
                </a:solidFill>
                <a:latin typeface="Segoe UI" panose="020B0502040204020203"/>
                <a:cs typeface="Segoe UI" panose="020B0502040204020203"/>
              </a:rPr>
              <a:t>Space </a:t>
            </a:r>
            <a:r>
              <a:rPr sz="1300" spc="-5" dirty="0">
                <a:solidFill>
                  <a:srgbClr val="212C58"/>
                </a:solidFill>
                <a:latin typeface="Segoe UI" panose="020B0502040204020203"/>
                <a:cs typeface="Segoe UI" panose="020B0502040204020203"/>
              </a:rPr>
              <a:t>No. 7, </a:t>
            </a:r>
            <a:r>
              <a:rPr sz="1300" spc="-10" dirty="0">
                <a:solidFill>
                  <a:srgbClr val="212C58"/>
                </a:solidFill>
                <a:latin typeface="Segoe UI" panose="020B0502040204020203"/>
                <a:cs typeface="Segoe UI" panose="020B0502040204020203"/>
              </a:rPr>
              <a:t>2nd</a:t>
            </a:r>
            <a:r>
              <a:rPr sz="1300" spc="5" dirty="0">
                <a:solidFill>
                  <a:srgbClr val="212C58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00" spc="-25" dirty="0">
                <a:solidFill>
                  <a:srgbClr val="212C58"/>
                </a:solidFill>
                <a:latin typeface="Segoe UI" panose="020B0502040204020203"/>
                <a:cs typeface="Segoe UI" panose="020B0502040204020203"/>
              </a:rPr>
              <a:t>Floor,</a:t>
            </a:r>
            <a:endParaRPr sz="1300" dirty="0">
              <a:latin typeface="Segoe UI" panose="020B0502040204020203"/>
              <a:cs typeface="Segoe UI" panose="020B0502040204020203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300" spc="-15" dirty="0">
                <a:solidFill>
                  <a:srgbClr val="212C58"/>
                </a:solidFill>
                <a:latin typeface="Segoe UI" panose="020B0502040204020203"/>
                <a:cs typeface="Segoe UI" panose="020B0502040204020203"/>
              </a:rPr>
              <a:t>Park </a:t>
            </a:r>
            <a:r>
              <a:rPr sz="1300" spc="-10" dirty="0">
                <a:solidFill>
                  <a:srgbClr val="212C58"/>
                </a:solidFill>
                <a:latin typeface="Segoe UI" panose="020B0502040204020203"/>
                <a:cs typeface="Segoe UI" panose="020B0502040204020203"/>
              </a:rPr>
              <a:t>Office, </a:t>
            </a:r>
            <a:r>
              <a:rPr sz="1300" spc="-5" dirty="0">
                <a:solidFill>
                  <a:srgbClr val="212C58"/>
                </a:solidFill>
                <a:latin typeface="Segoe UI" panose="020B0502040204020203"/>
                <a:cs typeface="Segoe UI" panose="020B0502040204020203"/>
              </a:rPr>
              <a:t>Athulya </a:t>
            </a:r>
            <a:r>
              <a:rPr sz="1300" spc="-10" dirty="0">
                <a:solidFill>
                  <a:srgbClr val="212C58"/>
                </a:solidFill>
                <a:latin typeface="Segoe UI" panose="020B0502040204020203"/>
                <a:cs typeface="Segoe UI" panose="020B0502040204020203"/>
              </a:rPr>
              <a:t>Building,  </a:t>
            </a:r>
            <a:r>
              <a:rPr sz="1300" spc="-5" dirty="0">
                <a:solidFill>
                  <a:srgbClr val="212C58"/>
                </a:solidFill>
                <a:latin typeface="Segoe UI" panose="020B0502040204020203"/>
                <a:cs typeface="Segoe UI" panose="020B0502040204020203"/>
              </a:rPr>
              <a:t>Infopark, Kakkanad, </a:t>
            </a:r>
            <a:r>
              <a:rPr sz="1300" spc="-10" dirty="0">
                <a:solidFill>
                  <a:srgbClr val="212C58"/>
                </a:solidFill>
                <a:latin typeface="Segoe UI" panose="020B0502040204020203"/>
                <a:cs typeface="Segoe UI" panose="020B0502040204020203"/>
              </a:rPr>
              <a:t>Kerala  </a:t>
            </a:r>
            <a:r>
              <a:rPr sz="1300" spc="-5" dirty="0">
                <a:solidFill>
                  <a:srgbClr val="212C58"/>
                </a:solidFill>
                <a:latin typeface="Segoe UI" panose="020B0502040204020203"/>
                <a:cs typeface="Segoe UI" panose="020B0502040204020203"/>
              </a:rPr>
              <a:t>INDIA – </a:t>
            </a:r>
            <a:r>
              <a:rPr sz="1300" spc="-10" dirty="0">
                <a:solidFill>
                  <a:srgbClr val="212C58"/>
                </a:solidFill>
                <a:latin typeface="Segoe UI" panose="020B0502040204020203"/>
                <a:cs typeface="Segoe UI" panose="020B0502040204020203"/>
              </a:rPr>
              <a:t>682</a:t>
            </a:r>
            <a:r>
              <a:rPr sz="1300" dirty="0">
                <a:solidFill>
                  <a:srgbClr val="212C58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00" spc="-10" dirty="0">
                <a:solidFill>
                  <a:srgbClr val="212C58"/>
                </a:solidFill>
                <a:latin typeface="Segoe UI" panose="020B0502040204020203"/>
                <a:cs typeface="Segoe UI" panose="020B0502040204020203"/>
              </a:rPr>
              <a:t>042</a:t>
            </a:r>
            <a:endParaRPr sz="1300" dirty="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2898" y="5600191"/>
            <a:ext cx="17919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1739"/>
                </a:solidFill>
                <a:latin typeface="Segoe UI" panose="020B0502040204020203"/>
                <a:cs typeface="Segoe UI" panose="020B0502040204020203"/>
                <a:hlinkClick r:id="rId4"/>
              </a:rPr>
              <a:t>www.tutorcomp.com</a:t>
            </a:r>
            <a:endParaRPr sz="1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Picture 9" descr="C:\Users\Rock\Documents\GitHub\WinApp\TutorComp\Government_of_Dubai_logo.svgGovernment_of_Dubai_logo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66227" y="4789424"/>
            <a:ext cx="2848610" cy="1030605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868104" y="4327652"/>
            <a:ext cx="1579245" cy="36830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Official Partner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3420" y="1447800"/>
            <a:ext cx="4209667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sz="32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We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3200" b="1" dirty="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latin typeface="Calibri" panose="020F0502020204030204" charset="0"/>
                <a:cs typeface="Calibri" panose="020F0502020204030204" charset="0"/>
              </a:rPr>
              <a:t>Involve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</a:rPr>
              <a:t>Students</a:t>
            </a:r>
            <a:endParaRPr lang="en-US" sz="3200" b="1" dirty="0">
              <a:solidFill>
                <a:srgbClr val="00B0F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1136</Words>
  <Application>WPS Presentation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Segoe UI Light</vt:lpstr>
      <vt:lpstr>Century Gothic</vt:lpstr>
      <vt:lpstr>Meiryo</vt:lpstr>
      <vt:lpstr>Segoe Print</vt:lpstr>
      <vt:lpstr>Times New Roman</vt:lpstr>
      <vt:lpstr>Segoe UI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Rock</dc:creator>
  <cp:lastModifiedBy>Rock</cp:lastModifiedBy>
  <cp:revision>2</cp:revision>
  <dcterms:created xsi:type="dcterms:W3CDTF">2019-11-02T09:35:51Z</dcterms:created>
  <dcterms:modified xsi:type="dcterms:W3CDTF">2019-11-02T10:48:57Z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1033-11.2.0.9028</vt:lpwstr>
  </property>
</Properties>
</file>