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321" r:id="rId3"/>
    <p:sldId id="320" r:id="rId4"/>
    <p:sldId id="322" r:id="rId5"/>
    <p:sldId id="32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DBC5-AEC2-4EF5-803B-EA17F0F1845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9FFE-D1DE-44D1-9A5C-74CA3D5C4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6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8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egene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7903883" y="6329698"/>
            <a:ext cx="3624592" cy="34905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None/>
              <a:defRPr lang="en-US" sz="1200" kern="1200">
                <a:solidFill>
                  <a:schemeClr val="tx1"/>
                </a:solidFill>
                <a:latin typeface="Myriad Pro" pitchFamily="34" charset="0"/>
                <a:ea typeface="Myriad Pro" pitchFamily="34" charset="0"/>
                <a:cs typeface="Arial" pitchFamily="34" charset="0"/>
              </a:defRPr>
            </a:lvl1pPr>
            <a:lvl2pPr marL="609555" indent="0" algn="ctr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None/>
              <a:defRPr lang="en-US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19110" indent="0" algn="ctr" rtl="0" eaLnBrk="1" fontAlgn="base" hangingPunct="1">
              <a:spcBef>
                <a:spcPts val="800"/>
              </a:spcBef>
              <a:spcAft>
                <a:spcPct val="0"/>
              </a:spcAft>
              <a:buSzPct val="125000"/>
              <a:buFont typeface="Arial" charset="0"/>
              <a:buNone/>
              <a:defRPr lang="en-US" sz="21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828664" indent="0" algn="ctr" rtl="0" eaLnBrk="1" fontAlgn="base" hangingPunct="1">
              <a:spcBef>
                <a:spcPts val="800"/>
              </a:spcBef>
              <a:spcAft>
                <a:spcPct val="0"/>
              </a:spcAft>
              <a:buFont typeface="Courier New" pitchFamily="49" charset="0"/>
              <a:buNone/>
              <a:defRPr lang="en-US" sz="21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438218" indent="0" algn="ctr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None/>
              <a:defRPr lang="en-US" sz="21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3047772" indent="0" algn="ctr" defTabSz="121911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ctr" defTabSz="121911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ctr" defTabSz="121911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ctr" defTabSz="1219110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IN" sz="1200" dirty="0">
                <a:solidFill>
                  <a:srgbClr val="1F6AAD"/>
                </a:solidFill>
                <a:latin typeface="+mn-lt"/>
              </a:rPr>
              <a:t>© </a:t>
            </a:r>
            <a:r>
              <a:rPr lang="en-IN" sz="1200" dirty="0" err="1">
                <a:solidFill>
                  <a:srgbClr val="1F6AAD"/>
                </a:solidFill>
                <a:latin typeface="+mn-lt"/>
              </a:rPr>
              <a:t>Indegene</a:t>
            </a:r>
            <a:r>
              <a:rPr lang="en-IN" sz="1200" dirty="0">
                <a:solidFill>
                  <a:srgbClr val="1F6AAD"/>
                </a:solidFill>
                <a:latin typeface="+mn-lt"/>
              </a:rPr>
              <a:t>. All rights reserved.</a:t>
            </a:r>
            <a:endParaRPr lang="bg-BG" sz="1200" dirty="0">
              <a:solidFill>
                <a:srgbClr val="1F6AAD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9" y="2327066"/>
            <a:ext cx="11261580" cy="16907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2586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4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3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645B-3742-4688-9FE6-336FE84800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2C4987-B6BF-45D4-B3FA-F9123E5D01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69423A-FC6A-4F60-B054-B63554904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Prajita</a:t>
            </a:r>
            <a:r>
              <a:rPr lang="en-US" dirty="0"/>
              <a:t> Chakraborty</a:t>
            </a:r>
          </a:p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60144486-D56A-4BAA-AC11-071143D8F1E2}"/>
              </a:ext>
            </a:extLst>
          </p:cNvPr>
          <p:cNvSpPr txBox="1">
            <a:spLocks/>
          </p:cNvSpPr>
          <p:nvPr/>
        </p:nvSpPr>
        <p:spPr>
          <a:xfrm>
            <a:off x="1821820" y="1639474"/>
            <a:ext cx="7398380" cy="1486789"/>
          </a:xfrm>
          <a:prstGeom prst="rect">
            <a:avLst/>
          </a:prstGeom>
        </p:spPr>
        <p:txBody>
          <a:bodyPr vert="horz" lIns="91436" tIns="45718" rIns="91436" bIns="45718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i="0" kern="1200" cap="all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>
                <a:solidFill>
                  <a:schemeClr val="tx1"/>
                </a:solidFill>
              </a:rPr>
              <a:t>E-learning architecture </a:t>
            </a:r>
            <a:br>
              <a:rPr lang="en-IN" sz="3200">
                <a:solidFill>
                  <a:schemeClr val="tx1"/>
                </a:solidFill>
              </a:rPr>
            </a:br>
            <a:r>
              <a:rPr lang="en-IN" sz="3200">
                <a:solidFill>
                  <a:schemeClr val="tx1"/>
                </a:solidFill>
              </a:rPr>
              <a:t>on  Responsive Web Design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Why do I need responsive website design?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28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Why do I need responsive website design?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39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A850D8-8480-448E-A3D7-B2CB6D7A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8" y="614590"/>
            <a:ext cx="10386391" cy="5212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342C0-24E7-464F-B479-EA4A45AF7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6" y="424070"/>
            <a:ext cx="10957563" cy="5617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D0946-042C-4FEE-87BA-40533CB8BA22}"/>
              </a:ext>
            </a:extLst>
          </p:cNvPr>
          <p:cNvSpPr txBox="1"/>
          <p:nvPr/>
        </p:nvSpPr>
        <p:spPr>
          <a:xfrm>
            <a:off x="2062491" y="460626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Saves Money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64D44-EBDA-4B24-A4FA-67F18B45595E}"/>
              </a:ext>
            </a:extLst>
          </p:cNvPr>
          <p:cNvSpPr txBox="1"/>
          <p:nvPr/>
        </p:nvSpPr>
        <p:spPr>
          <a:xfrm>
            <a:off x="3397403" y="57178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More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8FDDD-9D22-4E56-8EC3-383A1F887C9E}"/>
              </a:ext>
            </a:extLst>
          </p:cNvPr>
          <p:cNvSpPr txBox="1"/>
          <p:nvPr/>
        </p:nvSpPr>
        <p:spPr>
          <a:xfrm>
            <a:off x="6680506" y="537639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Good for SEO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F9FC0-C679-4CF5-BE3F-15ACBCFCD4E1}"/>
              </a:ext>
            </a:extLst>
          </p:cNvPr>
          <p:cNvSpPr txBox="1"/>
          <p:nvPr/>
        </p:nvSpPr>
        <p:spPr>
          <a:xfrm>
            <a:off x="8045603" y="3992519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Stay Competitive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29AAD-19C4-41E0-A625-F5A3CADB66E0}"/>
              </a:ext>
            </a:extLst>
          </p:cNvPr>
          <p:cNvSpPr txBox="1"/>
          <p:nvPr/>
        </p:nvSpPr>
        <p:spPr>
          <a:xfrm>
            <a:off x="5613706" y="4146407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Stay Competitive</a:t>
            </a:r>
          </a:p>
        </p:txBody>
      </p:sp>
    </p:spTree>
    <p:extLst>
      <p:ext uri="{BB962C8B-B14F-4D97-AF65-F5344CB8AC3E}">
        <p14:creationId xmlns:p14="http://schemas.microsoft.com/office/powerpoint/2010/main" val="41759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82E-4438-4AF7-A2C8-211C2078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 &amp; Pervasive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C249-6203-4751-B249-67377865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eLearning is simple. eLearning is learning utilizing electronic technologies to access educational curriculum outside of a traditional classroom.  In most cases, it refers to a course, program or degree delivered completely online.</a:t>
            </a:r>
          </a:p>
          <a:p>
            <a:r>
              <a:rPr lang="en-US" dirty="0"/>
              <a:t>By Responsive E-learning architecture the E-learning will convert in pervasive learning-like learning anywhere and every where.</a:t>
            </a:r>
          </a:p>
        </p:txBody>
      </p:sp>
    </p:spTree>
    <p:extLst>
      <p:ext uri="{BB962C8B-B14F-4D97-AF65-F5344CB8AC3E}">
        <p14:creationId xmlns:p14="http://schemas.microsoft.com/office/powerpoint/2010/main" val="3876894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Gallery</vt:lpstr>
      <vt:lpstr>PowerPoint Presentation</vt:lpstr>
      <vt:lpstr>Why do I need responsive website design? </vt:lpstr>
      <vt:lpstr>Why do I need responsive website design? </vt:lpstr>
      <vt:lpstr>PowerPoint Presentation</vt:lpstr>
      <vt:lpstr>E-learning &amp; Pervasive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Pritha Chakraborty</dc:creator>
  <cp:lastModifiedBy>Pritha Chakraborty</cp:lastModifiedBy>
  <cp:revision>4</cp:revision>
  <dcterms:created xsi:type="dcterms:W3CDTF">2019-04-30T08:55:22Z</dcterms:created>
  <dcterms:modified xsi:type="dcterms:W3CDTF">2019-04-30T09:03:33Z</dcterms:modified>
</cp:coreProperties>
</file>