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10" indent="0" algn="ctr">
              <a:buNone/>
              <a:defRPr sz="1600"/>
            </a:lvl4pPr>
            <a:lvl5pPr marL="1828946" indent="0" algn="ctr">
              <a:buNone/>
              <a:defRPr sz="1600"/>
            </a:lvl5pPr>
            <a:lvl6pPr marL="2286183" indent="0" algn="ctr">
              <a:buNone/>
              <a:defRPr sz="1600"/>
            </a:lvl6pPr>
            <a:lvl7pPr marL="2743419" indent="0" algn="ctr">
              <a:buNone/>
              <a:defRPr sz="1600"/>
            </a:lvl7pPr>
            <a:lvl8pPr marL="3200656" indent="0" algn="ctr">
              <a:buNone/>
              <a:defRPr sz="1600"/>
            </a:lvl8pPr>
            <a:lvl9pPr marL="36578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3" indent="0">
              <a:buNone/>
              <a:defRPr sz="1600" b="1"/>
            </a:lvl6pPr>
            <a:lvl7pPr marL="2743419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3" indent="0">
              <a:buNone/>
              <a:defRPr sz="1600" b="1"/>
            </a:lvl6pPr>
            <a:lvl7pPr marL="2743419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3" indent="0">
              <a:buNone/>
              <a:defRPr sz="2400"/>
            </a:lvl3pPr>
            <a:lvl4pPr marL="1371710" indent="0">
              <a:buNone/>
              <a:defRPr sz="2000"/>
            </a:lvl4pPr>
            <a:lvl5pPr marL="1828946" indent="0">
              <a:buNone/>
              <a:defRPr sz="2000"/>
            </a:lvl5pPr>
            <a:lvl6pPr marL="2286183" indent="0">
              <a:buNone/>
              <a:defRPr sz="2000"/>
            </a:lvl6pPr>
            <a:lvl7pPr marL="2743419" indent="0">
              <a:buNone/>
              <a:defRPr sz="2000"/>
            </a:lvl7pPr>
            <a:lvl8pPr marL="3200656" indent="0">
              <a:buNone/>
              <a:defRPr sz="2000"/>
            </a:lvl8pPr>
            <a:lvl9pPr marL="365789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DA2D-C5E3-4A8E-99B8-38529A0C84A4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5BF4-0099-4114-9C81-A3378ED92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4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9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5946" y="1444168"/>
            <a:ext cx="11896752" cy="4336246"/>
            <a:chOff x="205946" y="1444168"/>
            <a:chExt cx="11896752" cy="4336246"/>
          </a:xfrm>
        </p:grpSpPr>
        <p:sp>
          <p:nvSpPr>
            <p:cNvPr id="5" name="Rounded Rectangle 4"/>
            <p:cNvSpPr/>
            <p:nvPr/>
          </p:nvSpPr>
          <p:spPr>
            <a:xfrm>
              <a:off x="205946" y="1664043"/>
              <a:ext cx="11896752" cy="3896498"/>
            </a:xfrm>
            <a:prstGeom prst="roundRect">
              <a:avLst/>
            </a:prstGeom>
            <a:solidFill>
              <a:srgbClr val="D0FBD5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59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986" y="1444168"/>
              <a:ext cx="4336246" cy="4336246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696557" y="2027242"/>
              <a:ext cx="5782963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dirty="0">
                  <a:ln w="0">
                    <a:solidFill>
                      <a:srgbClr val="153184"/>
                    </a:solidFill>
                  </a:ln>
                  <a:solidFill>
                    <a:srgbClr val="4B8D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Thin" panose="02000000000000000000" pitchFamily="2" charset="0"/>
                  <a:ea typeface="Roboto Thin" panose="02000000000000000000" pitchFamily="2" charset="0"/>
                  <a:cs typeface="Roboto Thin" panose="02000000000000000000" pitchFamily="2" charset="0"/>
                </a:rPr>
                <a:t>Click to </a:t>
              </a:r>
            </a:p>
            <a:p>
              <a:pPr algn="ctr"/>
              <a:r>
                <a:rPr lang="en-US" sz="10000" dirty="0">
                  <a:ln w="0">
                    <a:solidFill>
                      <a:srgbClr val="153184"/>
                    </a:solidFill>
                  </a:ln>
                  <a:solidFill>
                    <a:srgbClr val="4B8D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 Thin" panose="02000000000000000000" pitchFamily="2" charset="0"/>
                  <a:ea typeface="Roboto Thin" panose="02000000000000000000" pitchFamily="2" charset="0"/>
                  <a:cs typeface="Roboto Thin" panose="02000000000000000000" pitchFamily="2" charset="0"/>
                </a:rPr>
                <a:t>download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39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Thin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11</cp:revision>
  <dcterms:created xsi:type="dcterms:W3CDTF">2017-01-17T19:30:24Z</dcterms:created>
  <dcterms:modified xsi:type="dcterms:W3CDTF">2017-01-17T22:13:53Z</dcterms:modified>
</cp:coreProperties>
</file>