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57" r:id="rId3"/>
    <p:sldId id="301" r:id="rId4"/>
    <p:sldId id="302" r:id="rId5"/>
    <p:sldId id="296" r:id="rId6"/>
    <p:sldId id="303" r:id="rId7"/>
    <p:sldId id="297" r:id="rId8"/>
    <p:sldId id="298" r:id="rId9"/>
    <p:sldId id="299" r:id="rId10"/>
    <p:sldId id="300" r:id="rId11"/>
    <p:sldId id="264" r:id="rId12"/>
  </p:sldIdLst>
  <p:sldSz cx="9144000" cy="5143500" type="screen16x9"/>
  <p:notesSz cx="6858000" cy="9144000"/>
  <p:embeddedFontLst>
    <p:embeddedFont>
      <p:font typeface="Atkinson Hyperlegible" panose="020B0604020202020204" charset="0"/>
      <p:regular r:id="rId14"/>
      <p:bold r:id="rId15"/>
      <p:italic r:id="rId16"/>
      <p:boldItalic r:id="rId17"/>
    </p:embeddedFont>
    <p:embeddedFont>
      <p:font typeface="Book Antiqua" panose="02040602050305030304" pitchFamily="18" charset="0"/>
      <p:regular r:id="rId18"/>
      <p:bold r:id="rId19"/>
      <p:italic r:id="rId20"/>
      <p:boldItalic r:id="rId21"/>
    </p:embeddedFont>
    <p:embeddedFont>
      <p:font typeface="Space Mono"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F265D-1796-DA8A-B07B-153090FB1FFB}" v="21" dt="2025-02-21T05:31:00.714"/>
  </p1510:revLst>
</p1510:revInfo>
</file>

<file path=ppt/tableStyles.xml><?xml version="1.0" encoding="utf-8"?>
<a:tblStyleLst xmlns:a="http://schemas.openxmlformats.org/drawingml/2006/main" def="{62ADA457-E5E6-45C0-BEF9-CA74BE0A90A6}">
  <a:tblStyle styleId="{62ADA457-E5E6-45C0-BEF9-CA74BE0A90A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4" d="100"/>
          <a:sy n="114" d="100"/>
        </p:scale>
        <p:origin x="12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jithm16122003@gmail.com" userId="0bbe84001fe8dc13" providerId="Windows Live" clId="Web-{006F265D-1796-DA8A-B07B-153090FB1FFB}"/>
    <pc:docChg chg="addSld modSld sldOrd">
      <pc:chgData name="prajithm16122003@gmail.com" userId="0bbe84001fe8dc13" providerId="Windows Live" clId="Web-{006F265D-1796-DA8A-B07B-153090FB1FFB}" dt="2025-02-21T05:31:00.714" v="19" actId="20577"/>
      <pc:docMkLst>
        <pc:docMk/>
      </pc:docMkLst>
      <pc:sldChg chg="ord">
        <pc:chgData name="prajithm16122003@gmail.com" userId="0bbe84001fe8dc13" providerId="Windows Live" clId="Web-{006F265D-1796-DA8A-B07B-153090FB1FFB}" dt="2025-02-21T05:30:10.557" v="1"/>
        <pc:sldMkLst>
          <pc:docMk/>
          <pc:sldMk cId="682359346" sldId="296"/>
        </pc:sldMkLst>
      </pc:sldChg>
      <pc:sldChg chg="modSp add replId">
        <pc:chgData name="prajithm16122003@gmail.com" userId="0bbe84001fe8dc13" providerId="Windows Live" clId="Web-{006F265D-1796-DA8A-B07B-153090FB1FFB}" dt="2025-02-21T05:31:00.714" v="19" actId="20577"/>
        <pc:sldMkLst>
          <pc:docMk/>
          <pc:sldMk cId="255710010" sldId="304"/>
        </pc:sldMkLst>
        <pc:spChg chg="mod">
          <ac:chgData name="prajithm16122003@gmail.com" userId="0bbe84001fe8dc13" providerId="Windows Live" clId="Web-{006F265D-1796-DA8A-B07B-153090FB1FFB}" dt="2025-02-21T05:31:00.714" v="19" actId="20577"/>
          <ac:spMkLst>
            <pc:docMk/>
            <pc:sldMk cId="255710010" sldId="304"/>
            <ac:spMk id="4" creationId="{A861EE63-2AE5-98A4-441D-9302714CA15E}"/>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3A2DC5-517E-49C4-B94C-E034CBB5AD99}" type="doc">
      <dgm:prSet loTypeId="urn:microsoft.com/office/officeart/2005/8/layout/default" loCatId="list" qsTypeId="urn:microsoft.com/office/officeart/2005/8/quickstyle/simple2" qsCatId="simple" csTypeId="urn:microsoft.com/office/officeart/2005/8/colors/accent1_2" csCatId="accent1" phldr="1"/>
      <dgm:spPr/>
      <dgm:t>
        <a:bodyPr/>
        <a:lstStyle/>
        <a:p>
          <a:endParaRPr lang="en-US"/>
        </a:p>
      </dgm:t>
    </dgm:pt>
    <dgm:pt modelId="{D3B6E58C-34D2-4E3D-B68A-D99006C7A9F5}">
      <dgm:prSet/>
      <dgm:spPr/>
      <dgm:t>
        <a:bodyPr/>
        <a:lstStyle/>
        <a:p>
          <a:pPr rtl="0"/>
          <a:r>
            <a:rPr lang="en-US" b="0" i="0" dirty="0"/>
            <a:t>MAX Of Subscribers(millions) By Country </a:t>
          </a:r>
        </a:p>
        <a:p>
          <a:pPr rtl="0"/>
          <a:r>
            <a:rPr lang="en-US" b="0" i="0" dirty="0"/>
            <a:t>- Stacked Bar </a:t>
          </a:r>
          <a:endParaRPr lang="en-US" dirty="0"/>
        </a:p>
      </dgm:t>
    </dgm:pt>
    <dgm:pt modelId="{C24CBB66-0AFB-47FD-9D66-9F2A22ECA8EB}" type="parTrans" cxnId="{9978907F-0386-4642-B7E8-87C6A6154F19}">
      <dgm:prSet/>
      <dgm:spPr/>
      <dgm:t>
        <a:bodyPr/>
        <a:lstStyle/>
        <a:p>
          <a:endParaRPr lang="en-US"/>
        </a:p>
      </dgm:t>
    </dgm:pt>
    <dgm:pt modelId="{9F3A9F11-4787-45A4-9A6F-9F2477689D13}" type="sibTrans" cxnId="{9978907F-0386-4642-B7E8-87C6A6154F19}">
      <dgm:prSet/>
      <dgm:spPr/>
      <dgm:t>
        <a:bodyPr/>
        <a:lstStyle/>
        <a:p>
          <a:endParaRPr lang="en-US"/>
        </a:p>
      </dgm:t>
    </dgm:pt>
    <dgm:pt modelId="{8567E033-BD42-4DAF-8983-83C74A96AFE7}">
      <dgm:prSet/>
      <dgm:spPr/>
      <dgm:t>
        <a:bodyPr/>
        <a:lstStyle/>
        <a:p>
          <a:pPr rtl="0"/>
          <a:r>
            <a:rPr lang="en-US" b="0" i="0" dirty="0"/>
            <a:t>COUNT Of Followers(millions) By Country </a:t>
          </a:r>
        </a:p>
        <a:p>
          <a:pPr rtl="0"/>
          <a:r>
            <a:rPr lang="en-US" b="0" i="0" dirty="0"/>
            <a:t>– Line Chart</a:t>
          </a:r>
          <a:endParaRPr lang="en-US" dirty="0"/>
        </a:p>
      </dgm:t>
    </dgm:pt>
    <dgm:pt modelId="{4F05EA77-43ED-447F-8D51-0974738D191E}" type="parTrans" cxnId="{F01FFDDF-65E7-4F2B-AC9D-5EC1AC9CF8A5}">
      <dgm:prSet/>
      <dgm:spPr/>
      <dgm:t>
        <a:bodyPr/>
        <a:lstStyle/>
        <a:p>
          <a:endParaRPr lang="en-US"/>
        </a:p>
      </dgm:t>
    </dgm:pt>
    <dgm:pt modelId="{1D10AF49-344A-4D23-9147-5D8F0877C653}" type="sibTrans" cxnId="{F01FFDDF-65E7-4F2B-AC9D-5EC1AC9CF8A5}">
      <dgm:prSet/>
      <dgm:spPr/>
      <dgm:t>
        <a:bodyPr/>
        <a:lstStyle/>
        <a:p>
          <a:endParaRPr lang="en-US"/>
        </a:p>
      </dgm:t>
    </dgm:pt>
    <dgm:pt modelId="{9F2531D2-6E0D-4CBA-95DA-742CE65241A3}">
      <dgm:prSet/>
      <dgm:spPr/>
      <dgm:t>
        <a:bodyPr/>
        <a:lstStyle/>
        <a:p>
          <a:pPr rtl="0"/>
          <a:r>
            <a:rPr lang="en-US" b="0" i="0" dirty="0"/>
            <a:t>SUM  Of Followers(millions) By Description</a:t>
          </a:r>
        </a:p>
        <a:p>
          <a:pPr rtl="0"/>
          <a:r>
            <a:rPr lang="en-US" b="0" i="0" dirty="0"/>
            <a:t> - Ribbon Char t</a:t>
          </a:r>
          <a:endParaRPr lang="en-US" dirty="0"/>
        </a:p>
      </dgm:t>
    </dgm:pt>
    <dgm:pt modelId="{C9B1BE36-9453-438B-9A7F-1E2E824EE5A5}" type="parTrans" cxnId="{07C43B42-B197-465D-8837-51DD19F974A6}">
      <dgm:prSet/>
      <dgm:spPr/>
      <dgm:t>
        <a:bodyPr/>
        <a:lstStyle/>
        <a:p>
          <a:endParaRPr lang="en-US"/>
        </a:p>
      </dgm:t>
    </dgm:pt>
    <dgm:pt modelId="{8B78C8EC-5651-4CCE-9007-EDD92FDA6115}" type="sibTrans" cxnId="{07C43B42-B197-465D-8837-51DD19F974A6}">
      <dgm:prSet/>
      <dgm:spPr/>
      <dgm:t>
        <a:bodyPr/>
        <a:lstStyle/>
        <a:p>
          <a:endParaRPr lang="en-US"/>
        </a:p>
      </dgm:t>
    </dgm:pt>
    <dgm:pt modelId="{B1CC6556-1F49-480B-A207-E9E25FE454FD}">
      <dgm:prSet/>
      <dgm:spPr/>
      <dgm:t>
        <a:bodyPr/>
        <a:lstStyle/>
        <a:p>
          <a:pPr rtl="0"/>
          <a:r>
            <a:rPr lang="en-US" b="0" i="0" dirty="0"/>
            <a:t>AVERAGE Of Likes(billions) By Owner </a:t>
          </a:r>
        </a:p>
        <a:p>
          <a:pPr rtl="0"/>
          <a:r>
            <a:rPr lang="en-US" b="0" i="0" dirty="0"/>
            <a:t>– Stacked Chart</a:t>
          </a:r>
          <a:endParaRPr lang="en-US" dirty="0"/>
        </a:p>
      </dgm:t>
    </dgm:pt>
    <dgm:pt modelId="{D6DE05E2-36E9-4848-B8E5-E2DEEAECA18A}" type="parTrans" cxnId="{3761ABD0-7406-45EC-953E-12FDAA41C861}">
      <dgm:prSet/>
      <dgm:spPr/>
      <dgm:t>
        <a:bodyPr/>
        <a:lstStyle/>
        <a:p>
          <a:endParaRPr lang="en-US"/>
        </a:p>
      </dgm:t>
    </dgm:pt>
    <dgm:pt modelId="{E469047D-2E73-48FF-8FD4-E30803C8E4E2}" type="sibTrans" cxnId="{3761ABD0-7406-45EC-953E-12FDAA41C861}">
      <dgm:prSet/>
      <dgm:spPr/>
      <dgm:t>
        <a:bodyPr/>
        <a:lstStyle/>
        <a:p>
          <a:endParaRPr lang="en-US"/>
        </a:p>
      </dgm:t>
    </dgm:pt>
    <dgm:pt modelId="{91FDF111-3307-4BB2-9526-D96316A91907}">
      <dgm:prSet/>
      <dgm:spPr/>
      <dgm:t>
        <a:bodyPr/>
        <a:lstStyle/>
        <a:p>
          <a:pPr rtl="0"/>
          <a:r>
            <a:rPr lang="en-US" b="0" i="0" dirty="0"/>
            <a:t>MIN Of Followers (millions) And MIN Of Subscribers(millions) – Donut chart </a:t>
          </a:r>
          <a:endParaRPr lang="en-US" dirty="0"/>
        </a:p>
      </dgm:t>
    </dgm:pt>
    <dgm:pt modelId="{BFF403E9-ECE3-4402-B158-538E2A99DD32}" type="parTrans" cxnId="{4CA63540-FA1B-44F3-8FB8-0CCEE441368E}">
      <dgm:prSet/>
      <dgm:spPr/>
      <dgm:t>
        <a:bodyPr/>
        <a:lstStyle/>
        <a:p>
          <a:endParaRPr lang="en-US"/>
        </a:p>
      </dgm:t>
    </dgm:pt>
    <dgm:pt modelId="{A9BFCFD5-D2CC-40FD-97E9-113372B10C5E}" type="sibTrans" cxnId="{4CA63540-FA1B-44F3-8FB8-0CCEE441368E}">
      <dgm:prSet/>
      <dgm:spPr/>
      <dgm:t>
        <a:bodyPr/>
        <a:lstStyle/>
        <a:p>
          <a:endParaRPr lang="en-US"/>
        </a:p>
      </dgm:t>
    </dgm:pt>
    <dgm:pt modelId="{B84BEAB2-8BBE-4495-9584-52F36F4BF3E7}">
      <dgm:prSet/>
      <dgm:spPr/>
      <dgm:t>
        <a:bodyPr/>
        <a:lstStyle/>
        <a:p>
          <a:pPr rtl="0"/>
          <a:r>
            <a:rPr lang="en-US" b="0" i="0"/>
            <a:t>Country – Slicer</a:t>
          </a:r>
          <a:endParaRPr lang="en-US"/>
        </a:p>
      </dgm:t>
    </dgm:pt>
    <dgm:pt modelId="{F421F74F-851F-4F2D-B420-2E7E30B0C782}" type="parTrans" cxnId="{4FBD65E6-8D9A-434C-AC80-5DBF6F028614}">
      <dgm:prSet/>
      <dgm:spPr/>
      <dgm:t>
        <a:bodyPr/>
        <a:lstStyle/>
        <a:p>
          <a:endParaRPr lang="en-US"/>
        </a:p>
      </dgm:t>
    </dgm:pt>
    <dgm:pt modelId="{17D87909-16CB-4C0F-9F54-E2DD4D95D8EB}" type="sibTrans" cxnId="{4FBD65E6-8D9A-434C-AC80-5DBF6F028614}">
      <dgm:prSet/>
      <dgm:spPr/>
      <dgm:t>
        <a:bodyPr/>
        <a:lstStyle/>
        <a:p>
          <a:endParaRPr lang="en-US"/>
        </a:p>
      </dgm:t>
    </dgm:pt>
    <dgm:pt modelId="{94214275-FB60-4A4B-8C54-E1D2CF8F744C}">
      <dgm:prSet/>
      <dgm:spPr/>
      <dgm:t>
        <a:bodyPr/>
        <a:lstStyle/>
        <a:p>
          <a:pPr rtl="0"/>
          <a:r>
            <a:rPr lang="en-US" b="0" i="0"/>
            <a:t>Owner – Slicer</a:t>
          </a:r>
          <a:endParaRPr lang="en-US"/>
        </a:p>
      </dgm:t>
    </dgm:pt>
    <dgm:pt modelId="{7ECA283A-67E7-4FDD-86D6-EF67B71CB563}" type="parTrans" cxnId="{AA9996B9-91FE-472A-A140-D36E7B89980E}">
      <dgm:prSet/>
      <dgm:spPr/>
      <dgm:t>
        <a:bodyPr/>
        <a:lstStyle/>
        <a:p>
          <a:endParaRPr lang="en-US"/>
        </a:p>
      </dgm:t>
    </dgm:pt>
    <dgm:pt modelId="{12C559CA-4F09-4B81-935D-42C482BC1F74}" type="sibTrans" cxnId="{AA9996B9-91FE-472A-A140-D36E7B89980E}">
      <dgm:prSet/>
      <dgm:spPr/>
      <dgm:t>
        <a:bodyPr/>
        <a:lstStyle/>
        <a:p>
          <a:endParaRPr lang="en-US"/>
        </a:p>
      </dgm:t>
    </dgm:pt>
    <dgm:pt modelId="{19E6EC1E-3061-4CE5-9857-C54DFB0EA7FE}">
      <dgm:prSet/>
      <dgm:spPr/>
      <dgm:t>
        <a:bodyPr/>
        <a:lstStyle/>
        <a:p>
          <a:pPr rtl="0"/>
          <a:r>
            <a:rPr lang="en-US" b="0" i="0"/>
            <a:t>Rank – Slicer</a:t>
          </a:r>
          <a:endParaRPr lang="en-US"/>
        </a:p>
      </dgm:t>
    </dgm:pt>
    <dgm:pt modelId="{470A75E3-9D49-454A-8F3E-7BE498456B4E}" type="parTrans" cxnId="{5104B230-C445-475C-B305-BE5D274FFD91}">
      <dgm:prSet/>
      <dgm:spPr/>
      <dgm:t>
        <a:bodyPr/>
        <a:lstStyle/>
        <a:p>
          <a:endParaRPr lang="en-US"/>
        </a:p>
      </dgm:t>
    </dgm:pt>
    <dgm:pt modelId="{E5A40D58-9FA9-4D31-BB54-A51B6F88F4FE}" type="sibTrans" cxnId="{5104B230-C445-475C-B305-BE5D274FFD91}">
      <dgm:prSet/>
      <dgm:spPr/>
      <dgm:t>
        <a:bodyPr/>
        <a:lstStyle/>
        <a:p>
          <a:endParaRPr lang="en-US"/>
        </a:p>
      </dgm:t>
    </dgm:pt>
    <dgm:pt modelId="{53DB1FBE-9EC4-4E2E-B05B-080CF2C41E90}" type="pres">
      <dgm:prSet presAssocID="{E83A2DC5-517E-49C4-B94C-E034CBB5AD99}" presName="diagram" presStyleCnt="0">
        <dgm:presLayoutVars>
          <dgm:dir/>
          <dgm:resizeHandles val="exact"/>
        </dgm:presLayoutVars>
      </dgm:prSet>
      <dgm:spPr/>
      <dgm:t>
        <a:bodyPr/>
        <a:lstStyle/>
        <a:p>
          <a:endParaRPr lang="en-US"/>
        </a:p>
      </dgm:t>
    </dgm:pt>
    <dgm:pt modelId="{FC19A329-14CE-4C92-98BA-304F0D5F1F38}" type="pres">
      <dgm:prSet presAssocID="{D3B6E58C-34D2-4E3D-B68A-D99006C7A9F5}" presName="node" presStyleLbl="node1" presStyleIdx="0" presStyleCnt="8">
        <dgm:presLayoutVars>
          <dgm:bulletEnabled val="1"/>
        </dgm:presLayoutVars>
      </dgm:prSet>
      <dgm:spPr/>
      <dgm:t>
        <a:bodyPr/>
        <a:lstStyle/>
        <a:p>
          <a:endParaRPr lang="en-US"/>
        </a:p>
      </dgm:t>
    </dgm:pt>
    <dgm:pt modelId="{7572F778-F8DE-415A-B14B-A232E7B39A3A}" type="pres">
      <dgm:prSet presAssocID="{9F3A9F11-4787-45A4-9A6F-9F2477689D13}" presName="sibTrans" presStyleCnt="0"/>
      <dgm:spPr/>
    </dgm:pt>
    <dgm:pt modelId="{85EB03BE-6662-448D-BA68-EF27482C000A}" type="pres">
      <dgm:prSet presAssocID="{8567E033-BD42-4DAF-8983-83C74A96AFE7}" presName="node" presStyleLbl="node1" presStyleIdx="1" presStyleCnt="8">
        <dgm:presLayoutVars>
          <dgm:bulletEnabled val="1"/>
        </dgm:presLayoutVars>
      </dgm:prSet>
      <dgm:spPr/>
      <dgm:t>
        <a:bodyPr/>
        <a:lstStyle/>
        <a:p>
          <a:endParaRPr lang="en-US"/>
        </a:p>
      </dgm:t>
    </dgm:pt>
    <dgm:pt modelId="{43CCA03D-E6D9-4367-BB40-BC5F7FD194B8}" type="pres">
      <dgm:prSet presAssocID="{1D10AF49-344A-4D23-9147-5D8F0877C653}" presName="sibTrans" presStyleCnt="0"/>
      <dgm:spPr/>
    </dgm:pt>
    <dgm:pt modelId="{72BD2A65-3861-4750-87A5-159AE115962C}" type="pres">
      <dgm:prSet presAssocID="{9F2531D2-6E0D-4CBA-95DA-742CE65241A3}" presName="node" presStyleLbl="node1" presStyleIdx="2" presStyleCnt="8">
        <dgm:presLayoutVars>
          <dgm:bulletEnabled val="1"/>
        </dgm:presLayoutVars>
      </dgm:prSet>
      <dgm:spPr/>
      <dgm:t>
        <a:bodyPr/>
        <a:lstStyle/>
        <a:p>
          <a:endParaRPr lang="en-US"/>
        </a:p>
      </dgm:t>
    </dgm:pt>
    <dgm:pt modelId="{F4ECD85F-C4C5-4C5E-8636-DD101BDF78B3}" type="pres">
      <dgm:prSet presAssocID="{8B78C8EC-5651-4CCE-9007-EDD92FDA6115}" presName="sibTrans" presStyleCnt="0"/>
      <dgm:spPr/>
    </dgm:pt>
    <dgm:pt modelId="{15C5619E-6FB9-4C77-95D5-651A300D9653}" type="pres">
      <dgm:prSet presAssocID="{B1CC6556-1F49-480B-A207-E9E25FE454FD}" presName="node" presStyleLbl="node1" presStyleIdx="3" presStyleCnt="8">
        <dgm:presLayoutVars>
          <dgm:bulletEnabled val="1"/>
        </dgm:presLayoutVars>
      </dgm:prSet>
      <dgm:spPr/>
      <dgm:t>
        <a:bodyPr/>
        <a:lstStyle/>
        <a:p>
          <a:endParaRPr lang="en-US"/>
        </a:p>
      </dgm:t>
    </dgm:pt>
    <dgm:pt modelId="{E8B392A0-6290-4509-8C6E-9D587356228A}" type="pres">
      <dgm:prSet presAssocID="{E469047D-2E73-48FF-8FD4-E30803C8E4E2}" presName="sibTrans" presStyleCnt="0"/>
      <dgm:spPr/>
    </dgm:pt>
    <dgm:pt modelId="{7B8F45B9-BFDE-46F5-8387-FFD37ACCF837}" type="pres">
      <dgm:prSet presAssocID="{91FDF111-3307-4BB2-9526-D96316A91907}" presName="node" presStyleLbl="node1" presStyleIdx="4" presStyleCnt="8">
        <dgm:presLayoutVars>
          <dgm:bulletEnabled val="1"/>
        </dgm:presLayoutVars>
      </dgm:prSet>
      <dgm:spPr/>
      <dgm:t>
        <a:bodyPr/>
        <a:lstStyle/>
        <a:p>
          <a:endParaRPr lang="en-US"/>
        </a:p>
      </dgm:t>
    </dgm:pt>
    <dgm:pt modelId="{CC8A915A-1652-485C-B068-B5B8988E3DA0}" type="pres">
      <dgm:prSet presAssocID="{A9BFCFD5-D2CC-40FD-97E9-113372B10C5E}" presName="sibTrans" presStyleCnt="0"/>
      <dgm:spPr/>
    </dgm:pt>
    <dgm:pt modelId="{0239B15F-9939-4FC4-8EC2-0866DD0A03BB}" type="pres">
      <dgm:prSet presAssocID="{B84BEAB2-8BBE-4495-9584-52F36F4BF3E7}" presName="node" presStyleLbl="node1" presStyleIdx="5" presStyleCnt="8">
        <dgm:presLayoutVars>
          <dgm:bulletEnabled val="1"/>
        </dgm:presLayoutVars>
      </dgm:prSet>
      <dgm:spPr/>
      <dgm:t>
        <a:bodyPr/>
        <a:lstStyle/>
        <a:p>
          <a:endParaRPr lang="en-US"/>
        </a:p>
      </dgm:t>
    </dgm:pt>
    <dgm:pt modelId="{4347F854-7504-4E59-A923-63DAC58E9705}" type="pres">
      <dgm:prSet presAssocID="{17D87909-16CB-4C0F-9F54-E2DD4D95D8EB}" presName="sibTrans" presStyleCnt="0"/>
      <dgm:spPr/>
    </dgm:pt>
    <dgm:pt modelId="{6B92A3AB-3577-41A1-B111-17C290639D52}" type="pres">
      <dgm:prSet presAssocID="{94214275-FB60-4A4B-8C54-E1D2CF8F744C}" presName="node" presStyleLbl="node1" presStyleIdx="6" presStyleCnt="8">
        <dgm:presLayoutVars>
          <dgm:bulletEnabled val="1"/>
        </dgm:presLayoutVars>
      </dgm:prSet>
      <dgm:spPr/>
      <dgm:t>
        <a:bodyPr/>
        <a:lstStyle/>
        <a:p>
          <a:endParaRPr lang="en-US"/>
        </a:p>
      </dgm:t>
    </dgm:pt>
    <dgm:pt modelId="{E278DD1F-5AA0-4D54-A2A3-DF990B2F36C6}" type="pres">
      <dgm:prSet presAssocID="{12C559CA-4F09-4B81-935D-42C482BC1F74}" presName="sibTrans" presStyleCnt="0"/>
      <dgm:spPr/>
    </dgm:pt>
    <dgm:pt modelId="{9C5B4618-18E1-4C3A-9E54-3AAFFE04C5E6}" type="pres">
      <dgm:prSet presAssocID="{19E6EC1E-3061-4CE5-9857-C54DFB0EA7FE}" presName="node" presStyleLbl="node1" presStyleIdx="7" presStyleCnt="8">
        <dgm:presLayoutVars>
          <dgm:bulletEnabled val="1"/>
        </dgm:presLayoutVars>
      </dgm:prSet>
      <dgm:spPr/>
      <dgm:t>
        <a:bodyPr/>
        <a:lstStyle/>
        <a:p>
          <a:endParaRPr lang="en-US"/>
        </a:p>
      </dgm:t>
    </dgm:pt>
  </dgm:ptLst>
  <dgm:cxnLst>
    <dgm:cxn modelId="{41B377AC-6689-4DF1-A5A7-D8AA1AC51D13}" type="presOf" srcId="{8567E033-BD42-4DAF-8983-83C74A96AFE7}" destId="{85EB03BE-6662-448D-BA68-EF27482C000A}" srcOrd="0" destOrd="0" presId="urn:microsoft.com/office/officeart/2005/8/layout/default"/>
    <dgm:cxn modelId="{BA4DA990-DB19-436C-BED3-BCF8FA242A03}" type="presOf" srcId="{E83A2DC5-517E-49C4-B94C-E034CBB5AD99}" destId="{53DB1FBE-9EC4-4E2E-B05B-080CF2C41E90}" srcOrd="0" destOrd="0" presId="urn:microsoft.com/office/officeart/2005/8/layout/default"/>
    <dgm:cxn modelId="{5104B230-C445-475C-B305-BE5D274FFD91}" srcId="{E83A2DC5-517E-49C4-B94C-E034CBB5AD99}" destId="{19E6EC1E-3061-4CE5-9857-C54DFB0EA7FE}" srcOrd="7" destOrd="0" parTransId="{470A75E3-9D49-454A-8F3E-7BE498456B4E}" sibTransId="{E5A40D58-9FA9-4D31-BB54-A51B6F88F4FE}"/>
    <dgm:cxn modelId="{3E734083-12B8-48AC-8988-80B2B16026F7}" type="presOf" srcId="{94214275-FB60-4A4B-8C54-E1D2CF8F744C}" destId="{6B92A3AB-3577-41A1-B111-17C290639D52}" srcOrd="0" destOrd="0" presId="urn:microsoft.com/office/officeart/2005/8/layout/default"/>
    <dgm:cxn modelId="{AAEDC7DD-D0EF-4B17-903C-A9DACDFF589F}" type="presOf" srcId="{19E6EC1E-3061-4CE5-9857-C54DFB0EA7FE}" destId="{9C5B4618-18E1-4C3A-9E54-3AAFFE04C5E6}" srcOrd="0" destOrd="0" presId="urn:microsoft.com/office/officeart/2005/8/layout/default"/>
    <dgm:cxn modelId="{4CA63540-FA1B-44F3-8FB8-0CCEE441368E}" srcId="{E83A2DC5-517E-49C4-B94C-E034CBB5AD99}" destId="{91FDF111-3307-4BB2-9526-D96316A91907}" srcOrd="4" destOrd="0" parTransId="{BFF403E9-ECE3-4402-B158-538E2A99DD32}" sibTransId="{A9BFCFD5-D2CC-40FD-97E9-113372B10C5E}"/>
    <dgm:cxn modelId="{EBC6A2BB-1BEF-4204-938B-7BE38651C091}" type="presOf" srcId="{D3B6E58C-34D2-4E3D-B68A-D99006C7A9F5}" destId="{FC19A329-14CE-4C92-98BA-304F0D5F1F38}" srcOrd="0" destOrd="0" presId="urn:microsoft.com/office/officeart/2005/8/layout/default"/>
    <dgm:cxn modelId="{4FBD65E6-8D9A-434C-AC80-5DBF6F028614}" srcId="{E83A2DC5-517E-49C4-B94C-E034CBB5AD99}" destId="{B84BEAB2-8BBE-4495-9584-52F36F4BF3E7}" srcOrd="5" destOrd="0" parTransId="{F421F74F-851F-4F2D-B420-2E7E30B0C782}" sibTransId="{17D87909-16CB-4C0F-9F54-E2DD4D95D8EB}"/>
    <dgm:cxn modelId="{F01FFDDF-65E7-4F2B-AC9D-5EC1AC9CF8A5}" srcId="{E83A2DC5-517E-49C4-B94C-E034CBB5AD99}" destId="{8567E033-BD42-4DAF-8983-83C74A96AFE7}" srcOrd="1" destOrd="0" parTransId="{4F05EA77-43ED-447F-8D51-0974738D191E}" sibTransId="{1D10AF49-344A-4D23-9147-5D8F0877C653}"/>
    <dgm:cxn modelId="{3761ABD0-7406-45EC-953E-12FDAA41C861}" srcId="{E83A2DC5-517E-49C4-B94C-E034CBB5AD99}" destId="{B1CC6556-1F49-480B-A207-E9E25FE454FD}" srcOrd="3" destOrd="0" parTransId="{D6DE05E2-36E9-4848-B8E5-E2DEEAECA18A}" sibTransId="{E469047D-2E73-48FF-8FD4-E30803C8E4E2}"/>
    <dgm:cxn modelId="{046CDD72-5CAA-4228-9FE3-E66DA6BC1081}" type="presOf" srcId="{B84BEAB2-8BBE-4495-9584-52F36F4BF3E7}" destId="{0239B15F-9939-4FC4-8EC2-0866DD0A03BB}" srcOrd="0" destOrd="0" presId="urn:microsoft.com/office/officeart/2005/8/layout/default"/>
    <dgm:cxn modelId="{E371B8AB-4F67-46E9-9D97-8CD88423E6E6}" type="presOf" srcId="{9F2531D2-6E0D-4CBA-95DA-742CE65241A3}" destId="{72BD2A65-3861-4750-87A5-159AE115962C}" srcOrd="0" destOrd="0" presId="urn:microsoft.com/office/officeart/2005/8/layout/default"/>
    <dgm:cxn modelId="{07C43B42-B197-465D-8837-51DD19F974A6}" srcId="{E83A2DC5-517E-49C4-B94C-E034CBB5AD99}" destId="{9F2531D2-6E0D-4CBA-95DA-742CE65241A3}" srcOrd="2" destOrd="0" parTransId="{C9B1BE36-9453-438B-9A7F-1E2E824EE5A5}" sibTransId="{8B78C8EC-5651-4CCE-9007-EDD92FDA6115}"/>
    <dgm:cxn modelId="{9F9296CF-84DC-48D1-94C8-282C14044754}" type="presOf" srcId="{B1CC6556-1F49-480B-A207-E9E25FE454FD}" destId="{15C5619E-6FB9-4C77-95D5-651A300D9653}" srcOrd="0" destOrd="0" presId="urn:microsoft.com/office/officeart/2005/8/layout/default"/>
    <dgm:cxn modelId="{AA9996B9-91FE-472A-A140-D36E7B89980E}" srcId="{E83A2DC5-517E-49C4-B94C-E034CBB5AD99}" destId="{94214275-FB60-4A4B-8C54-E1D2CF8F744C}" srcOrd="6" destOrd="0" parTransId="{7ECA283A-67E7-4FDD-86D6-EF67B71CB563}" sibTransId="{12C559CA-4F09-4B81-935D-42C482BC1F74}"/>
    <dgm:cxn modelId="{C55B8DF5-69FC-457E-82FB-1E38B24F5818}" type="presOf" srcId="{91FDF111-3307-4BB2-9526-D96316A91907}" destId="{7B8F45B9-BFDE-46F5-8387-FFD37ACCF837}" srcOrd="0" destOrd="0" presId="urn:microsoft.com/office/officeart/2005/8/layout/default"/>
    <dgm:cxn modelId="{9978907F-0386-4642-B7E8-87C6A6154F19}" srcId="{E83A2DC5-517E-49C4-B94C-E034CBB5AD99}" destId="{D3B6E58C-34D2-4E3D-B68A-D99006C7A9F5}" srcOrd="0" destOrd="0" parTransId="{C24CBB66-0AFB-47FD-9D66-9F2A22ECA8EB}" sibTransId="{9F3A9F11-4787-45A4-9A6F-9F2477689D13}"/>
    <dgm:cxn modelId="{863892C3-7D2B-4518-9E67-F3926B0CD956}" type="presParOf" srcId="{53DB1FBE-9EC4-4E2E-B05B-080CF2C41E90}" destId="{FC19A329-14CE-4C92-98BA-304F0D5F1F38}" srcOrd="0" destOrd="0" presId="urn:microsoft.com/office/officeart/2005/8/layout/default"/>
    <dgm:cxn modelId="{0AE84BB9-AA7B-44E1-9218-D272B39AB898}" type="presParOf" srcId="{53DB1FBE-9EC4-4E2E-B05B-080CF2C41E90}" destId="{7572F778-F8DE-415A-B14B-A232E7B39A3A}" srcOrd="1" destOrd="0" presId="urn:microsoft.com/office/officeart/2005/8/layout/default"/>
    <dgm:cxn modelId="{4287D02E-A365-4DAF-8B65-E34811D20E50}" type="presParOf" srcId="{53DB1FBE-9EC4-4E2E-B05B-080CF2C41E90}" destId="{85EB03BE-6662-448D-BA68-EF27482C000A}" srcOrd="2" destOrd="0" presId="urn:microsoft.com/office/officeart/2005/8/layout/default"/>
    <dgm:cxn modelId="{4B63B484-0CAB-4A02-9C6D-10CB6E0F618E}" type="presParOf" srcId="{53DB1FBE-9EC4-4E2E-B05B-080CF2C41E90}" destId="{43CCA03D-E6D9-4367-BB40-BC5F7FD194B8}" srcOrd="3" destOrd="0" presId="urn:microsoft.com/office/officeart/2005/8/layout/default"/>
    <dgm:cxn modelId="{1F1062FE-CF2A-443F-A955-216CF9AEE5C4}" type="presParOf" srcId="{53DB1FBE-9EC4-4E2E-B05B-080CF2C41E90}" destId="{72BD2A65-3861-4750-87A5-159AE115962C}" srcOrd="4" destOrd="0" presId="urn:microsoft.com/office/officeart/2005/8/layout/default"/>
    <dgm:cxn modelId="{F1A7829C-52D2-495A-A35C-EA663AEED368}" type="presParOf" srcId="{53DB1FBE-9EC4-4E2E-B05B-080CF2C41E90}" destId="{F4ECD85F-C4C5-4C5E-8636-DD101BDF78B3}" srcOrd="5" destOrd="0" presId="urn:microsoft.com/office/officeart/2005/8/layout/default"/>
    <dgm:cxn modelId="{26AD9E06-563B-4DBB-A3B9-D46D33DFC8E1}" type="presParOf" srcId="{53DB1FBE-9EC4-4E2E-B05B-080CF2C41E90}" destId="{15C5619E-6FB9-4C77-95D5-651A300D9653}" srcOrd="6" destOrd="0" presId="urn:microsoft.com/office/officeart/2005/8/layout/default"/>
    <dgm:cxn modelId="{E86A6CA6-581E-400D-AA70-124283179BE2}" type="presParOf" srcId="{53DB1FBE-9EC4-4E2E-B05B-080CF2C41E90}" destId="{E8B392A0-6290-4509-8C6E-9D587356228A}" srcOrd="7" destOrd="0" presId="urn:microsoft.com/office/officeart/2005/8/layout/default"/>
    <dgm:cxn modelId="{BBA3985A-2B27-4D05-BFF5-A710688851AC}" type="presParOf" srcId="{53DB1FBE-9EC4-4E2E-B05B-080CF2C41E90}" destId="{7B8F45B9-BFDE-46F5-8387-FFD37ACCF837}" srcOrd="8" destOrd="0" presId="urn:microsoft.com/office/officeart/2005/8/layout/default"/>
    <dgm:cxn modelId="{F099A0BF-6E2A-40B0-944C-9423D88274B0}" type="presParOf" srcId="{53DB1FBE-9EC4-4E2E-B05B-080CF2C41E90}" destId="{CC8A915A-1652-485C-B068-B5B8988E3DA0}" srcOrd="9" destOrd="0" presId="urn:microsoft.com/office/officeart/2005/8/layout/default"/>
    <dgm:cxn modelId="{1EFF5018-1EBF-4B83-A251-9442DA9D6BF5}" type="presParOf" srcId="{53DB1FBE-9EC4-4E2E-B05B-080CF2C41E90}" destId="{0239B15F-9939-4FC4-8EC2-0866DD0A03BB}" srcOrd="10" destOrd="0" presId="urn:microsoft.com/office/officeart/2005/8/layout/default"/>
    <dgm:cxn modelId="{5B05E6AE-9A9B-4498-83A9-43F5766CA2A0}" type="presParOf" srcId="{53DB1FBE-9EC4-4E2E-B05B-080CF2C41E90}" destId="{4347F854-7504-4E59-A923-63DAC58E9705}" srcOrd="11" destOrd="0" presId="urn:microsoft.com/office/officeart/2005/8/layout/default"/>
    <dgm:cxn modelId="{DF0C1E55-6940-4EAF-ADC4-AF648D3F09C9}" type="presParOf" srcId="{53DB1FBE-9EC4-4E2E-B05B-080CF2C41E90}" destId="{6B92A3AB-3577-41A1-B111-17C290639D52}" srcOrd="12" destOrd="0" presId="urn:microsoft.com/office/officeart/2005/8/layout/default"/>
    <dgm:cxn modelId="{02DF5BC8-DF13-4DD3-81EA-C5A3BE65922E}" type="presParOf" srcId="{53DB1FBE-9EC4-4E2E-B05B-080CF2C41E90}" destId="{E278DD1F-5AA0-4D54-A2A3-DF990B2F36C6}" srcOrd="13" destOrd="0" presId="urn:microsoft.com/office/officeart/2005/8/layout/default"/>
    <dgm:cxn modelId="{386EDE72-51C6-418D-860F-882CCFAC94B9}" type="presParOf" srcId="{53DB1FBE-9EC4-4E2E-B05B-080CF2C41E90}" destId="{9C5B4618-18E1-4C3A-9E54-3AAFFE04C5E6}" srcOrd="1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83A2DC5-517E-49C4-B94C-E034CBB5AD99}"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D3B6E58C-34D2-4E3D-B68A-D99006C7A9F5}">
      <dgm:prSet/>
      <dgm:spPr/>
      <dgm:t>
        <a:bodyPr/>
        <a:lstStyle/>
        <a:p>
          <a:pPr rtl="0"/>
          <a:r>
            <a:rPr lang="en-US" b="0" i="0" dirty="0"/>
            <a:t>AVERAGE Of Likes(billions)</a:t>
          </a:r>
        </a:p>
        <a:p>
          <a:pPr rtl="0"/>
          <a:r>
            <a:rPr lang="en-US" b="0" i="0" dirty="0"/>
            <a:t> - Gauge </a:t>
          </a:r>
          <a:endParaRPr lang="en-US" dirty="0"/>
        </a:p>
      </dgm:t>
    </dgm:pt>
    <dgm:pt modelId="{C24CBB66-0AFB-47FD-9D66-9F2A22ECA8EB}" type="parTrans" cxnId="{9978907F-0386-4642-B7E8-87C6A6154F19}">
      <dgm:prSet/>
      <dgm:spPr/>
      <dgm:t>
        <a:bodyPr/>
        <a:lstStyle/>
        <a:p>
          <a:endParaRPr lang="en-US"/>
        </a:p>
      </dgm:t>
    </dgm:pt>
    <dgm:pt modelId="{9F3A9F11-4787-45A4-9A6F-9F2477689D13}" type="sibTrans" cxnId="{9978907F-0386-4642-B7E8-87C6A6154F19}">
      <dgm:prSet/>
      <dgm:spPr/>
      <dgm:t>
        <a:bodyPr/>
        <a:lstStyle/>
        <a:p>
          <a:endParaRPr lang="en-US"/>
        </a:p>
      </dgm:t>
    </dgm:pt>
    <dgm:pt modelId="{8567E033-BD42-4DAF-8983-83C74A96AFE7}">
      <dgm:prSet/>
      <dgm:spPr/>
      <dgm:t>
        <a:bodyPr/>
        <a:lstStyle/>
        <a:p>
          <a:pPr rtl="0"/>
          <a:r>
            <a:rPr lang="en-US" dirty="0"/>
            <a:t>SUM Of Followers(millions)</a:t>
          </a:r>
        </a:p>
        <a:p>
          <a:pPr rtl="0"/>
          <a:r>
            <a:rPr lang="en-US" dirty="0"/>
            <a:t> - Gauge</a:t>
          </a:r>
        </a:p>
      </dgm:t>
    </dgm:pt>
    <dgm:pt modelId="{4F05EA77-43ED-447F-8D51-0974738D191E}" type="parTrans" cxnId="{F01FFDDF-65E7-4F2B-AC9D-5EC1AC9CF8A5}">
      <dgm:prSet/>
      <dgm:spPr/>
      <dgm:t>
        <a:bodyPr/>
        <a:lstStyle/>
        <a:p>
          <a:endParaRPr lang="en-US"/>
        </a:p>
      </dgm:t>
    </dgm:pt>
    <dgm:pt modelId="{1D10AF49-344A-4D23-9147-5D8F0877C653}" type="sibTrans" cxnId="{F01FFDDF-65E7-4F2B-AC9D-5EC1AC9CF8A5}">
      <dgm:prSet/>
      <dgm:spPr/>
      <dgm:t>
        <a:bodyPr/>
        <a:lstStyle/>
        <a:p>
          <a:endParaRPr lang="en-US"/>
        </a:p>
      </dgm:t>
    </dgm:pt>
    <dgm:pt modelId="{9F2531D2-6E0D-4CBA-95DA-742CE65241A3}">
      <dgm:prSet/>
      <dgm:spPr/>
      <dgm:t>
        <a:bodyPr/>
        <a:lstStyle/>
        <a:p>
          <a:pPr rtl="0"/>
          <a:r>
            <a:rPr lang="en-US" dirty="0"/>
            <a:t>Followers(millions) AVERAGE Per Likes(billions) </a:t>
          </a:r>
        </a:p>
        <a:p>
          <a:pPr rtl="0"/>
          <a:r>
            <a:rPr lang="en-US" dirty="0"/>
            <a:t>- Card </a:t>
          </a:r>
        </a:p>
      </dgm:t>
    </dgm:pt>
    <dgm:pt modelId="{C9B1BE36-9453-438B-9A7F-1E2E824EE5A5}" type="parTrans" cxnId="{07C43B42-B197-465D-8837-51DD19F974A6}">
      <dgm:prSet/>
      <dgm:spPr/>
      <dgm:t>
        <a:bodyPr/>
        <a:lstStyle/>
        <a:p>
          <a:endParaRPr lang="en-US"/>
        </a:p>
      </dgm:t>
    </dgm:pt>
    <dgm:pt modelId="{8B78C8EC-5651-4CCE-9007-EDD92FDA6115}" type="sibTrans" cxnId="{07C43B42-B197-465D-8837-51DD19F974A6}">
      <dgm:prSet/>
      <dgm:spPr/>
      <dgm:t>
        <a:bodyPr/>
        <a:lstStyle/>
        <a:p>
          <a:endParaRPr lang="en-US"/>
        </a:p>
      </dgm:t>
    </dgm:pt>
    <dgm:pt modelId="{B1CC6556-1F49-480B-A207-E9E25FE454FD}">
      <dgm:prSet/>
      <dgm:spPr/>
      <dgm:t>
        <a:bodyPr/>
        <a:lstStyle/>
        <a:p>
          <a:pPr rtl="0"/>
          <a:r>
            <a:rPr lang="en-US" dirty="0"/>
            <a:t>MIN Of Subscribers(millions) - Card</a:t>
          </a:r>
        </a:p>
      </dgm:t>
    </dgm:pt>
    <dgm:pt modelId="{D6DE05E2-36E9-4848-B8E5-E2DEEAECA18A}" type="parTrans" cxnId="{3761ABD0-7406-45EC-953E-12FDAA41C861}">
      <dgm:prSet/>
      <dgm:spPr/>
      <dgm:t>
        <a:bodyPr/>
        <a:lstStyle/>
        <a:p>
          <a:endParaRPr lang="en-US"/>
        </a:p>
      </dgm:t>
    </dgm:pt>
    <dgm:pt modelId="{E469047D-2E73-48FF-8FD4-E30803C8E4E2}" type="sibTrans" cxnId="{3761ABD0-7406-45EC-953E-12FDAA41C861}">
      <dgm:prSet/>
      <dgm:spPr/>
      <dgm:t>
        <a:bodyPr/>
        <a:lstStyle/>
        <a:p>
          <a:endParaRPr lang="en-US"/>
        </a:p>
      </dgm:t>
    </dgm:pt>
    <dgm:pt modelId="{E56EC6A7-4700-4325-858C-64BC65D7004A}" type="pres">
      <dgm:prSet presAssocID="{E83A2DC5-517E-49C4-B94C-E034CBB5AD99}" presName="diagram" presStyleCnt="0">
        <dgm:presLayoutVars>
          <dgm:dir/>
          <dgm:resizeHandles val="exact"/>
        </dgm:presLayoutVars>
      </dgm:prSet>
      <dgm:spPr/>
      <dgm:t>
        <a:bodyPr/>
        <a:lstStyle/>
        <a:p>
          <a:endParaRPr lang="en-US"/>
        </a:p>
      </dgm:t>
    </dgm:pt>
    <dgm:pt modelId="{50AB83CD-2777-4E4D-ADBE-FAEAFA26F651}" type="pres">
      <dgm:prSet presAssocID="{D3B6E58C-34D2-4E3D-B68A-D99006C7A9F5}" presName="node" presStyleLbl="node1" presStyleIdx="0" presStyleCnt="4">
        <dgm:presLayoutVars>
          <dgm:bulletEnabled val="1"/>
        </dgm:presLayoutVars>
      </dgm:prSet>
      <dgm:spPr/>
      <dgm:t>
        <a:bodyPr/>
        <a:lstStyle/>
        <a:p>
          <a:endParaRPr lang="en-US"/>
        </a:p>
      </dgm:t>
    </dgm:pt>
    <dgm:pt modelId="{AD7BFD6A-4CA7-42C1-B330-83AE3C13EA96}" type="pres">
      <dgm:prSet presAssocID="{9F3A9F11-4787-45A4-9A6F-9F2477689D13}" presName="sibTrans" presStyleCnt="0"/>
      <dgm:spPr/>
    </dgm:pt>
    <dgm:pt modelId="{49F683F8-C5B6-4B1C-BFD4-D26528A39911}" type="pres">
      <dgm:prSet presAssocID="{8567E033-BD42-4DAF-8983-83C74A96AFE7}" presName="node" presStyleLbl="node1" presStyleIdx="1" presStyleCnt="4">
        <dgm:presLayoutVars>
          <dgm:bulletEnabled val="1"/>
        </dgm:presLayoutVars>
      </dgm:prSet>
      <dgm:spPr/>
      <dgm:t>
        <a:bodyPr/>
        <a:lstStyle/>
        <a:p>
          <a:endParaRPr lang="en-US"/>
        </a:p>
      </dgm:t>
    </dgm:pt>
    <dgm:pt modelId="{41651DDA-0C31-4B46-A7A3-64800846E36D}" type="pres">
      <dgm:prSet presAssocID="{1D10AF49-344A-4D23-9147-5D8F0877C653}" presName="sibTrans" presStyleCnt="0"/>
      <dgm:spPr/>
    </dgm:pt>
    <dgm:pt modelId="{9A2DAC9A-DBC8-4CF4-99D4-7F9642243BBF}" type="pres">
      <dgm:prSet presAssocID="{9F2531D2-6E0D-4CBA-95DA-742CE65241A3}" presName="node" presStyleLbl="node1" presStyleIdx="2" presStyleCnt="4">
        <dgm:presLayoutVars>
          <dgm:bulletEnabled val="1"/>
        </dgm:presLayoutVars>
      </dgm:prSet>
      <dgm:spPr/>
      <dgm:t>
        <a:bodyPr/>
        <a:lstStyle/>
        <a:p>
          <a:endParaRPr lang="en-US"/>
        </a:p>
      </dgm:t>
    </dgm:pt>
    <dgm:pt modelId="{05123A39-5F5E-445B-A755-5EA72C0FE523}" type="pres">
      <dgm:prSet presAssocID="{8B78C8EC-5651-4CCE-9007-EDD92FDA6115}" presName="sibTrans" presStyleCnt="0"/>
      <dgm:spPr/>
    </dgm:pt>
    <dgm:pt modelId="{913F8DCC-EDED-4E61-8448-DC0F0A23B4E6}" type="pres">
      <dgm:prSet presAssocID="{B1CC6556-1F49-480B-A207-E9E25FE454FD}" presName="node" presStyleLbl="node1" presStyleIdx="3" presStyleCnt="4">
        <dgm:presLayoutVars>
          <dgm:bulletEnabled val="1"/>
        </dgm:presLayoutVars>
      </dgm:prSet>
      <dgm:spPr/>
      <dgm:t>
        <a:bodyPr/>
        <a:lstStyle/>
        <a:p>
          <a:endParaRPr lang="en-US"/>
        </a:p>
      </dgm:t>
    </dgm:pt>
  </dgm:ptLst>
  <dgm:cxnLst>
    <dgm:cxn modelId="{B857FD8A-BE11-4589-B987-AD2B6F76F826}" type="presOf" srcId="{B1CC6556-1F49-480B-A207-E9E25FE454FD}" destId="{913F8DCC-EDED-4E61-8448-DC0F0A23B4E6}" srcOrd="0" destOrd="0" presId="urn:microsoft.com/office/officeart/2005/8/layout/default"/>
    <dgm:cxn modelId="{9F64D4E2-BD97-4E1E-9C4B-BEE339A3D5A0}" type="presOf" srcId="{E83A2DC5-517E-49C4-B94C-E034CBB5AD99}" destId="{E56EC6A7-4700-4325-858C-64BC65D7004A}" srcOrd="0" destOrd="0" presId="urn:microsoft.com/office/officeart/2005/8/layout/default"/>
    <dgm:cxn modelId="{3761ABD0-7406-45EC-953E-12FDAA41C861}" srcId="{E83A2DC5-517E-49C4-B94C-E034CBB5AD99}" destId="{B1CC6556-1F49-480B-A207-E9E25FE454FD}" srcOrd="3" destOrd="0" parTransId="{D6DE05E2-36E9-4848-B8E5-E2DEEAECA18A}" sibTransId="{E469047D-2E73-48FF-8FD4-E30803C8E4E2}"/>
    <dgm:cxn modelId="{F01FFDDF-65E7-4F2B-AC9D-5EC1AC9CF8A5}" srcId="{E83A2DC5-517E-49C4-B94C-E034CBB5AD99}" destId="{8567E033-BD42-4DAF-8983-83C74A96AFE7}" srcOrd="1" destOrd="0" parTransId="{4F05EA77-43ED-447F-8D51-0974738D191E}" sibTransId="{1D10AF49-344A-4D23-9147-5D8F0877C653}"/>
    <dgm:cxn modelId="{F9F5A65C-0DA9-4947-AD5F-38DC904DC7E6}" type="presOf" srcId="{D3B6E58C-34D2-4E3D-B68A-D99006C7A9F5}" destId="{50AB83CD-2777-4E4D-ADBE-FAEAFA26F651}" srcOrd="0" destOrd="0" presId="urn:microsoft.com/office/officeart/2005/8/layout/default"/>
    <dgm:cxn modelId="{9978907F-0386-4642-B7E8-87C6A6154F19}" srcId="{E83A2DC5-517E-49C4-B94C-E034CBB5AD99}" destId="{D3B6E58C-34D2-4E3D-B68A-D99006C7A9F5}" srcOrd="0" destOrd="0" parTransId="{C24CBB66-0AFB-47FD-9D66-9F2A22ECA8EB}" sibTransId="{9F3A9F11-4787-45A4-9A6F-9F2477689D13}"/>
    <dgm:cxn modelId="{B5E98AFD-BE83-41C0-BC01-75FD0D22D7D4}" type="presOf" srcId="{8567E033-BD42-4DAF-8983-83C74A96AFE7}" destId="{49F683F8-C5B6-4B1C-BFD4-D26528A39911}" srcOrd="0" destOrd="0" presId="urn:microsoft.com/office/officeart/2005/8/layout/default"/>
    <dgm:cxn modelId="{FC0EDC51-1C1D-4DC8-8934-AE3085642178}" type="presOf" srcId="{9F2531D2-6E0D-4CBA-95DA-742CE65241A3}" destId="{9A2DAC9A-DBC8-4CF4-99D4-7F9642243BBF}" srcOrd="0" destOrd="0" presId="urn:microsoft.com/office/officeart/2005/8/layout/default"/>
    <dgm:cxn modelId="{07C43B42-B197-465D-8837-51DD19F974A6}" srcId="{E83A2DC5-517E-49C4-B94C-E034CBB5AD99}" destId="{9F2531D2-6E0D-4CBA-95DA-742CE65241A3}" srcOrd="2" destOrd="0" parTransId="{C9B1BE36-9453-438B-9A7F-1E2E824EE5A5}" sibTransId="{8B78C8EC-5651-4CCE-9007-EDD92FDA6115}"/>
    <dgm:cxn modelId="{654CC9E1-E757-415C-BFE1-F25BC4147502}" type="presParOf" srcId="{E56EC6A7-4700-4325-858C-64BC65D7004A}" destId="{50AB83CD-2777-4E4D-ADBE-FAEAFA26F651}" srcOrd="0" destOrd="0" presId="urn:microsoft.com/office/officeart/2005/8/layout/default"/>
    <dgm:cxn modelId="{7E488596-440F-492F-AADE-0D64856FAD56}" type="presParOf" srcId="{E56EC6A7-4700-4325-858C-64BC65D7004A}" destId="{AD7BFD6A-4CA7-42C1-B330-83AE3C13EA96}" srcOrd="1" destOrd="0" presId="urn:microsoft.com/office/officeart/2005/8/layout/default"/>
    <dgm:cxn modelId="{260AB858-9659-4FD6-8B1F-E4444C73B36E}" type="presParOf" srcId="{E56EC6A7-4700-4325-858C-64BC65D7004A}" destId="{49F683F8-C5B6-4B1C-BFD4-D26528A39911}" srcOrd="2" destOrd="0" presId="urn:microsoft.com/office/officeart/2005/8/layout/default"/>
    <dgm:cxn modelId="{D1890FEC-60A5-4F5B-AB0A-8E76891F160A}" type="presParOf" srcId="{E56EC6A7-4700-4325-858C-64BC65D7004A}" destId="{41651DDA-0C31-4B46-A7A3-64800846E36D}" srcOrd="3" destOrd="0" presId="urn:microsoft.com/office/officeart/2005/8/layout/default"/>
    <dgm:cxn modelId="{7C1954E7-5D4D-4085-918D-CB539075A5C4}" type="presParOf" srcId="{E56EC6A7-4700-4325-858C-64BC65D7004A}" destId="{9A2DAC9A-DBC8-4CF4-99D4-7F9642243BBF}" srcOrd="4" destOrd="0" presId="urn:microsoft.com/office/officeart/2005/8/layout/default"/>
    <dgm:cxn modelId="{8E43B838-280B-43DE-9E51-A3C98DB486B2}" type="presParOf" srcId="{E56EC6A7-4700-4325-858C-64BC65D7004A}" destId="{05123A39-5F5E-445B-A755-5EA72C0FE523}" srcOrd="5" destOrd="0" presId="urn:microsoft.com/office/officeart/2005/8/layout/default"/>
    <dgm:cxn modelId="{2A7C4823-A9C7-45C6-AEEF-82BD06FA6510}" type="presParOf" srcId="{E56EC6A7-4700-4325-858C-64BC65D7004A}" destId="{913F8DCC-EDED-4E61-8448-DC0F0A23B4E6}"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19A329-14CE-4C92-98BA-304F0D5F1F38}">
      <dsp:nvSpPr>
        <dsp:cNvPr id="0" name=""/>
        <dsp:cNvSpPr/>
      </dsp:nvSpPr>
      <dsp:spPr>
        <a:xfrm>
          <a:off x="782437" y="1495"/>
          <a:ext cx="1918476" cy="115108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0" i="0" kern="1200" dirty="0"/>
            <a:t>MAX Of Subscribers(millions) By Country </a:t>
          </a:r>
        </a:p>
        <a:p>
          <a:pPr lvl="0" algn="ctr" defTabSz="666750" rtl="0">
            <a:lnSpc>
              <a:spcPct val="90000"/>
            </a:lnSpc>
            <a:spcBef>
              <a:spcPct val="0"/>
            </a:spcBef>
            <a:spcAft>
              <a:spcPct val="35000"/>
            </a:spcAft>
          </a:pPr>
          <a:r>
            <a:rPr lang="en-US" sz="1500" b="0" i="0" kern="1200" dirty="0"/>
            <a:t>- Stacked Bar </a:t>
          </a:r>
          <a:endParaRPr lang="en-US" sz="1500" kern="1200" dirty="0"/>
        </a:p>
      </dsp:txBody>
      <dsp:txXfrm>
        <a:off x="782437" y="1495"/>
        <a:ext cx="1918476" cy="1151085"/>
      </dsp:txXfrm>
    </dsp:sp>
    <dsp:sp modelId="{85EB03BE-6662-448D-BA68-EF27482C000A}">
      <dsp:nvSpPr>
        <dsp:cNvPr id="0" name=""/>
        <dsp:cNvSpPr/>
      </dsp:nvSpPr>
      <dsp:spPr>
        <a:xfrm>
          <a:off x="2892761" y="1495"/>
          <a:ext cx="1918476" cy="115108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0" i="0" kern="1200" dirty="0"/>
            <a:t>COUNT Of Followers(millions) By Country </a:t>
          </a:r>
        </a:p>
        <a:p>
          <a:pPr lvl="0" algn="ctr" defTabSz="666750" rtl="0">
            <a:lnSpc>
              <a:spcPct val="90000"/>
            </a:lnSpc>
            <a:spcBef>
              <a:spcPct val="0"/>
            </a:spcBef>
            <a:spcAft>
              <a:spcPct val="35000"/>
            </a:spcAft>
          </a:pPr>
          <a:r>
            <a:rPr lang="en-US" sz="1500" b="0" i="0" kern="1200" dirty="0"/>
            <a:t>– Line Chart</a:t>
          </a:r>
          <a:endParaRPr lang="en-US" sz="1500" kern="1200" dirty="0"/>
        </a:p>
      </dsp:txBody>
      <dsp:txXfrm>
        <a:off x="2892761" y="1495"/>
        <a:ext cx="1918476" cy="1151085"/>
      </dsp:txXfrm>
    </dsp:sp>
    <dsp:sp modelId="{72BD2A65-3861-4750-87A5-159AE115962C}">
      <dsp:nvSpPr>
        <dsp:cNvPr id="0" name=""/>
        <dsp:cNvSpPr/>
      </dsp:nvSpPr>
      <dsp:spPr>
        <a:xfrm>
          <a:off x="5003085" y="1495"/>
          <a:ext cx="1918476" cy="115108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0" i="0" kern="1200" dirty="0"/>
            <a:t>SUM  Of Followers(millions) By Description</a:t>
          </a:r>
        </a:p>
        <a:p>
          <a:pPr lvl="0" algn="ctr" defTabSz="666750" rtl="0">
            <a:lnSpc>
              <a:spcPct val="90000"/>
            </a:lnSpc>
            <a:spcBef>
              <a:spcPct val="0"/>
            </a:spcBef>
            <a:spcAft>
              <a:spcPct val="35000"/>
            </a:spcAft>
          </a:pPr>
          <a:r>
            <a:rPr lang="en-US" sz="1500" b="0" i="0" kern="1200" dirty="0"/>
            <a:t> - Ribbon Char t</a:t>
          </a:r>
          <a:endParaRPr lang="en-US" sz="1500" kern="1200" dirty="0"/>
        </a:p>
      </dsp:txBody>
      <dsp:txXfrm>
        <a:off x="5003085" y="1495"/>
        <a:ext cx="1918476" cy="1151085"/>
      </dsp:txXfrm>
    </dsp:sp>
    <dsp:sp modelId="{15C5619E-6FB9-4C77-95D5-651A300D9653}">
      <dsp:nvSpPr>
        <dsp:cNvPr id="0" name=""/>
        <dsp:cNvSpPr/>
      </dsp:nvSpPr>
      <dsp:spPr>
        <a:xfrm>
          <a:off x="782437" y="1344429"/>
          <a:ext cx="1918476" cy="115108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0" i="0" kern="1200" dirty="0"/>
            <a:t>AVERAGE Of Likes(billions) By Owner </a:t>
          </a:r>
        </a:p>
        <a:p>
          <a:pPr lvl="0" algn="ctr" defTabSz="666750" rtl="0">
            <a:lnSpc>
              <a:spcPct val="90000"/>
            </a:lnSpc>
            <a:spcBef>
              <a:spcPct val="0"/>
            </a:spcBef>
            <a:spcAft>
              <a:spcPct val="35000"/>
            </a:spcAft>
          </a:pPr>
          <a:r>
            <a:rPr lang="en-US" sz="1500" b="0" i="0" kern="1200" dirty="0"/>
            <a:t>– Stacked Chart</a:t>
          </a:r>
          <a:endParaRPr lang="en-US" sz="1500" kern="1200" dirty="0"/>
        </a:p>
      </dsp:txBody>
      <dsp:txXfrm>
        <a:off x="782437" y="1344429"/>
        <a:ext cx="1918476" cy="1151085"/>
      </dsp:txXfrm>
    </dsp:sp>
    <dsp:sp modelId="{7B8F45B9-BFDE-46F5-8387-FFD37ACCF837}">
      <dsp:nvSpPr>
        <dsp:cNvPr id="0" name=""/>
        <dsp:cNvSpPr/>
      </dsp:nvSpPr>
      <dsp:spPr>
        <a:xfrm>
          <a:off x="2892761" y="1344429"/>
          <a:ext cx="1918476" cy="115108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0" i="0" kern="1200" dirty="0"/>
            <a:t>MIN Of Followers (millions) And MIN Of Subscribers(millions) – Donut chart </a:t>
          </a:r>
          <a:endParaRPr lang="en-US" sz="1500" kern="1200" dirty="0"/>
        </a:p>
      </dsp:txBody>
      <dsp:txXfrm>
        <a:off x="2892761" y="1344429"/>
        <a:ext cx="1918476" cy="1151085"/>
      </dsp:txXfrm>
    </dsp:sp>
    <dsp:sp modelId="{0239B15F-9939-4FC4-8EC2-0866DD0A03BB}">
      <dsp:nvSpPr>
        <dsp:cNvPr id="0" name=""/>
        <dsp:cNvSpPr/>
      </dsp:nvSpPr>
      <dsp:spPr>
        <a:xfrm>
          <a:off x="5003085" y="1344429"/>
          <a:ext cx="1918476" cy="115108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0" i="0" kern="1200"/>
            <a:t>Country – Slicer</a:t>
          </a:r>
          <a:endParaRPr lang="en-US" sz="1500" kern="1200"/>
        </a:p>
      </dsp:txBody>
      <dsp:txXfrm>
        <a:off x="5003085" y="1344429"/>
        <a:ext cx="1918476" cy="1151085"/>
      </dsp:txXfrm>
    </dsp:sp>
    <dsp:sp modelId="{6B92A3AB-3577-41A1-B111-17C290639D52}">
      <dsp:nvSpPr>
        <dsp:cNvPr id="0" name=""/>
        <dsp:cNvSpPr/>
      </dsp:nvSpPr>
      <dsp:spPr>
        <a:xfrm>
          <a:off x="1837599" y="2687362"/>
          <a:ext cx="1918476" cy="115108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0" i="0" kern="1200"/>
            <a:t>Owner – Slicer</a:t>
          </a:r>
          <a:endParaRPr lang="en-US" sz="1500" kern="1200"/>
        </a:p>
      </dsp:txBody>
      <dsp:txXfrm>
        <a:off x="1837599" y="2687362"/>
        <a:ext cx="1918476" cy="1151085"/>
      </dsp:txXfrm>
    </dsp:sp>
    <dsp:sp modelId="{9C5B4618-18E1-4C3A-9E54-3AAFFE04C5E6}">
      <dsp:nvSpPr>
        <dsp:cNvPr id="0" name=""/>
        <dsp:cNvSpPr/>
      </dsp:nvSpPr>
      <dsp:spPr>
        <a:xfrm>
          <a:off x="3947923" y="2687362"/>
          <a:ext cx="1918476" cy="1151085"/>
        </a:xfrm>
        <a:prstGeom prst="rect">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b="0" i="0" kern="1200"/>
            <a:t>Rank – Slicer</a:t>
          </a:r>
          <a:endParaRPr lang="en-US" sz="1500" kern="1200"/>
        </a:p>
      </dsp:txBody>
      <dsp:txXfrm>
        <a:off x="3947923" y="2687362"/>
        <a:ext cx="1918476" cy="11510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B83CD-2777-4E4D-ADBE-FAEAFA26F651}">
      <dsp:nvSpPr>
        <dsp:cNvPr id="0" name=""/>
        <dsp:cNvSpPr/>
      </dsp:nvSpPr>
      <dsp:spPr>
        <a:xfrm>
          <a:off x="2257" y="233388"/>
          <a:ext cx="1790578" cy="1074346"/>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b="0" i="0" kern="1200" dirty="0"/>
            <a:t>AVERAGE Of Likes(billions)</a:t>
          </a:r>
        </a:p>
        <a:p>
          <a:pPr lvl="0" algn="ctr" defTabSz="622300" rtl="0">
            <a:lnSpc>
              <a:spcPct val="90000"/>
            </a:lnSpc>
            <a:spcBef>
              <a:spcPct val="0"/>
            </a:spcBef>
            <a:spcAft>
              <a:spcPct val="35000"/>
            </a:spcAft>
          </a:pPr>
          <a:r>
            <a:rPr lang="en-US" sz="1400" b="0" i="0" kern="1200" dirty="0"/>
            <a:t> - Gauge </a:t>
          </a:r>
          <a:endParaRPr lang="en-US" sz="1400" kern="1200" dirty="0"/>
        </a:p>
      </dsp:txBody>
      <dsp:txXfrm>
        <a:off x="2257" y="233388"/>
        <a:ext cx="1790578" cy="1074346"/>
      </dsp:txXfrm>
    </dsp:sp>
    <dsp:sp modelId="{49F683F8-C5B6-4B1C-BFD4-D26528A39911}">
      <dsp:nvSpPr>
        <dsp:cNvPr id="0" name=""/>
        <dsp:cNvSpPr/>
      </dsp:nvSpPr>
      <dsp:spPr>
        <a:xfrm>
          <a:off x="1971892" y="233388"/>
          <a:ext cx="1790578" cy="1074346"/>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a:t>SUM Of Followers(millions)</a:t>
          </a:r>
        </a:p>
        <a:p>
          <a:pPr lvl="0" algn="ctr" defTabSz="622300" rtl="0">
            <a:lnSpc>
              <a:spcPct val="90000"/>
            </a:lnSpc>
            <a:spcBef>
              <a:spcPct val="0"/>
            </a:spcBef>
            <a:spcAft>
              <a:spcPct val="35000"/>
            </a:spcAft>
          </a:pPr>
          <a:r>
            <a:rPr lang="en-US" sz="1400" kern="1200" dirty="0"/>
            <a:t> - Gauge</a:t>
          </a:r>
        </a:p>
      </dsp:txBody>
      <dsp:txXfrm>
        <a:off x="1971892" y="233388"/>
        <a:ext cx="1790578" cy="1074346"/>
      </dsp:txXfrm>
    </dsp:sp>
    <dsp:sp modelId="{9A2DAC9A-DBC8-4CF4-99D4-7F9642243BBF}">
      <dsp:nvSpPr>
        <dsp:cNvPr id="0" name=""/>
        <dsp:cNvSpPr/>
      </dsp:nvSpPr>
      <dsp:spPr>
        <a:xfrm>
          <a:off x="3941528" y="233388"/>
          <a:ext cx="1790578" cy="1074346"/>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a:t>Followers(millions) AVERAGE Per Likes(billions) </a:t>
          </a:r>
        </a:p>
        <a:p>
          <a:pPr lvl="0" algn="ctr" defTabSz="622300" rtl="0">
            <a:lnSpc>
              <a:spcPct val="90000"/>
            </a:lnSpc>
            <a:spcBef>
              <a:spcPct val="0"/>
            </a:spcBef>
            <a:spcAft>
              <a:spcPct val="35000"/>
            </a:spcAft>
          </a:pPr>
          <a:r>
            <a:rPr lang="en-US" sz="1400" kern="1200" dirty="0"/>
            <a:t>- Card </a:t>
          </a:r>
        </a:p>
      </dsp:txBody>
      <dsp:txXfrm>
        <a:off x="3941528" y="233388"/>
        <a:ext cx="1790578" cy="1074346"/>
      </dsp:txXfrm>
    </dsp:sp>
    <dsp:sp modelId="{913F8DCC-EDED-4E61-8448-DC0F0A23B4E6}">
      <dsp:nvSpPr>
        <dsp:cNvPr id="0" name=""/>
        <dsp:cNvSpPr/>
      </dsp:nvSpPr>
      <dsp:spPr>
        <a:xfrm>
          <a:off x="5911164" y="233388"/>
          <a:ext cx="1790578" cy="1074346"/>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rtl="0">
            <a:lnSpc>
              <a:spcPct val="90000"/>
            </a:lnSpc>
            <a:spcBef>
              <a:spcPct val="0"/>
            </a:spcBef>
            <a:spcAft>
              <a:spcPct val="35000"/>
            </a:spcAft>
          </a:pPr>
          <a:r>
            <a:rPr lang="en-US" sz="1400" kern="1200" dirty="0"/>
            <a:t>MIN Of Subscribers(millions) - Card</a:t>
          </a:r>
        </a:p>
      </dsp:txBody>
      <dsp:txXfrm>
        <a:off x="5911164" y="233388"/>
        <a:ext cx="1790578" cy="107434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56432798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867df1b6ac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867df1b6ac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5565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5373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db0f9523d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db0f9523d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5946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643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5553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7614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2553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9801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947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982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715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865625" y="1202463"/>
            <a:ext cx="4090200" cy="2015100"/>
          </a:xfrm>
          <a:prstGeom prst="rect">
            <a:avLst/>
          </a:prstGeom>
        </p:spPr>
        <p:txBody>
          <a:bodyPr spcFirstLastPara="1" wrap="square" lIns="91425" tIns="91425" rIns="91425" bIns="91425" anchor="ctr" anchorCtr="0">
            <a:noAutofit/>
          </a:bodyPr>
          <a:lstStyle>
            <a:lvl1pPr lvl="0" rtl="0">
              <a:spcBef>
                <a:spcPts val="0"/>
              </a:spcBef>
              <a:spcAft>
                <a:spcPts val="0"/>
              </a:spcAft>
              <a:buSzPts val="8500"/>
              <a:buNone/>
              <a:defRPr sz="44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865625" y="3480850"/>
            <a:ext cx="4090200" cy="46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Font typeface="BioRhyme"/>
              <a:buNone/>
              <a:defRPr>
                <a:latin typeface="BioRhyme"/>
                <a:ea typeface="BioRhyme"/>
                <a:cs typeface="BioRhyme"/>
                <a:sym typeface="BioRhym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18" name="Google Shape;18;p4"/>
          <p:cNvSpPr txBox="1">
            <a:spLocks noGrp="1"/>
          </p:cNvSpPr>
          <p:nvPr>
            <p:ph type="body" idx="1"/>
          </p:nvPr>
        </p:nvSpPr>
        <p:spPr>
          <a:xfrm>
            <a:off x="720000" y="1112200"/>
            <a:ext cx="7704000" cy="383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Atkinson Hyperlegible"/>
              <a:buAutoNum type="arabicPeriod"/>
              <a:defRPr>
                <a:latin typeface="Atkinson Hyperlegible"/>
                <a:ea typeface="Atkinson Hyperlegible"/>
                <a:cs typeface="Atkinson Hyperlegible"/>
                <a:sym typeface="Atkinson Hyperlegible"/>
              </a:defRPr>
            </a:lvl1pPr>
            <a:lvl2pPr marL="914400" lvl="1" indent="-304800">
              <a:spcBef>
                <a:spcPts val="0"/>
              </a:spcBef>
              <a:spcAft>
                <a:spcPts val="0"/>
              </a:spcAft>
              <a:buSzPts val="1200"/>
              <a:buFont typeface="Atkinson Hyperlegible"/>
              <a:buAutoNum type="alphaLcPeriod"/>
              <a:defRPr>
                <a:latin typeface="Atkinson Hyperlegible"/>
                <a:ea typeface="Atkinson Hyperlegible"/>
                <a:cs typeface="Atkinson Hyperlegible"/>
                <a:sym typeface="Atkinson Hyperlegible"/>
              </a:defRPr>
            </a:lvl2pPr>
            <a:lvl3pPr marL="1371600" lvl="2" indent="-304800">
              <a:spcBef>
                <a:spcPts val="0"/>
              </a:spcBef>
              <a:spcAft>
                <a:spcPts val="0"/>
              </a:spcAft>
              <a:buSzPts val="1200"/>
              <a:buFont typeface="Atkinson Hyperlegible"/>
              <a:buAutoNum type="romanLcPeriod"/>
              <a:defRPr>
                <a:latin typeface="Atkinson Hyperlegible"/>
                <a:ea typeface="Atkinson Hyperlegible"/>
                <a:cs typeface="Atkinson Hyperlegible"/>
                <a:sym typeface="Atkinson Hyperlegible"/>
              </a:defRPr>
            </a:lvl3pPr>
            <a:lvl4pPr marL="1828800" lvl="3" indent="-304800">
              <a:spcBef>
                <a:spcPts val="0"/>
              </a:spcBef>
              <a:spcAft>
                <a:spcPts val="0"/>
              </a:spcAft>
              <a:buSzPts val="1200"/>
              <a:buFont typeface="Atkinson Hyperlegible"/>
              <a:buAutoNum type="arabicPeriod"/>
              <a:defRPr>
                <a:latin typeface="Atkinson Hyperlegible"/>
                <a:ea typeface="Atkinson Hyperlegible"/>
                <a:cs typeface="Atkinson Hyperlegible"/>
                <a:sym typeface="Atkinson Hyperlegible"/>
              </a:defRPr>
            </a:lvl4pPr>
            <a:lvl5pPr marL="2286000" lvl="4" indent="-304800">
              <a:spcBef>
                <a:spcPts val="0"/>
              </a:spcBef>
              <a:spcAft>
                <a:spcPts val="0"/>
              </a:spcAft>
              <a:buSzPts val="1200"/>
              <a:buFont typeface="Atkinson Hyperlegible"/>
              <a:buAutoNum type="alphaLcPeriod"/>
              <a:defRPr>
                <a:latin typeface="Atkinson Hyperlegible"/>
                <a:ea typeface="Atkinson Hyperlegible"/>
                <a:cs typeface="Atkinson Hyperlegible"/>
                <a:sym typeface="Atkinson Hyperlegible"/>
              </a:defRPr>
            </a:lvl5pPr>
            <a:lvl6pPr marL="2743200" lvl="5" indent="-304800">
              <a:spcBef>
                <a:spcPts val="0"/>
              </a:spcBef>
              <a:spcAft>
                <a:spcPts val="0"/>
              </a:spcAft>
              <a:buSzPts val="1200"/>
              <a:buFont typeface="Atkinson Hyperlegible"/>
              <a:buAutoNum type="romanLcPeriod"/>
              <a:defRPr>
                <a:latin typeface="Atkinson Hyperlegible"/>
                <a:ea typeface="Atkinson Hyperlegible"/>
                <a:cs typeface="Atkinson Hyperlegible"/>
                <a:sym typeface="Atkinson Hyperlegible"/>
              </a:defRPr>
            </a:lvl6pPr>
            <a:lvl7pPr marL="3200400" lvl="6" indent="-304800">
              <a:spcBef>
                <a:spcPts val="0"/>
              </a:spcBef>
              <a:spcAft>
                <a:spcPts val="0"/>
              </a:spcAft>
              <a:buSzPts val="1200"/>
              <a:buFont typeface="Atkinson Hyperlegible"/>
              <a:buAutoNum type="arabicPeriod"/>
              <a:defRPr>
                <a:latin typeface="Atkinson Hyperlegible"/>
                <a:ea typeface="Atkinson Hyperlegible"/>
                <a:cs typeface="Atkinson Hyperlegible"/>
                <a:sym typeface="Atkinson Hyperlegible"/>
              </a:defRPr>
            </a:lvl7pPr>
            <a:lvl8pPr marL="3657600" lvl="7" indent="-304800">
              <a:spcBef>
                <a:spcPts val="0"/>
              </a:spcBef>
              <a:spcAft>
                <a:spcPts val="0"/>
              </a:spcAft>
              <a:buSzPts val="1200"/>
              <a:buFont typeface="Atkinson Hyperlegible"/>
              <a:buAutoNum type="alphaLcPeriod"/>
              <a:defRPr>
                <a:latin typeface="Atkinson Hyperlegible"/>
                <a:ea typeface="Atkinson Hyperlegible"/>
                <a:cs typeface="Atkinson Hyperlegible"/>
                <a:sym typeface="Atkinson Hyperlegible"/>
              </a:defRPr>
            </a:lvl8pPr>
            <a:lvl9pPr marL="4114800" lvl="8" indent="-304800">
              <a:spcBef>
                <a:spcPts val="0"/>
              </a:spcBef>
              <a:spcAft>
                <a:spcPts val="0"/>
              </a:spcAft>
              <a:buSzPts val="1200"/>
              <a:buFont typeface="Atkinson Hyperlegible"/>
              <a:buAutoNum type="romanLcPeriod"/>
              <a:defRPr>
                <a:latin typeface="Atkinson Hyperlegible"/>
                <a:ea typeface="Atkinson Hyperlegible"/>
                <a:cs typeface="Atkinson Hyperlegible"/>
                <a:sym typeface="Atkinson Hyperlegible"/>
              </a:defRPr>
            </a:lvl9pPr>
          </a:lstStyle>
          <a:p>
            <a:endParaRPr/>
          </a:p>
        </p:txBody>
      </p:sp>
      <p:pic>
        <p:nvPicPr>
          <p:cNvPr id="19" name="Google Shape;19;p4"/>
          <p:cNvPicPr preferRelativeResize="0"/>
          <p:nvPr/>
        </p:nvPicPr>
        <p:blipFill rotWithShape="1">
          <a:blip r:embed="rId2">
            <a:alphaModFix/>
          </a:blip>
          <a:srcRect l="15368" t="49" r="21440" b="49"/>
          <a:stretch/>
        </p:blipFill>
        <p:spPr>
          <a:xfrm rot="10800000" flipH="1">
            <a:off x="8430775" y="135249"/>
            <a:ext cx="646576" cy="896251"/>
          </a:xfrm>
          <a:prstGeom prst="rect">
            <a:avLst/>
          </a:prstGeom>
          <a:noFill/>
          <a:ln>
            <a:noFill/>
          </a:ln>
        </p:spPr>
      </p:pic>
      <p:pic>
        <p:nvPicPr>
          <p:cNvPr id="20" name="Google Shape;20;p4"/>
          <p:cNvPicPr preferRelativeResize="0"/>
          <p:nvPr/>
        </p:nvPicPr>
        <p:blipFill rotWithShape="1">
          <a:blip r:embed="rId2">
            <a:alphaModFix/>
          </a:blip>
          <a:srcRect l="15368" t="49" r="21440" b="49"/>
          <a:stretch/>
        </p:blipFill>
        <p:spPr>
          <a:xfrm flipH="1">
            <a:off x="66650" y="4096174"/>
            <a:ext cx="646576" cy="89625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2030250" y="1510500"/>
            <a:ext cx="5083500" cy="2122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rgbClr val="999999"/>
              </a:buClr>
              <a:buSzPts val="800"/>
              <a:buFont typeface="Open Sans"/>
              <a:buChar char="-"/>
              <a:defRPr/>
            </a:lvl1pPr>
            <a:lvl2pPr marL="914400" lvl="1" indent="-279400">
              <a:spcBef>
                <a:spcPts val="0"/>
              </a:spcBef>
              <a:spcAft>
                <a:spcPts val="0"/>
              </a:spcAft>
              <a:buClr>
                <a:srgbClr val="999999"/>
              </a:buClr>
              <a:buSzPts val="800"/>
              <a:buFont typeface="Open Sans"/>
              <a:buChar char="○"/>
              <a:defRPr/>
            </a:lvl2pPr>
            <a:lvl3pPr marL="1371600" lvl="2" indent="-279400">
              <a:spcBef>
                <a:spcPts val="0"/>
              </a:spcBef>
              <a:spcAft>
                <a:spcPts val="0"/>
              </a:spcAft>
              <a:buClr>
                <a:srgbClr val="999999"/>
              </a:buClr>
              <a:buSzPts val="800"/>
              <a:buFont typeface="Open Sans"/>
              <a:buChar char="■"/>
              <a:defRPr/>
            </a:lvl3pPr>
            <a:lvl4pPr marL="1828800" lvl="3" indent="-279400">
              <a:spcBef>
                <a:spcPts val="0"/>
              </a:spcBef>
              <a:spcAft>
                <a:spcPts val="0"/>
              </a:spcAft>
              <a:buClr>
                <a:srgbClr val="999999"/>
              </a:buClr>
              <a:buSzPts val="800"/>
              <a:buFont typeface="Open Sans"/>
              <a:buChar char="●"/>
              <a:defRPr/>
            </a:lvl4pPr>
            <a:lvl5pPr marL="2286000" lvl="4" indent="-304800">
              <a:spcBef>
                <a:spcPts val="0"/>
              </a:spcBef>
              <a:spcAft>
                <a:spcPts val="0"/>
              </a:spcAft>
              <a:buClr>
                <a:srgbClr val="999999"/>
              </a:buClr>
              <a:buSzPts val="1200"/>
              <a:buFont typeface="Open Sans"/>
              <a:buChar char="○"/>
              <a:defRPr/>
            </a:lvl5pPr>
            <a:lvl6pPr marL="2743200" lvl="5" indent="-304800">
              <a:spcBef>
                <a:spcPts val="0"/>
              </a:spcBef>
              <a:spcAft>
                <a:spcPts val="0"/>
              </a:spcAft>
              <a:buClr>
                <a:srgbClr val="999999"/>
              </a:buClr>
              <a:buSzPts val="1200"/>
              <a:buFont typeface="Open Sans"/>
              <a:buChar char="■"/>
              <a:defRPr/>
            </a:lvl6pPr>
            <a:lvl7pPr marL="3200400" lvl="6" indent="-273050">
              <a:spcBef>
                <a:spcPts val="0"/>
              </a:spcBef>
              <a:spcAft>
                <a:spcPts val="0"/>
              </a:spcAft>
              <a:buClr>
                <a:srgbClr val="999999"/>
              </a:buClr>
              <a:buSzPts val="700"/>
              <a:buFont typeface="Open Sans"/>
              <a:buChar char="●"/>
              <a:defRPr/>
            </a:lvl7pPr>
            <a:lvl8pPr marL="3657600" lvl="7" indent="-273050">
              <a:spcBef>
                <a:spcPts val="0"/>
              </a:spcBef>
              <a:spcAft>
                <a:spcPts val="0"/>
              </a:spcAft>
              <a:buClr>
                <a:srgbClr val="999999"/>
              </a:buClr>
              <a:buSzPts val="700"/>
              <a:buFont typeface="Open Sans"/>
              <a:buChar char="○"/>
              <a:defRPr/>
            </a:lvl8pPr>
            <a:lvl9pPr marL="4114800" lvl="8" indent="-266700">
              <a:spcBef>
                <a:spcPts val="0"/>
              </a:spcBef>
              <a:spcAft>
                <a:spcPts val="0"/>
              </a:spcAft>
              <a:buClr>
                <a:srgbClr val="999999"/>
              </a:buClr>
              <a:buSzPts val="600"/>
              <a:buFont typeface="Open Sans"/>
              <a:buChar char="■"/>
              <a:defRPr/>
            </a:lvl9pPr>
          </a:lstStyle>
          <a:p>
            <a:endParaRPr/>
          </a:p>
        </p:txBody>
      </p:sp>
      <p:sp>
        <p:nvSpPr>
          <p:cNvPr id="38" name="Google Shape;38;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9" name="Google Shape;39;p9"/>
          <p:cNvSpPr/>
          <p:nvPr/>
        </p:nvSpPr>
        <p:spPr>
          <a:xfrm>
            <a:off x="-50" y="4513500"/>
            <a:ext cx="9144000" cy="642900"/>
          </a:xfrm>
          <a:prstGeom prst="rect">
            <a:avLst/>
          </a:prstGeom>
          <a:solidFill>
            <a:srgbClr val="AFAF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a:spLocks noGrp="1"/>
          </p:cNvSpPr>
          <p:nvPr>
            <p:ph type="pic" idx="2"/>
          </p:nvPr>
        </p:nvSpPr>
        <p:spPr>
          <a:xfrm>
            <a:off x="0" y="0"/>
            <a:ext cx="9144000" cy="5143500"/>
          </a:xfrm>
          <a:prstGeom prst="rect">
            <a:avLst/>
          </a:prstGeom>
          <a:noFill/>
          <a:ln>
            <a:noFill/>
          </a:ln>
        </p:spPr>
      </p:sp>
      <p:sp>
        <p:nvSpPr>
          <p:cNvPr id="42" name="Google Shape;42;p10"/>
          <p:cNvSpPr txBox="1">
            <a:spLocks noGrp="1"/>
          </p:cNvSpPr>
          <p:nvPr>
            <p:ph type="body" idx="1"/>
          </p:nvPr>
        </p:nvSpPr>
        <p:spPr>
          <a:xfrm>
            <a:off x="720000" y="2269200"/>
            <a:ext cx="7704000" cy="605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200"/>
              <a:buFont typeface="Raleway"/>
              <a:buNone/>
              <a:defRPr sz="4000" b="1">
                <a:solidFill>
                  <a:schemeClr val="dk1"/>
                </a:solidFill>
                <a:latin typeface="Raleway"/>
                <a:ea typeface="Raleway"/>
                <a:cs typeface="Raleway"/>
                <a:sym typeface="Raleway"/>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6"/>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113"/>
        <p:cNvGrpSpPr/>
        <p:nvPr/>
      </p:nvGrpSpPr>
      <p:grpSpPr>
        <a:xfrm>
          <a:off x="0" y="0"/>
          <a:ext cx="0" cy="0"/>
          <a:chOff x="0" y="0"/>
          <a:chExt cx="0" cy="0"/>
        </a:xfrm>
      </p:grpSpPr>
      <p:grpSp>
        <p:nvGrpSpPr>
          <p:cNvPr id="114" name="Google Shape;114;p21"/>
          <p:cNvGrpSpPr/>
          <p:nvPr/>
        </p:nvGrpSpPr>
        <p:grpSpPr>
          <a:xfrm flipH="1">
            <a:off x="66650" y="135249"/>
            <a:ext cx="9010701" cy="4857176"/>
            <a:chOff x="66650" y="135249"/>
            <a:chExt cx="9010701" cy="4857176"/>
          </a:xfrm>
        </p:grpSpPr>
        <p:pic>
          <p:nvPicPr>
            <p:cNvPr id="115" name="Google Shape;115;p21"/>
            <p:cNvPicPr preferRelativeResize="0"/>
            <p:nvPr/>
          </p:nvPicPr>
          <p:blipFill rotWithShape="1">
            <a:blip r:embed="rId2">
              <a:alphaModFix/>
            </a:blip>
            <a:srcRect l="15368" t="49" r="21440" b="49"/>
            <a:stretch/>
          </p:blipFill>
          <p:spPr>
            <a:xfrm>
              <a:off x="8430775" y="4096174"/>
              <a:ext cx="646576" cy="896251"/>
            </a:xfrm>
            <a:prstGeom prst="rect">
              <a:avLst/>
            </a:prstGeom>
            <a:noFill/>
            <a:ln>
              <a:noFill/>
            </a:ln>
          </p:spPr>
        </p:pic>
        <p:pic>
          <p:nvPicPr>
            <p:cNvPr id="116" name="Google Shape;116;p21"/>
            <p:cNvPicPr preferRelativeResize="0"/>
            <p:nvPr/>
          </p:nvPicPr>
          <p:blipFill rotWithShape="1">
            <a:blip r:embed="rId2">
              <a:alphaModFix/>
            </a:blip>
            <a:srcRect l="15368" t="49" r="21440" b="49"/>
            <a:stretch/>
          </p:blipFill>
          <p:spPr>
            <a:xfrm rot="10800000">
              <a:off x="66650" y="135249"/>
              <a:ext cx="646576" cy="896251"/>
            </a:xfrm>
            <a:prstGeom prst="rect">
              <a:avLst/>
            </a:prstGeom>
            <a:noFill/>
            <a:ln>
              <a:noFill/>
            </a:ln>
          </p:spPr>
        </p:pic>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17"/>
        <p:cNvGrpSpPr/>
        <p:nvPr/>
      </p:nvGrpSpPr>
      <p:grpSpPr>
        <a:xfrm>
          <a:off x="0" y="0"/>
          <a:ext cx="0" cy="0"/>
          <a:chOff x="0" y="0"/>
          <a:chExt cx="0" cy="0"/>
        </a:xfrm>
      </p:grpSpPr>
      <p:grpSp>
        <p:nvGrpSpPr>
          <p:cNvPr id="118" name="Google Shape;118;p22"/>
          <p:cNvGrpSpPr/>
          <p:nvPr/>
        </p:nvGrpSpPr>
        <p:grpSpPr>
          <a:xfrm flipH="1">
            <a:off x="124388" y="120962"/>
            <a:ext cx="8792051" cy="4849826"/>
            <a:chOff x="227563" y="120962"/>
            <a:chExt cx="8792051" cy="4849826"/>
          </a:xfrm>
        </p:grpSpPr>
        <p:pic>
          <p:nvPicPr>
            <p:cNvPr id="119" name="Google Shape;119;p22"/>
            <p:cNvPicPr preferRelativeResize="0"/>
            <p:nvPr/>
          </p:nvPicPr>
          <p:blipFill rotWithShape="1">
            <a:blip r:embed="rId2">
              <a:alphaModFix/>
            </a:blip>
            <a:srcRect l="15368" t="49" r="21440" b="49"/>
            <a:stretch/>
          </p:blipFill>
          <p:spPr>
            <a:xfrm rot="-5400000">
              <a:off x="8248200" y="4199374"/>
              <a:ext cx="646576" cy="896251"/>
            </a:xfrm>
            <a:prstGeom prst="rect">
              <a:avLst/>
            </a:prstGeom>
            <a:noFill/>
            <a:ln>
              <a:noFill/>
            </a:ln>
          </p:spPr>
        </p:pic>
        <p:pic>
          <p:nvPicPr>
            <p:cNvPr id="120" name="Google Shape;120;p22"/>
            <p:cNvPicPr preferRelativeResize="0"/>
            <p:nvPr/>
          </p:nvPicPr>
          <p:blipFill rotWithShape="1">
            <a:blip r:embed="rId2">
              <a:alphaModFix/>
            </a:blip>
            <a:srcRect l="15368" t="49" r="21440" b="49"/>
            <a:stretch/>
          </p:blipFill>
          <p:spPr>
            <a:xfrm rot="5400000">
              <a:off x="352400" y="-3876"/>
              <a:ext cx="646576" cy="896251"/>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600"/>
              <a:buFont typeface="Space Mono"/>
              <a:buNone/>
              <a:defRPr sz="2600">
                <a:solidFill>
                  <a:schemeClr val="dk1"/>
                </a:solidFill>
                <a:latin typeface="Space Mono"/>
                <a:ea typeface="Space Mono"/>
                <a:cs typeface="Space Mono"/>
                <a:sym typeface="Space Mono"/>
              </a:defRPr>
            </a:lvl1pPr>
            <a:lvl2pPr lvl="1">
              <a:spcBef>
                <a:spcPts val="0"/>
              </a:spcBef>
              <a:spcAft>
                <a:spcPts val="0"/>
              </a:spcAft>
              <a:buClr>
                <a:schemeClr val="dk1"/>
              </a:buClr>
              <a:buSzPts val="2600"/>
              <a:buFont typeface="Space Mono"/>
              <a:buNone/>
              <a:defRPr sz="2600">
                <a:solidFill>
                  <a:schemeClr val="dk1"/>
                </a:solidFill>
                <a:latin typeface="Space Mono"/>
                <a:ea typeface="Space Mono"/>
                <a:cs typeface="Space Mono"/>
                <a:sym typeface="Space Mono"/>
              </a:defRPr>
            </a:lvl2pPr>
            <a:lvl3pPr lvl="2">
              <a:spcBef>
                <a:spcPts val="0"/>
              </a:spcBef>
              <a:spcAft>
                <a:spcPts val="0"/>
              </a:spcAft>
              <a:buClr>
                <a:schemeClr val="dk1"/>
              </a:buClr>
              <a:buSzPts val="2600"/>
              <a:buFont typeface="Space Mono"/>
              <a:buNone/>
              <a:defRPr sz="2600">
                <a:solidFill>
                  <a:schemeClr val="dk1"/>
                </a:solidFill>
                <a:latin typeface="Space Mono"/>
                <a:ea typeface="Space Mono"/>
                <a:cs typeface="Space Mono"/>
                <a:sym typeface="Space Mono"/>
              </a:defRPr>
            </a:lvl3pPr>
            <a:lvl4pPr lvl="3">
              <a:spcBef>
                <a:spcPts val="0"/>
              </a:spcBef>
              <a:spcAft>
                <a:spcPts val="0"/>
              </a:spcAft>
              <a:buClr>
                <a:schemeClr val="dk1"/>
              </a:buClr>
              <a:buSzPts val="2600"/>
              <a:buFont typeface="Space Mono"/>
              <a:buNone/>
              <a:defRPr sz="2600">
                <a:solidFill>
                  <a:schemeClr val="dk1"/>
                </a:solidFill>
                <a:latin typeface="Space Mono"/>
                <a:ea typeface="Space Mono"/>
                <a:cs typeface="Space Mono"/>
                <a:sym typeface="Space Mono"/>
              </a:defRPr>
            </a:lvl4pPr>
            <a:lvl5pPr lvl="4">
              <a:spcBef>
                <a:spcPts val="0"/>
              </a:spcBef>
              <a:spcAft>
                <a:spcPts val="0"/>
              </a:spcAft>
              <a:buClr>
                <a:schemeClr val="dk1"/>
              </a:buClr>
              <a:buSzPts val="2600"/>
              <a:buFont typeface="Space Mono"/>
              <a:buNone/>
              <a:defRPr sz="2600">
                <a:solidFill>
                  <a:schemeClr val="dk1"/>
                </a:solidFill>
                <a:latin typeface="Space Mono"/>
                <a:ea typeface="Space Mono"/>
                <a:cs typeface="Space Mono"/>
                <a:sym typeface="Space Mono"/>
              </a:defRPr>
            </a:lvl5pPr>
            <a:lvl6pPr lvl="5">
              <a:spcBef>
                <a:spcPts val="0"/>
              </a:spcBef>
              <a:spcAft>
                <a:spcPts val="0"/>
              </a:spcAft>
              <a:buClr>
                <a:schemeClr val="dk1"/>
              </a:buClr>
              <a:buSzPts val="2600"/>
              <a:buFont typeface="Space Mono"/>
              <a:buNone/>
              <a:defRPr sz="2600">
                <a:solidFill>
                  <a:schemeClr val="dk1"/>
                </a:solidFill>
                <a:latin typeface="Space Mono"/>
                <a:ea typeface="Space Mono"/>
                <a:cs typeface="Space Mono"/>
                <a:sym typeface="Space Mono"/>
              </a:defRPr>
            </a:lvl6pPr>
            <a:lvl7pPr lvl="6">
              <a:spcBef>
                <a:spcPts val="0"/>
              </a:spcBef>
              <a:spcAft>
                <a:spcPts val="0"/>
              </a:spcAft>
              <a:buClr>
                <a:schemeClr val="dk1"/>
              </a:buClr>
              <a:buSzPts val="2600"/>
              <a:buFont typeface="Space Mono"/>
              <a:buNone/>
              <a:defRPr sz="2600">
                <a:solidFill>
                  <a:schemeClr val="dk1"/>
                </a:solidFill>
                <a:latin typeface="Space Mono"/>
                <a:ea typeface="Space Mono"/>
                <a:cs typeface="Space Mono"/>
                <a:sym typeface="Space Mono"/>
              </a:defRPr>
            </a:lvl7pPr>
            <a:lvl8pPr lvl="7">
              <a:spcBef>
                <a:spcPts val="0"/>
              </a:spcBef>
              <a:spcAft>
                <a:spcPts val="0"/>
              </a:spcAft>
              <a:buClr>
                <a:schemeClr val="dk1"/>
              </a:buClr>
              <a:buSzPts val="2600"/>
              <a:buFont typeface="Space Mono"/>
              <a:buNone/>
              <a:defRPr sz="2600">
                <a:solidFill>
                  <a:schemeClr val="dk1"/>
                </a:solidFill>
                <a:latin typeface="Space Mono"/>
                <a:ea typeface="Space Mono"/>
                <a:cs typeface="Space Mono"/>
                <a:sym typeface="Space Mono"/>
              </a:defRPr>
            </a:lvl8pPr>
            <a:lvl9pPr lvl="8">
              <a:spcBef>
                <a:spcPts val="0"/>
              </a:spcBef>
              <a:spcAft>
                <a:spcPts val="0"/>
              </a:spcAft>
              <a:buClr>
                <a:schemeClr val="dk1"/>
              </a:buClr>
              <a:buSzPts val="2600"/>
              <a:buFont typeface="Space Mono"/>
              <a:buNone/>
              <a:defRPr sz="2600">
                <a:solidFill>
                  <a:schemeClr val="dk1"/>
                </a:solidFill>
                <a:latin typeface="Space Mono"/>
                <a:ea typeface="Space Mono"/>
                <a:cs typeface="Space Mono"/>
                <a:sym typeface="Space Mono"/>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1pPr>
            <a:lvl2pPr marL="914400" lvl="1" indent="-304800">
              <a:lnSpc>
                <a:spcPct val="115000"/>
              </a:lnSpc>
              <a:spcBef>
                <a:spcPts val="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2pPr>
            <a:lvl3pPr marL="1371600" lvl="2" indent="-304800">
              <a:lnSpc>
                <a:spcPct val="115000"/>
              </a:lnSpc>
              <a:spcBef>
                <a:spcPts val="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3pPr>
            <a:lvl4pPr marL="1828800" lvl="3" indent="-304800">
              <a:lnSpc>
                <a:spcPct val="115000"/>
              </a:lnSpc>
              <a:spcBef>
                <a:spcPts val="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4pPr>
            <a:lvl5pPr marL="2286000" lvl="4" indent="-304800">
              <a:lnSpc>
                <a:spcPct val="115000"/>
              </a:lnSpc>
              <a:spcBef>
                <a:spcPts val="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5pPr>
            <a:lvl6pPr marL="2743200" lvl="5" indent="-304800">
              <a:lnSpc>
                <a:spcPct val="115000"/>
              </a:lnSpc>
              <a:spcBef>
                <a:spcPts val="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6pPr>
            <a:lvl7pPr marL="3200400" lvl="6" indent="-304800">
              <a:lnSpc>
                <a:spcPct val="115000"/>
              </a:lnSpc>
              <a:spcBef>
                <a:spcPts val="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7pPr>
            <a:lvl8pPr marL="3657600" lvl="7" indent="-304800">
              <a:lnSpc>
                <a:spcPct val="115000"/>
              </a:lnSpc>
              <a:spcBef>
                <a:spcPts val="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8pPr>
            <a:lvl9pPr marL="4114800" lvl="8" indent="-304800">
              <a:lnSpc>
                <a:spcPct val="115000"/>
              </a:lnSpc>
              <a:spcBef>
                <a:spcPts val="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6" r:id="rId5"/>
    <p:sldLayoutId id="2147483658" r:id="rId6"/>
    <p:sldLayoutId id="2147483667" r:id="rId7"/>
    <p:sldLayoutId id="214748366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6"/>
          <p:cNvSpPr txBox="1">
            <a:spLocks noGrp="1"/>
          </p:cNvSpPr>
          <p:nvPr>
            <p:ph type="ctrTitle"/>
          </p:nvPr>
        </p:nvSpPr>
        <p:spPr>
          <a:xfrm>
            <a:off x="865625" y="527624"/>
            <a:ext cx="7604526" cy="230804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latin typeface="Book Antiqua" panose="02040602050305030304" pitchFamily="18" charset="0"/>
              </a:rPr>
              <a:t>TOP 100 DOMINATING  INFLUENCERS IN 2025 </a:t>
            </a:r>
            <a:endParaRPr lang="en-US" sz="4800" dirty="0">
              <a:latin typeface="Book Antiqua" panose="02040602050305030304" pitchFamily="18" charset="0"/>
              <a:ea typeface="BioRhyme"/>
              <a:cs typeface="BioRhyme"/>
              <a:sym typeface="BioRhyme"/>
            </a:endParaRPr>
          </a:p>
        </p:txBody>
      </p:sp>
      <p:sp>
        <p:nvSpPr>
          <p:cNvPr id="132" name="Google Shape;132;p26"/>
          <p:cNvSpPr txBox="1">
            <a:spLocks noGrp="1"/>
          </p:cNvSpPr>
          <p:nvPr>
            <p:ph type="subTitle" idx="1"/>
          </p:nvPr>
        </p:nvSpPr>
        <p:spPr>
          <a:xfrm>
            <a:off x="865625" y="3480850"/>
            <a:ext cx="4090200" cy="460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dirty="0"/>
              <a:t>SUBMITTED BY,</a:t>
            </a:r>
          </a:p>
          <a:p>
            <a:pPr marL="0" lvl="0" indent="0" algn="l" rtl="0">
              <a:spcBef>
                <a:spcPts val="0"/>
              </a:spcBef>
              <a:spcAft>
                <a:spcPts val="0"/>
              </a:spcAft>
              <a:buNone/>
            </a:pPr>
            <a:r>
              <a:rPr lang="en" sz="1200" dirty="0"/>
              <a:t>PRAJITH.M</a:t>
            </a:r>
          </a:p>
          <a:p>
            <a:pPr marL="0" lvl="0" indent="0" algn="l" rtl="0">
              <a:spcBef>
                <a:spcPts val="0"/>
              </a:spcBef>
              <a:spcAft>
                <a:spcPts val="0"/>
              </a:spcAft>
              <a:buNone/>
            </a:pPr>
            <a:r>
              <a:rPr lang="en" sz="1200" dirty="0"/>
              <a:t>DATA ANALYTIC</a:t>
            </a:r>
          </a:p>
          <a:p>
            <a:pPr marL="0" lvl="0" indent="0" algn="l" rtl="0">
              <a:spcBef>
                <a:spcPts val="0"/>
              </a:spcBef>
              <a:spcAft>
                <a:spcPts val="0"/>
              </a:spcAft>
              <a:buNone/>
            </a:pPr>
            <a:r>
              <a:rPr lang="en" sz="1200" dirty="0"/>
              <a:t>TECHOLAS TECHNOLOGIES</a:t>
            </a:r>
            <a:endParaRPr sz="1200" dirty="0"/>
          </a:p>
        </p:txBody>
      </p:sp>
      <p:grpSp>
        <p:nvGrpSpPr>
          <p:cNvPr id="44" name="Google Shape;11468;p64"/>
          <p:cNvGrpSpPr/>
          <p:nvPr/>
        </p:nvGrpSpPr>
        <p:grpSpPr>
          <a:xfrm>
            <a:off x="3740451" y="4481752"/>
            <a:ext cx="346056" cy="345674"/>
            <a:chOff x="3303268" y="3817349"/>
            <a:chExt cx="346056" cy="345674"/>
          </a:xfrm>
        </p:grpSpPr>
        <p:sp>
          <p:nvSpPr>
            <p:cNvPr id="45" name="Google Shape;11469;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w="9525">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1470;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657E93"/>
            </a:solidFill>
            <a:ln w="9525">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1471;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657E93"/>
            </a:solidFill>
            <a:ln w="9525">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1472;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657E93"/>
            </a:solidFill>
            <a:ln w="9525">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 name="Google Shape;11486;p64"/>
          <p:cNvGrpSpPr/>
          <p:nvPr/>
        </p:nvGrpSpPr>
        <p:grpSpPr>
          <a:xfrm>
            <a:off x="4237731" y="4481752"/>
            <a:ext cx="346024" cy="345674"/>
            <a:chOff x="4201447" y="3817349"/>
            <a:chExt cx="346024" cy="345674"/>
          </a:xfrm>
        </p:grpSpPr>
        <p:sp>
          <p:nvSpPr>
            <p:cNvPr id="50" name="Google Shape;11487;p6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w="9525">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1488;p6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w="9525">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11493;p64"/>
          <p:cNvGrpSpPr/>
          <p:nvPr/>
        </p:nvGrpSpPr>
        <p:grpSpPr>
          <a:xfrm>
            <a:off x="4734979" y="4488961"/>
            <a:ext cx="345642" cy="345674"/>
            <a:chOff x="5549861" y="3817349"/>
            <a:chExt cx="345642" cy="345674"/>
          </a:xfrm>
        </p:grpSpPr>
        <p:sp>
          <p:nvSpPr>
            <p:cNvPr id="53" name="Google Shape;11494;p64"/>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657E93"/>
            </a:solidFill>
            <a:ln w="9525">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1495;p6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657E93"/>
            </a:solidFill>
            <a:ln w="9525">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1496;p6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657E93"/>
            </a:solidFill>
            <a:ln w="9525">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12097;p64"/>
          <p:cNvGrpSpPr/>
          <p:nvPr/>
        </p:nvGrpSpPr>
        <p:grpSpPr>
          <a:xfrm>
            <a:off x="5231845" y="4488961"/>
            <a:ext cx="346056" cy="345674"/>
            <a:chOff x="2238181" y="4120624"/>
            <a:chExt cx="346056" cy="345674"/>
          </a:xfrm>
        </p:grpSpPr>
        <p:grpSp>
          <p:nvGrpSpPr>
            <p:cNvPr id="57" name="Google Shape;12098;p64"/>
            <p:cNvGrpSpPr/>
            <p:nvPr/>
          </p:nvGrpSpPr>
          <p:grpSpPr>
            <a:xfrm>
              <a:off x="2309155" y="4177413"/>
              <a:ext cx="203862" cy="231903"/>
              <a:chOff x="1512725" y="258500"/>
              <a:chExt cx="4570900" cy="5199625"/>
            </a:xfrm>
          </p:grpSpPr>
          <p:sp>
            <p:nvSpPr>
              <p:cNvPr id="59" name="Google Shape;12099;p64"/>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rgbClr val="657E93"/>
              </a:solidFill>
              <a:ln w="9525">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2100;p64"/>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rgbClr val="657E93"/>
              </a:solidFill>
              <a:ln w="9525">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 name="Google Shape;12101;p64"/>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w="9525">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Space Mono"/>
                <a:ea typeface="Space Mono"/>
                <a:cs typeface="Space Mono"/>
                <a:sym typeface="Space Mono"/>
              </a:rPr>
              <a:t>CONCLUSION</a:t>
            </a:r>
            <a:endParaRPr dirty="0">
              <a:latin typeface="Space Mono"/>
              <a:ea typeface="Space Mono"/>
              <a:cs typeface="Space Mono"/>
              <a:sym typeface="Space Mono"/>
            </a:endParaRPr>
          </a:p>
        </p:txBody>
      </p:sp>
      <p:sp>
        <p:nvSpPr>
          <p:cNvPr id="2" name="TextBox 1"/>
          <p:cNvSpPr txBox="1"/>
          <p:nvPr/>
        </p:nvSpPr>
        <p:spPr>
          <a:xfrm>
            <a:off x="720000" y="983429"/>
            <a:ext cx="7452450" cy="3539430"/>
          </a:xfrm>
          <a:prstGeom prst="rect">
            <a:avLst/>
          </a:prstGeom>
          <a:noFill/>
        </p:spPr>
        <p:txBody>
          <a:bodyPr wrap="square" rtlCol="0">
            <a:spAutoFit/>
          </a:bodyPr>
          <a:lstStyle/>
          <a:p>
            <a:endParaRPr lang="en-US" sz="1600" dirty="0">
              <a:solidFill>
                <a:schemeClr val="tx1"/>
              </a:solidFill>
            </a:endParaRPr>
          </a:p>
          <a:p>
            <a:r>
              <a:rPr lang="en-US" sz="1600" dirty="0">
                <a:solidFill>
                  <a:schemeClr val="tx1"/>
                </a:solidFill>
              </a:rPr>
              <a:t>Social media platforms are dominated by influential figures and organizations across various industries, reflecting their diverse appeal and global reach. On Instagram, celebrities like Cristiano Ronaldo and Lionel </a:t>
            </a:r>
            <a:r>
              <a:rPr lang="en-US" sz="1600" dirty="0">
                <a:solidFill>
                  <a:schemeClr val="tx1"/>
                </a:solidFill>
                <a:latin typeface="Atkinson Hyperlegible" panose="020B0604020202020204" charset="0"/>
              </a:rPr>
              <a:t>Messi</a:t>
            </a:r>
            <a:r>
              <a:rPr lang="en-US" sz="1600" dirty="0">
                <a:solidFill>
                  <a:schemeClr val="tx1"/>
                </a:solidFill>
              </a:rPr>
              <a:t> lead with massive followings, emphasizing the platform's focus on sports and entertainment. YouTube showcases the power of content creation, with MrBeast and T-Series topping the charts in entertainment and music categories. Twitter highlights a mix of tech entrepreneurs, politicians, and entertainers, with Elon Musk and Barack Obama as prominent figures, reflecting its role as a platform for influence and discourse. TikTok, known for its viral short-form content, is led by creators like Khaby Lame and Charli D’Amelio, demonstrating the rise of individual content creators in shaping digital culture. Together, these platforms illustrate the evolving landscape of social media and its impact on global communication and entertainment.</a:t>
            </a:r>
          </a:p>
        </p:txBody>
      </p:sp>
      <p:grpSp>
        <p:nvGrpSpPr>
          <p:cNvPr id="4" name="Google Shape;11468;p64"/>
          <p:cNvGrpSpPr/>
          <p:nvPr/>
        </p:nvGrpSpPr>
        <p:grpSpPr>
          <a:xfrm>
            <a:off x="158326" y="81648"/>
            <a:ext cx="346056" cy="345674"/>
            <a:chOff x="3303268" y="3817349"/>
            <a:chExt cx="346056" cy="345674"/>
          </a:xfrm>
        </p:grpSpPr>
        <p:sp>
          <p:nvSpPr>
            <p:cNvPr id="5" name="Google Shape;11469;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470;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471;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472;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486;p64"/>
          <p:cNvGrpSpPr/>
          <p:nvPr/>
        </p:nvGrpSpPr>
        <p:grpSpPr>
          <a:xfrm>
            <a:off x="655606" y="81648"/>
            <a:ext cx="346024" cy="345674"/>
            <a:chOff x="4201447" y="3817349"/>
            <a:chExt cx="346024" cy="345674"/>
          </a:xfrm>
        </p:grpSpPr>
        <p:sp>
          <p:nvSpPr>
            <p:cNvPr id="10" name="Google Shape;11487;p6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88;p6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493;p64"/>
          <p:cNvGrpSpPr/>
          <p:nvPr/>
        </p:nvGrpSpPr>
        <p:grpSpPr>
          <a:xfrm>
            <a:off x="1152854" y="88857"/>
            <a:ext cx="345642" cy="345674"/>
            <a:chOff x="5549861" y="3817349"/>
            <a:chExt cx="345642" cy="345674"/>
          </a:xfrm>
        </p:grpSpPr>
        <p:sp>
          <p:nvSpPr>
            <p:cNvPr id="13" name="Google Shape;11494;p64"/>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95;p6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96;p6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097;p64"/>
          <p:cNvGrpSpPr/>
          <p:nvPr/>
        </p:nvGrpSpPr>
        <p:grpSpPr>
          <a:xfrm>
            <a:off x="1649720" y="88857"/>
            <a:ext cx="346056" cy="345674"/>
            <a:chOff x="2238181" y="4120624"/>
            <a:chExt cx="346056" cy="345674"/>
          </a:xfrm>
        </p:grpSpPr>
        <p:grpSp>
          <p:nvGrpSpPr>
            <p:cNvPr id="17" name="Google Shape;12098;p64"/>
            <p:cNvGrpSpPr/>
            <p:nvPr/>
          </p:nvGrpSpPr>
          <p:grpSpPr>
            <a:xfrm>
              <a:off x="2309155" y="4177413"/>
              <a:ext cx="203862" cy="231903"/>
              <a:chOff x="1512725" y="258500"/>
              <a:chExt cx="4570900" cy="5199625"/>
            </a:xfrm>
          </p:grpSpPr>
          <p:sp>
            <p:nvSpPr>
              <p:cNvPr id="19" name="Google Shape;12099;p64"/>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00;p64"/>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2101;p64"/>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638032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a:spLocks noGrp="1"/>
          </p:cNvSpPr>
          <p:nvPr>
            <p:ph type="title"/>
          </p:nvPr>
        </p:nvSpPr>
        <p:spPr>
          <a:xfrm>
            <a:off x="1898702" y="1562602"/>
            <a:ext cx="5083500" cy="212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THANK</a:t>
            </a:r>
            <a:br>
              <a:rPr lang="en" dirty="0"/>
            </a:br>
            <a:r>
              <a:rPr lang="en" dirty="0">
                <a:solidFill>
                  <a:schemeClr val="accent1"/>
                </a:solidFill>
              </a:rPr>
              <a:t>YOU</a:t>
            </a:r>
            <a:endParaRPr dirty="0">
              <a:solidFill>
                <a:schemeClr val="accent1"/>
              </a:solidFill>
            </a:endParaRPr>
          </a:p>
        </p:txBody>
      </p:sp>
      <p:grpSp>
        <p:nvGrpSpPr>
          <p:cNvPr id="9" name="Google Shape;11468;p64"/>
          <p:cNvGrpSpPr/>
          <p:nvPr/>
        </p:nvGrpSpPr>
        <p:grpSpPr>
          <a:xfrm>
            <a:off x="3594254" y="4459685"/>
            <a:ext cx="346056" cy="345674"/>
            <a:chOff x="3303268" y="3817349"/>
            <a:chExt cx="346056" cy="345674"/>
          </a:xfrm>
        </p:grpSpPr>
        <p:sp>
          <p:nvSpPr>
            <p:cNvPr id="10" name="Google Shape;11469;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70;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71;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72;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1486;p64"/>
          <p:cNvGrpSpPr/>
          <p:nvPr/>
        </p:nvGrpSpPr>
        <p:grpSpPr>
          <a:xfrm>
            <a:off x="4091534" y="4459685"/>
            <a:ext cx="346024" cy="345674"/>
            <a:chOff x="4201447" y="3817349"/>
            <a:chExt cx="346024" cy="345674"/>
          </a:xfrm>
        </p:grpSpPr>
        <p:sp>
          <p:nvSpPr>
            <p:cNvPr id="15" name="Google Shape;11487;p6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88;p6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1493;p64"/>
          <p:cNvGrpSpPr/>
          <p:nvPr/>
        </p:nvGrpSpPr>
        <p:grpSpPr>
          <a:xfrm>
            <a:off x="4588782" y="4466894"/>
            <a:ext cx="345642" cy="345674"/>
            <a:chOff x="5549861" y="3817349"/>
            <a:chExt cx="345642" cy="345674"/>
          </a:xfrm>
        </p:grpSpPr>
        <p:sp>
          <p:nvSpPr>
            <p:cNvPr id="18" name="Google Shape;11494;p64"/>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495;p6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496;p6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2097;p64"/>
          <p:cNvGrpSpPr/>
          <p:nvPr/>
        </p:nvGrpSpPr>
        <p:grpSpPr>
          <a:xfrm>
            <a:off x="5085648" y="4466894"/>
            <a:ext cx="346056" cy="345674"/>
            <a:chOff x="2238181" y="4120624"/>
            <a:chExt cx="346056" cy="345674"/>
          </a:xfrm>
        </p:grpSpPr>
        <p:grpSp>
          <p:nvGrpSpPr>
            <p:cNvPr id="22" name="Google Shape;12098;p64"/>
            <p:cNvGrpSpPr/>
            <p:nvPr/>
          </p:nvGrpSpPr>
          <p:grpSpPr>
            <a:xfrm>
              <a:off x="2309155" y="4177413"/>
              <a:ext cx="203862" cy="231903"/>
              <a:chOff x="1512725" y="258500"/>
              <a:chExt cx="4570900" cy="5199625"/>
            </a:xfrm>
          </p:grpSpPr>
          <p:sp>
            <p:nvSpPr>
              <p:cNvPr id="24" name="Google Shape;12099;p64"/>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100;p64"/>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 name="Google Shape;12101;p64"/>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solidFill>
                <a:schemeClr val="accent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Space Mono"/>
                <a:ea typeface="Space Mono"/>
                <a:cs typeface="Space Mono"/>
                <a:sym typeface="Space Mono"/>
              </a:rPr>
              <a:t>INTRODUCTION</a:t>
            </a:r>
            <a:endParaRPr dirty="0">
              <a:latin typeface="Space Mono"/>
              <a:ea typeface="Space Mono"/>
              <a:cs typeface="Space Mono"/>
              <a:sym typeface="Space Mono"/>
            </a:endParaRPr>
          </a:p>
        </p:txBody>
      </p:sp>
      <p:sp>
        <p:nvSpPr>
          <p:cNvPr id="144" name="Google Shape;144;p27"/>
          <p:cNvSpPr txBox="1">
            <a:spLocks noGrp="1"/>
          </p:cNvSpPr>
          <p:nvPr>
            <p:ph type="body" idx="1"/>
          </p:nvPr>
        </p:nvSpPr>
        <p:spPr>
          <a:xfrm>
            <a:off x="719999" y="1347971"/>
            <a:ext cx="7704000" cy="383700"/>
          </a:xfrm>
          <a:prstGeom prst="rect">
            <a:avLst/>
          </a:prstGeom>
        </p:spPr>
        <p:txBody>
          <a:bodyPr spcFirstLastPara="1" wrap="square" lIns="91425" tIns="91425" rIns="91425" bIns="91425" anchor="t" anchorCtr="0">
            <a:noAutofit/>
          </a:bodyPr>
          <a:lstStyle/>
          <a:p>
            <a:pPr marL="0" lvl="0" indent="0">
              <a:buNone/>
            </a:pPr>
            <a:r>
              <a:rPr lang="en-US" sz="1600" dirty="0"/>
              <a:t>Social media has become a central part of modern communication.</a:t>
            </a:r>
            <a:br>
              <a:rPr lang="en-US" sz="1600" dirty="0"/>
            </a:br>
            <a:r>
              <a:rPr lang="en-US" sz="1600" dirty="0"/>
              <a:t>Platforms like Instagram, YouTube, Twitter, and TikTok dominate this space.</a:t>
            </a:r>
            <a:br>
              <a:rPr lang="en-US" sz="1600" dirty="0"/>
            </a:br>
            <a:r>
              <a:rPr lang="en-US" sz="1600" dirty="0"/>
              <a:t>The top 100 accounts on these platforms represent global influence.</a:t>
            </a:r>
            <a:br>
              <a:rPr lang="en-US" sz="1600" dirty="0"/>
            </a:br>
            <a:r>
              <a:rPr lang="en-US" sz="1600" dirty="0"/>
              <a:t>These accounts shape trends, audience behavior, and digital culture.</a:t>
            </a:r>
            <a:br>
              <a:rPr lang="en-US" sz="1600" dirty="0"/>
            </a:br>
            <a:r>
              <a:rPr lang="en-US" sz="1600" dirty="0"/>
              <a:t>Analyzing their success reveals key engagement strategies.</a:t>
            </a:r>
            <a:br>
              <a:rPr lang="en-US" sz="1600" dirty="0"/>
            </a:br>
            <a:r>
              <a:rPr lang="en-US" sz="1600" dirty="0"/>
              <a:t>We explore metrics like followers, reach, and content performance.</a:t>
            </a:r>
            <a:br>
              <a:rPr lang="en-US" sz="1600" dirty="0"/>
            </a:br>
            <a:r>
              <a:rPr lang="en-US" sz="1600" dirty="0"/>
              <a:t>This data helps understand what drives social media growth.</a:t>
            </a:r>
            <a:br>
              <a:rPr lang="en-US" sz="1600" dirty="0"/>
            </a:br>
            <a:r>
              <a:rPr lang="en-US" sz="1600" dirty="0"/>
              <a:t>From celebrities to brands, each account has unique strengths.</a:t>
            </a:r>
            <a:br>
              <a:rPr lang="en-US" sz="1600" dirty="0"/>
            </a:br>
            <a:r>
              <a:rPr lang="en-US" sz="1600" dirty="0"/>
              <a:t>This presentation uncovers patterns and actionable insights.</a:t>
            </a:r>
            <a:br>
              <a:rPr lang="en-US" sz="1600" dirty="0"/>
            </a:br>
            <a:r>
              <a:rPr lang="en-US" sz="1600" dirty="0"/>
              <a:t>Join us in exploring the world of social media's top influencers.</a:t>
            </a:r>
            <a:endParaRPr sz="1600" dirty="0"/>
          </a:p>
        </p:txBody>
      </p:sp>
      <p:grpSp>
        <p:nvGrpSpPr>
          <p:cNvPr id="10" name="Google Shape;11468;p64"/>
          <p:cNvGrpSpPr/>
          <p:nvPr/>
        </p:nvGrpSpPr>
        <p:grpSpPr>
          <a:xfrm>
            <a:off x="158326" y="81648"/>
            <a:ext cx="346056" cy="345674"/>
            <a:chOff x="3303268" y="3817349"/>
            <a:chExt cx="346056" cy="345674"/>
          </a:xfrm>
        </p:grpSpPr>
        <p:sp>
          <p:nvSpPr>
            <p:cNvPr id="11" name="Google Shape;11469;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70;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1471;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72;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1486;p64"/>
          <p:cNvGrpSpPr/>
          <p:nvPr/>
        </p:nvGrpSpPr>
        <p:grpSpPr>
          <a:xfrm>
            <a:off x="655606" y="81648"/>
            <a:ext cx="346024" cy="345674"/>
            <a:chOff x="4201447" y="3817349"/>
            <a:chExt cx="346024" cy="345674"/>
          </a:xfrm>
        </p:grpSpPr>
        <p:sp>
          <p:nvSpPr>
            <p:cNvPr id="16" name="Google Shape;11487;p6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88;p6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1493;p64"/>
          <p:cNvGrpSpPr/>
          <p:nvPr/>
        </p:nvGrpSpPr>
        <p:grpSpPr>
          <a:xfrm>
            <a:off x="1152854" y="88857"/>
            <a:ext cx="345642" cy="345674"/>
            <a:chOff x="5549861" y="3817349"/>
            <a:chExt cx="345642" cy="345674"/>
          </a:xfrm>
        </p:grpSpPr>
        <p:sp>
          <p:nvSpPr>
            <p:cNvPr id="19" name="Google Shape;11494;p64"/>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1495;p6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1496;p6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2097;p64"/>
          <p:cNvGrpSpPr/>
          <p:nvPr/>
        </p:nvGrpSpPr>
        <p:grpSpPr>
          <a:xfrm>
            <a:off x="1649720" y="88857"/>
            <a:ext cx="346056" cy="345674"/>
            <a:chOff x="2238181" y="4120624"/>
            <a:chExt cx="346056" cy="345674"/>
          </a:xfrm>
        </p:grpSpPr>
        <p:grpSp>
          <p:nvGrpSpPr>
            <p:cNvPr id="23" name="Google Shape;12098;p64"/>
            <p:cNvGrpSpPr/>
            <p:nvPr/>
          </p:nvGrpSpPr>
          <p:grpSpPr>
            <a:xfrm>
              <a:off x="2309155" y="4177413"/>
              <a:ext cx="203862" cy="231903"/>
              <a:chOff x="1512725" y="258500"/>
              <a:chExt cx="4570900" cy="5199625"/>
            </a:xfrm>
          </p:grpSpPr>
          <p:sp>
            <p:nvSpPr>
              <p:cNvPr id="25" name="Google Shape;12099;p64"/>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100;p64"/>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12101;p64"/>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565887"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Space Mono"/>
                <a:ea typeface="Space Mono"/>
                <a:cs typeface="Space Mono"/>
                <a:sym typeface="Space Mono"/>
              </a:rPr>
              <a:t>DATASET</a:t>
            </a:r>
            <a:endParaRPr dirty="0">
              <a:latin typeface="Space Mono"/>
              <a:ea typeface="Space Mono"/>
              <a:cs typeface="Space Mono"/>
              <a:sym typeface="Space Mono"/>
            </a:endParaRPr>
          </a:p>
        </p:txBody>
      </p:sp>
      <p:sp>
        <p:nvSpPr>
          <p:cNvPr id="2" name="Text Placeholder 1"/>
          <p:cNvSpPr>
            <a:spLocks noGrp="1"/>
          </p:cNvSpPr>
          <p:nvPr>
            <p:ph type="body" idx="1"/>
          </p:nvPr>
        </p:nvSpPr>
        <p:spPr>
          <a:xfrm>
            <a:off x="0" y="654433"/>
            <a:ext cx="7704000" cy="383700"/>
          </a:xfrm>
        </p:spPr>
        <p:txBody>
          <a:bodyPr/>
          <a:lstStyle/>
          <a:p>
            <a:pPr marL="323850" indent="-171450">
              <a:buFont typeface="Arial" panose="020B0604020202020204" pitchFamily="34" charset="0"/>
              <a:buChar char="•"/>
            </a:pPr>
            <a:r>
              <a:rPr lang="en-US" dirty="0"/>
              <a:t>INSTAGRAM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049" y="1064385"/>
            <a:ext cx="4241515" cy="3312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0692" y="1064385"/>
            <a:ext cx="4045717" cy="3312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p:cNvSpPr txBox="1"/>
          <p:nvPr/>
        </p:nvSpPr>
        <p:spPr>
          <a:xfrm>
            <a:off x="4663564" y="704393"/>
            <a:ext cx="1040670" cy="276999"/>
          </a:xfrm>
          <a:prstGeom prst="rect">
            <a:avLst/>
          </a:prstGeom>
          <a:noFill/>
        </p:spPr>
        <p:txBody>
          <a:bodyPr wrap="none" rtlCol="0">
            <a:spAutoFit/>
          </a:bodyPr>
          <a:lstStyle/>
          <a:p>
            <a:pPr marL="171450" indent="-171450">
              <a:buClr>
                <a:schemeClr val="tx1"/>
              </a:buClr>
              <a:buFont typeface="Arial" panose="020B0604020202020204" pitchFamily="34" charset="0"/>
              <a:buChar char="•"/>
            </a:pPr>
            <a:r>
              <a:rPr lang="en-US" sz="1200" dirty="0">
                <a:solidFill>
                  <a:schemeClr val="tx1"/>
                </a:solidFill>
                <a:latin typeface="Atkinson Hyperlegible" panose="020B0604020202020204" charset="0"/>
              </a:rPr>
              <a:t>YOUTUBE</a:t>
            </a:r>
            <a:endParaRPr lang="en-US" sz="1200" dirty="0">
              <a:solidFill>
                <a:schemeClr val="tx1"/>
              </a:solidFill>
            </a:endParaRPr>
          </a:p>
        </p:txBody>
      </p:sp>
      <p:grpSp>
        <p:nvGrpSpPr>
          <p:cNvPr id="7" name="Google Shape;11468;p64"/>
          <p:cNvGrpSpPr/>
          <p:nvPr/>
        </p:nvGrpSpPr>
        <p:grpSpPr>
          <a:xfrm>
            <a:off x="158326" y="81648"/>
            <a:ext cx="346056" cy="345674"/>
            <a:chOff x="3303268" y="3817349"/>
            <a:chExt cx="346056" cy="345674"/>
          </a:xfrm>
        </p:grpSpPr>
        <p:sp>
          <p:nvSpPr>
            <p:cNvPr id="8" name="Google Shape;11469;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70;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71;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72;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486;p64"/>
          <p:cNvGrpSpPr/>
          <p:nvPr/>
        </p:nvGrpSpPr>
        <p:grpSpPr>
          <a:xfrm>
            <a:off x="655606" y="81648"/>
            <a:ext cx="346024" cy="345674"/>
            <a:chOff x="4201447" y="3817349"/>
            <a:chExt cx="346024" cy="345674"/>
          </a:xfrm>
        </p:grpSpPr>
        <p:sp>
          <p:nvSpPr>
            <p:cNvPr id="13" name="Google Shape;11487;p6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88;p6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1493;p64"/>
          <p:cNvGrpSpPr/>
          <p:nvPr/>
        </p:nvGrpSpPr>
        <p:grpSpPr>
          <a:xfrm>
            <a:off x="1152854" y="88857"/>
            <a:ext cx="345642" cy="345674"/>
            <a:chOff x="5549861" y="3817349"/>
            <a:chExt cx="345642" cy="345674"/>
          </a:xfrm>
        </p:grpSpPr>
        <p:sp>
          <p:nvSpPr>
            <p:cNvPr id="16" name="Google Shape;11494;p64"/>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1495;p6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96;p6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2097;p64"/>
          <p:cNvGrpSpPr/>
          <p:nvPr/>
        </p:nvGrpSpPr>
        <p:grpSpPr>
          <a:xfrm>
            <a:off x="1649720" y="88857"/>
            <a:ext cx="346056" cy="345674"/>
            <a:chOff x="2238181" y="4120624"/>
            <a:chExt cx="346056" cy="345674"/>
          </a:xfrm>
        </p:grpSpPr>
        <p:grpSp>
          <p:nvGrpSpPr>
            <p:cNvPr id="20" name="Google Shape;12098;p64"/>
            <p:cNvGrpSpPr/>
            <p:nvPr/>
          </p:nvGrpSpPr>
          <p:grpSpPr>
            <a:xfrm>
              <a:off x="2309155" y="4177413"/>
              <a:ext cx="203862" cy="231903"/>
              <a:chOff x="1512725" y="258500"/>
              <a:chExt cx="4570900" cy="5199625"/>
            </a:xfrm>
          </p:grpSpPr>
          <p:sp>
            <p:nvSpPr>
              <p:cNvPr id="22" name="Google Shape;12099;p64"/>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100;p64"/>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12101;p64"/>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209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565887"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Space Mono"/>
                <a:ea typeface="Space Mono"/>
                <a:cs typeface="Space Mono"/>
                <a:sym typeface="Space Mono"/>
              </a:rPr>
              <a:t>DATASET</a:t>
            </a:r>
            <a:endParaRPr dirty="0">
              <a:latin typeface="Space Mono"/>
              <a:ea typeface="Space Mono"/>
              <a:cs typeface="Space Mono"/>
              <a:sym typeface="Space Mono"/>
            </a:endParaRPr>
          </a:p>
        </p:txBody>
      </p:sp>
      <p:sp>
        <p:nvSpPr>
          <p:cNvPr id="2" name="Text Placeholder 1"/>
          <p:cNvSpPr>
            <a:spLocks noGrp="1"/>
          </p:cNvSpPr>
          <p:nvPr>
            <p:ph type="body" idx="1"/>
          </p:nvPr>
        </p:nvSpPr>
        <p:spPr>
          <a:xfrm>
            <a:off x="0" y="654433"/>
            <a:ext cx="7704000" cy="383700"/>
          </a:xfrm>
        </p:spPr>
        <p:txBody>
          <a:bodyPr/>
          <a:lstStyle/>
          <a:p>
            <a:pPr marL="323850" indent="-171450">
              <a:buFont typeface="Arial" panose="020B0604020202020204" pitchFamily="34" charset="0"/>
              <a:buChar char="•"/>
            </a:pPr>
            <a:r>
              <a:rPr lang="en-US" dirty="0"/>
              <a:t>TWITTER</a:t>
            </a:r>
          </a:p>
        </p:txBody>
      </p:sp>
      <p:sp>
        <p:nvSpPr>
          <p:cNvPr id="6" name="TextBox 5"/>
          <p:cNvSpPr txBox="1"/>
          <p:nvPr/>
        </p:nvSpPr>
        <p:spPr>
          <a:xfrm>
            <a:off x="4663564" y="704393"/>
            <a:ext cx="899605" cy="276999"/>
          </a:xfrm>
          <a:prstGeom prst="rect">
            <a:avLst/>
          </a:prstGeom>
          <a:noFill/>
        </p:spPr>
        <p:txBody>
          <a:bodyPr wrap="none" rtlCol="0">
            <a:spAutoFit/>
          </a:bodyPr>
          <a:lstStyle/>
          <a:p>
            <a:pPr marL="171450" indent="-171450">
              <a:buClr>
                <a:schemeClr val="tx1"/>
              </a:buClr>
              <a:buFont typeface="Arial" panose="020B0604020202020204" pitchFamily="34" charset="0"/>
              <a:buChar char="•"/>
            </a:pPr>
            <a:r>
              <a:rPr lang="en-US" sz="1200" dirty="0">
                <a:solidFill>
                  <a:schemeClr val="tx1"/>
                </a:solidFill>
                <a:latin typeface="Atkinson Hyperlegible" panose="020B0604020202020204" charset="0"/>
              </a:rPr>
              <a:t>TIKTOK</a:t>
            </a:r>
            <a:endParaRPr lang="en-US" sz="1200" dirty="0">
              <a:solidFill>
                <a:schemeClr val="tx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928" y="1119866"/>
            <a:ext cx="4275636" cy="32569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801" y="1119866"/>
            <a:ext cx="4114800" cy="32569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nvGrpSpPr>
          <p:cNvPr id="8" name="Google Shape;11468;p64"/>
          <p:cNvGrpSpPr/>
          <p:nvPr/>
        </p:nvGrpSpPr>
        <p:grpSpPr>
          <a:xfrm>
            <a:off x="158326" y="81648"/>
            <a:ext cx="346056" cy="345674"/>
            <a:chOff x="3303268" y="3817349"/>
            <a:chExt cx="346056" cy="345674"/>
          </a:xfrm>
        </p:grpSpPr>
        <p:sp>
          <p:nvSpPr>
            <p:cNvPr id="9" name="Google Shape;11469;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470;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71;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72;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1486;p64"/>
          <p:cNvGrpSpPr/>
          <p:nvPr/>
        </p:nvGrpSpPr>
        <p:grpSpPr>
          <a:xfrm>
            <a:off x="655606" y="81648"/>
            <a:ext cx="346024" cy="345674"/>
            <a:chOff x="4201447" y="3817349"/>
            <a:chExt cx="346024" cy="345674"/>
          </a:xfrm>
        </p:grpSpPr>
        <p:sp>
          <p:nvSpPr>
            <p:cNvPr id="14" name="Google Shape;11487;p6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88;p6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1493;p64"/>
          <p:cNvGrpSpPr/>
          <p:nvPr/>
        </p:nvGrpSpPr>
        <p:grpSpPr>
          <a:xfrm>
            <a:off x="1152854" y="88857"/>
            <a:ext cx="345642" cy="345674"/>
            <a:chOff x="5549861" y="3817349"/>
            <a:chExt cx="345642" cy="345674"/>
          </a:xfrm>
        </p:grpSpPr>
        <p:sp>
          <p:nvSpPr>
            <p:cNvPr id="17" name="Google Shape;11494;p64"/>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1495;p6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1496;p6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 name="Google Shape;12097;p64"/>
          <p:cNvGrpSpPr/>
          <p:nvPr/>
        </p:nvGrpSpPr>
        <p:grpSpPr>
          <a:xfrm>
            <a:off x="1649720" y="88857"/>
            <a:ext cx="346056" cy="345674"/>
            <a:chOff x="2238181" y="4120624"/>
            <a:chExt cx="346056" cy="345674"/>
          </a:xfrm>
        </p:grpSpPr>
        <p:grpSp>
          <p:nvGrpSpPr>
            <p:cNvPr id="21" name="Google Shape;12098;p64"/>
            <p:cNvGrpSpPr/>
            <p:nvPr/>
          </p:nvGrpSpPr>
          <p:grpSpPr>
            <a:xfrm>
              <a:off x="2309155" y="4177413"/>
              <a:ext cx="203862" cy="231903"/>
              <a:chOff x="1512725" y="258500"/>
              <a:chExt cx="4570900" cy="5199625"/>
            </a:xfrm>
          </p:grpSpPr>
          <p:sp>
            <p:nvSpPr>
              <p:cNvPr id="23" name="Google Shape;12099;p64"/>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100;p64"/>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 name="Google Shape;12101;p64"/>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2154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6" dur="2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path" presetSubtype="0" accel="50000" decel="50000" fill="hold" nodeType="clickEffect">
                                  <p:stCondLst>
                                    <p:cond delay="0"/>
                                  </p:stCondLst>
                                  <p:childTnLst>
                                    <p:animMotion origin="layout" path="M 0 0 C 0.069 0 0.125 0.056 0.125 0.125 C 0.125 0.194 0.069 0.25 0 0.25 C -0.069 0.25 -0.125 0.194 -0.125 0.125 C -0.125 0.056 -0.069 0 0 0 Z" pathEditMode="relative" ptsTypes="">
                                      <p:cBhvr>
                                        <p:cTn id="10"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Space Mono"/>
                <a:ea typeface="Space Mono"/>
                <a:cs typeface="Space Mono"/>
                <a:sym typeface="Space Mono"/>
              </a:rPr>
              <a:t>KEY DETAILS</a:t>
            </a:r>
            <a:endParaRPr dirty="0">
              <a:latin typeface="Space Mono"/>
              <a:ea typeface="Space Mono"/>
              <a:cs typeface="Space Mono"/>
              <a:sym typeface="Space Mono"/>
            </a:endParaRPr>
          </a:p>
        </p:txBody>
      </p:sp>
      <p:sp>
        <p:nvSpPr>
          <p:cNvPr id="4" name="Text Placeholder 3"/>
          <p:cNvSpPr>
            <a:spLocks noGrp="1" noChangeArrowheads="1"/>
          </p:cNvSpPr>
          <p:nvPr>
            <p:ph type="body" idx="1"/>
          </p:nvPr>
        </p:nvSpPr>
        <p:spPr bwMode="auto">
          <a:xfrm>
            <a:off x="500036" y="1244840"/>
            <a:ext cx="792396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52400" indent="0">
              <a:buNone/>
            </a:pPr>
            <a:r>
              <a:rPr lang="en-US" sz="1600" b="1" dirty="0"/>
              <a:t>Instagram</a:t>
            </a:r>
          </a:p>
          <a:p>
            <a:pPr marL="438150" indent="-285750">
              <a:buFont typeface="Wingdings" panose="05000000000000000000" pitchFamily="2" charset="2"/>
              <a:buChar char="Ø"/>
            </a:pPr>
            <a:endParaRPr lang="en-US" sz="1600" b="1" dirty="0"/>
          </a:p>
          <a:p>
            <a:pPr>
              <a:buFont typeface="Wingdings" panose="05000000000000000000" pitchFamily="2" charset="2"/>
              <a:buChar char="Ø"/>
            </a:pPr>
            <a:r>
              <a:rPr lang="en-US" sz="1600" b="1" dirty="0"/>
              <a:t>Top Account</a:t>
            </a:r>
            <a:r>
              <a:rPr lang="en-US" sz="1600" dirty="0"/>
              <a:t>: @instagram (684 million followers)</a:t>
            </a:r>
          </a:p>
          <a:p>
            <a:pPr>
              <a:buFont typeface="Wingdings" panose="05000000000000000000" pitchFamily="2" charset="2"/>
              <a:buChar char="Ø"/>
            </a:pPr>
            <a:r>
              <a:rPr lang="en-US" sz="1600" b="1" dirty="0"/>
              <a:t>Most Followed Individual</a:t>
            </a:r>
            <a:r>
              <a:rPr lang="en-US" sz="1600" dirty="0"/>
              <a:t>: Cristiano Ronaldo (@cristiano, 647 million followers)</a:t>
            </a:r>
          </a:p>
          <a:p>
            <a:pPr>
              <a:buFont typeface="Wingdings" panose="05000000000000000000" pitchFamily="2" charset="2"/>
              <a:buChar char="Ø"/>
            </a:pPr>
            <a:r>
              <a:rPr lang="en-US" sz="1600" b="1" dirty="0"/>
              <a:t>Notable Professions</a:t>
            </a:r>
            <a:r>
              <a:rPr lang="en-US" sz="1600" dirty="0"/>
              <a:t>: Includes footballers, musicians, and media personalities.</a:t>
            </a:r>
          </a:p>
          <a:p>
            <a:pPr>
              <a:buFont typeface="Wingdings" panose="05000000000000000000" pitchFamily="2" charset="2"/>
              <a:buChar char="Ø"/>
            </a:pPr>
            <a:r>
              <a:rPr lang="en-US" sz="1600" b="1" dirty="0"/>
              <a:t>Dominant Countries</a:t>
            </a:r>
            <a:r>
              <a:rPr lang="en-US" sz="1600" dirty="0"/>
              <a:t>: United States, Portugal, and Argentina.</a:t>
            </a:r>
          </a:p>
          <a:p>
            <a:endParaRPr lang="en-US" sz="1600" dirty="0"/>
          </a:p>
          <a:p>
            <a:pPr marL="152400" indent="0">
              <a:buNone/>
            </a:pPr>
            <a:r>
              <a:rPr lang="en-US" sz="1600" b="1" dirty="0"/>
              <a:t>YouTube</a:t>
            </a:r>
          </a:p>
          <a:p>
            <a:pPr marL="438150" indent="-285750">
              <a:buFont typeface="Wingdings" panose="05000000000000000000" pitchFamily="2" charset="2"/>
              <a:buChar char="Ø"/>
            </a:pPr>
            <a:endParaRPr lang="en-US" sz="1600" b="1" dirty="0"/>
          </a:p>
          <a:p>
            <a:pPr>
              <a:buFont typeface="Wingdings" panose="05000000000000000000" pitchFamily="2" charset="2"/>
              <a:buChar char="Ø"/>
            </a:pPr>
            <a:r>
              <a:rPr lang="en-US" sz="1600" b="1" dirty="0"/>
              <a:t>Top Channel</a:t>
            </a:r>
            <a:r>
              <a:rPr lang="en-US" sz="1600" dirty="0"/>
              <a:t>: MrBeast (346 million subscribers)</a:t>
            </a:r>
          </a:p>
          <a:p>
            <a:pPr>
              <a:buFont typeface="Wingdings" panose="05000000000000000000" pitchFamily="2" charset="2"/>
              <a:buChar char="Ø"/>
            </a:pPr>
            <a:r>
              <a:rPr lang="en-US" sz="1600" b="1" dirty="0"/>
              <a:t>Second Place</a:t>
            </a:r>
            <a:r>
              <a:rPr lang="en-US" sz="1600" dirty="0"/>
              <a:t>: T-Series (284 million subscribers, Hindi-language content)</a:t>
            </a:r>
          </a:p>
          <a:p>
            <a:pPr>
              <a:buFont typeface="Wingdings" panose="05000000000000000000" pitchFamily="2" charset="2"/>
              <a:buChar char="Ø"/>
            </a:pPr>
            <a:r>
              <a:rPr lang="en-US" sz="1600" b="1" dirty="0"/>
              <a:t>Popular Categories</a:t>
            </a:r>
            <a:r>
              <a:rPr lang="en-US" sz="1600" dirty="0"/>
              <a:t>: Entertainment, music, and education.</a:t>
            </a:r>
          </a:p>
          <a:p>
            <a:pPr>
              <a:buFont typeface="Wingdings" panose="05000000000000000000" pitchFamily="2" charset="2"/>
              <a:buChar char="Ø"/>
            </a:pPr>
            <a:r>
              <a:rPr lang="en-US" sz="1600" b="1" dirty="0"/>
              <a:t>Dominant Countries</a:t>
            </a:r>
            <a:r>
              <a:rPr lang="en-US" sz="1600" dirty="0"/>
              <a:t>: United States, India, and Russia.</a:t>
            </a:r>
          </a:p>
        </p:txBody>
      </p:sp>
      <p:grpSp>
        <p:nvGrpSpPr>
          <p:cNvPr id="5" name="Google Shape;11468;p64"/>
          <p:cNvGrpSpPr/>
          <p:nvPr/>
        </p:nvGrpSpPr>
        <p:grpSpPr>
          <a:xfrm>
            <a:off x="158326" y="81648"/>
            <a:ext cx="346056" cy="345674"/>
            <a:chOff x="3303268" y="3817349"/>
            <a:chExt cx="346056" cy="345674"/>
          </a:xfrm>
        </p:grpSpPr>
        <p:sp>
          <p:nvSpPr>
            <p:cNvPr id="6" name="Google Shape;11469;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470;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471;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72;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1486;p64"/>
          <p:cNvGrpSpPr/>
          <p:nvPr/>
        </p:nvGrpSpPr>
        <p:grpSpPr>
          <a:xfrm>
            <a:off x="655606" y="81648"/>
            <a:ext cx="346024" cy="345674"/>
            <a:chOff x="4201447" y="3817349"/>
            <a:chExt cx="346024" cy="345674"/>
          </a:xfrm>
        </p:grpSpPr>
        <p:sp>
          <p:nvSpPr>
            <p:cNvPr id="11" name="Google Shape;11487;p6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88;p6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1493;p64"/>
          <p:cNvGrpSpPr/>
          <p:nvPr/>
        </p:nvGrpSpPr>
        <p:grpSpPr>
          <a:xfrm>
            <a:off x="1152854" y="88857"/>
            <a:ext cx="345642" cy="345674"/>
            <a:chOff x="5549861" y="3817349"/>
            <a:chExt cx="345642" cy="345674"/>
          </a:xfrm>
        </p:grpSpPr>
        <p:sp>
          <p:nvSpPr>
            <p:cNvPr id="14" name="Google Shape;11494;p64"/>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95;p6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96;p6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2097;p64"/>
          <p:cNvGrpSpPr/>
          <p:nvPr/>
        </p:nvGrpSpPr>
        <p:grpSpPr>
          <a:xfrm>
            <a:off x="1649720" y="88857"/>
            <a:ext cx="346056" cy="345674"/>
            <a:chOff x="2238181" y="4120624"/>
            <a:chExt cx="346056" cy="345674"/>
          </a:xfrm>
        </p:grpSpPr>
        <p:grpSp>
          <p:nvGrpSpPr>
            <p:cNvPr id="18" name="Google Shape;12098;p64"/>
            <p:cNvGrpSpPr/>
            <p:nvPr/>
          </p:nvGrpSpPr>
          <p:grpSpPr>
            <a:xfrm>
              <a:off x="2309155" y="4177413"/>
              <a:ext cx="203862" cy="231903"/>
              <a:chOff x="1512725" y="258500"/>
              <a:chExt cx="4570900" cy="5199625"/>
            </a:xfrm>
          </p:grpSpPr>
          <p:sp>
            <p:nvSpPr>
              <p:cNvPr id="20" name="Google Shape;12099;p64"/>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00;p64"/>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2101;p64"/>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82359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Space Mono"/>
                <a:ea typeface="Space Mono"/>
                <a:cs typeface="Space Mono"/>
                <a:sym typeface="Space Mono"/>
              </a:rPr>
              <a:t>KEY DETAILS</a:t>
            </a:r>
            <a:endParaRPr dirty="0">
              <a:latin typeface="Space Mono"/>
              <a:ea typeface="Space Mono"/>
              <a:cs typeface="Space Mono"/>
              <a:sym typeface="Space Mono"/>
            </a:endParaRPr>
          </a:p>
        </p:txBody>
      </p:sp>
      <p:sp>
        <p:nvSpPr>
          <p:cNvPr id="4" name="Text Placeholder 3"/>
          <p:cNvSpPr>
            <a:spLocks noGrp="1" noChangeArrowheads="1"/>
          </p:cNvSpPr>
          <p:nvPr>
            <p:ph type="body" idx="1"/>
          </p:nvPr>
        </p:nvSpPr>
        <p:spPr bwMode="auto">
          <a:xfrm>
            <a:off x="581164" y="1236025"/>
            <a:ext cx="7981672"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152400" indent="0">
              <a:buNone/>
            </a:pPr>
            <a:r>
              <a:rPr lang="en-US" sz="1600" b="1" dirty="0"/>
              <a:t>Twitter</a:t>
            </a:r>
          </a:p>
          <a:p>
            <a:pPr marL="152400" indent="0">
              <a:buNone/>
            </a:pPr>
            <a:endParaRPr lang="en-US" sz="1600" b="1" dirty="0"/>
          </a:p>
          <a:p>
            <a:pPr marL="438150" indent="-285750">
              <a:buFont typeface="Wingdings" panose="05000000000000000000" pitchFamily="2" charset="2"/>
              <a:buChar char="Ø"/>
            </a:pPr>
            <a:r>
              <a:rPr lang="en-US" sz="1600" b="1" dirty="0"/>
              <a:t>Most Followed</a:t>
            </a:r>
            <a:r>
              <a:rPr lang="en-US" sz="1600" dirty="0"/>
              <a:t>: Elon Musk (@elonmusk, 213.7 million followers)</a:t>
            </a:r>
          </a:p>
          <a:p>
            <a:pPr>
              <a:buFont typeface="Wingdings" panose="05000000000000000000" pitchFamily="2" charset="2"/>
              <a:buChar char="Ø"/>
            </a:pPr>
            <a:r>
              <a:rPr lang="en-US" sz="1600" b="1" dirty="0"/>
              <a:t>Second Place</a:t>
            </a:r>
            <a:r>
              <a:rPr lang="en-US" sz="1600" dirty="0"/>
              <a:t>: Barack Obama (@BarackObama, 130.8 million followers)</a:t>
            </a:r>
          </a:p>
          <a:p>
            <a:pPr>
              <a:buFont typeface="Wingdings" panose="05000000000000000000" pitchFamily="2" charset="2"/>
              <a:buChar char="Ø"/>
            </a:pPr>
            <a:r>
              <a:rPr lang="en-US" sz="1600" b="1" dirty="0"/>
              <a:t>Notable Fields</a:t>
            </a:r>
            <a:r>
              <a:rPr lang="en-US" sz="1600" dirty="0"/>
              <a:t>: Business, politics, sports, and music.</a:t>
            </a:r>
          </a:p>
          <a:p>
            <a:pPr marL="438150" indent="-285750">
              <a:buFont typeface="Wingdings" panose="05000000000000000000" pitchFamily="2" charset="2"/>
              <a:buChar char="Ø"/>
            </a:pPr>
            <a:r>
              <a:rPr lang="en-US" sz="1600" b="1" dirty="0"/>
              <a:t>Dominant Country</a:t>
            </a:r>
            <a:r>
              <a:rPr lang="en-US" sz="1600" dirty="0"/>
              <a:t>: United States.</a:t>
            </a:r>
          </a:p>
          <a:p>
            <a:endParaRPr lang="en-US" sz="1600" dirty="0"/>
          </a:p>
          <a:p>
            <a:pPr marL="152400" indent="0">
              <a:buNone/>
            </a:pPr>
            <a:r>
              <a:rPr lang="en-US" sz="1600" b="1" dirty="0"/>
              <a:t>TikTok</a:t>
            </a:r>
          </a:p>
          <a:p>
            <a:pPr marL="438150" indent="-285750">
              <a:buFont typeface="Wingdings" panose="05000000000000000000" pitchFamily="2" charset="2"/>
              <a:buChar char="Ø"/>
            </a:pPr>
            <a:endParaRPr lang="en-US" sz="1600" b="1" dirty="0"/>
          </a:p>
          <a:p>
            <a:pPr>
              <a:buFont typeface="Wingdings" panose="05000000000000000000" pitchFamily="2" charset="2"/>
              <a:buChar char="Ø"/>
            </a:pPr>
            <a:r>
              <a:rPr lang="en-US" sz="1600" b="1" dirty="0"/>
              <a:t>Top Creator</a:t>
            </a:r>
            <a:r>
              <a:rPr lang="en-US" sz="1600" dirty="0"/>
              <a:t>: Khaby Lame (@khaby.lame, 250.3 million followers, 5.8 billion likes)</a:t>
            </a:r>
          </a:p>
          <a:p>
            <a:pPr>
              <a:buFont typeface="Wingdings" panose="05000000000000000000" pitchFamily="2" charset="2"/>
              <a:buChar char="Ø"/>
            </a:pPr>
            <a:r>
              <a:rPr lang="en-US" sz="1600" b="1" dirty="0"/>
              <a:t>Second Place</a:t>
            </a:r>
            <a:r>
              <a:rPr lang="en-US" sz="1600" dirty="0"/>
              <a:t>: Charli D’Amelio (@charlidamelio, 240.5 million followers)</a:t>
            </a:r>
          </a:p>
          <a:p>
            <a:pPr>
              <a:buFont typeface="Wingdings" panose="05000000000000000000" pitchFamily="2" charset="2"/>
              <a:buChar char="Ø"/>
            </a:pPr>
            <a:r>
              <a:rPr lang="en-US" sz="1600" b="1" dirty="0"/>
              <a:t>Popular Genres</a:t>
            </a:r>
            <a:r>
              <a:rPr lang="en-US" sz="1600" dirty="0"/>
              <a:t>: Comedy, dance, and content creation.</a:t>
            </a:r>
          </a:p>
          <a:p>
            <a:pPr>
              <a:buFont typeface="Wingdings" panose="05000000000000000000" pitchFamily="2" charset="2"/>
              <a:buChar char="Ø"/>
            </a:pPr>
            <a:r>
              <a:rPr lang="en-US" sz="1600" b="1" dirty="0"/>
              <a:t>Dominant Countries</a:t>
            </a:r>
            <a:r>
              <a:rPr lang="en-US" sz="1600" dirty="0"/>
              <a:t>: Italy and United States.</a:t>
            </a:r>
          </a:p>
        </p:txBody>
      </p:sp>
      <p:grpSp>
        <p:nvGrpSpPr>
          <p:cNvPr id="5" name="Google Shape;11468;p64"/>
          <p:cNvGrpSpPr/>
          <p:nvPr/>
        </p:nvGrpSpPr>
        <p:grpSpPr>
          <a:xfrm>
            <a:off x="158326" y="81648"/>
            <a:ext cx="346056" cy="345674"/>
            <a:chOff x="3303268" y="3817349"/>
            <a:chExt cx="346056" cy="345674"/>
          </a:xfrm>
        </p:grpSpPr>
        <p:sp>
          <p:nvSpPr>
            <p:cNvPr id="6" name="Google Shape;11469;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470;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471;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472;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1486;p64"/>
          <p:cNvGrpSpPr/>
          <p:nvPr/>
        </p:nvGrpSpPr>
        <p:grpSpPr>
          <a:xfrm>
            <a:off x="655606" y="81648"/>
            <a:ext cx="346024" cy="345674"/>
            <a:chOff x="4201447" y="3817349"/>
            <a:chExt cx="346024" cy="345674"/>
          </a:xfrm>
        </p:grpSpPr>
        <p:sp>
          <p:nvSpPr>
            <p:cNvPr id="11" name="Google Shape;11487;p6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1488;p6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1493;p64"/>
          <p:cNvGrpSpPr/>
          <p:nvPr/>
        </p:nvGrpSpPr>
        <p:grpSpPr>
          <a:xfrm>
            <a:off x="1152854" y="88857"/>
            <a:ext cx="345642" cy="345674"/>
            <a:chOff x="5549861" y="3817349"/>
            <a:chExt cx="345642" cy="345674"/>
          </a:xfrm>
        </p:grpSpPr>
        <p:sp>
          <p:nvSpPr>
            <p:cNvPr id="14" name="Google Shape;11494;p64"/>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95;p6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1496;p6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12097;p64"/>
          <p:cNvGrpSpPr/>
          <p:nvPr/>
        </p:nvGrpSpPr>
        <p:grpSpPr>
          <a:xfrm>
            <a:off x="1649720" y="88857"/>
            <a:ext cx="346056" cy="345674"/>
            <a:chOff x="2238181" y="4120624"/>
            <a:chExt cx="346056" cy="345674"/>
          </a:xfrm>
        </p:grpSpPr>
        <p:grpSp>
          <p:nvGrpSpPr>
            <p:cNvPr id="18" name="Google Shape;12098;p64"/>
            <p:cNvGrpSpPr/>
            <p:nvPr/>
          </p:nvGrpSpPr>
          <p:grpSpPr>
            <a:xfrm>
              <a:off x="2309155" y="4177413"/>
              <a:ext cx="203862" cy="231903"/>
              <a:chOff x="1512725" y="258500"/>
              <a:chExt cx="4570900" cy="5199625"/>
            </a:xfrm>
          </p:grpSpPr>
          <p:sp>
            <p:nvSpPr>
              <p:cNvPr id="20" name="Google Shape;12099;p64"/>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00;p64"/>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 name="Google Shape;12101;p64"/>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47209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Space Mono"/>
                <a:ea typeface="Space Mono"/>
                <a:cs typeface="Space Mono"/>
                <a:sym typeface="Space Mono"/>
              </a:rPr>
              <a:t>CRITIRIA USED</a:t>
            </a:r>
            <a:endParaRPr dirty="0">
              <a:latin typeface="Space Mono"/>
              <a:ea typeface="Space Mono"/>
              <a:cs typeface="Space Mono"/>
              <a:sym typeface="Space Mono"/>
            </a:endParaRPr>
          </a:p>
        </p:txBody>
      </p:sp>
      <p:graphicFrame>
        <p:nvGraphicFramePr>
          <p:cNvPr id="19" name="Diagram 18"/>
          <p:cNvGraphicFramePr/>
          <p:nvPr>
            <p:extLst>
              <p:ext uri="{D42A27DB-BD31-4B8C-83A1-F6EECF244321}">
                <p14:modId xmlns:p14="http://schemas.microsoft.com/office/powerpoint/2010/main" val="4194524938"/>
              </p:ext>
            </p:extLst>
          </p:nvPr>
        </p:nvGraphicFramePr>
        <p:xfrm>
          <a:off x="1007678" y="1112200"/>
          <a:ext cx="7704000" cy="38399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oogle Shape;11468;p64"/>
          <p:cNvGrpSpPr/>
          <p:nvPr/>
        </p:nvGrpSpPr>
        <p:grpSpPr>
          <a:xfrm>
            <a:off x="158326" y="81648"/>
            <a:ext cx="346056" cy="345674"/>
            <a:chOff x="3303268" y="3817349"/>
            <a:chExt cx="346056" cy="345674"/>
          </a:xfrm>
        </p:grpSpPr>
        <p:sp>
          <p:nvSpPr>
            <p:cNvPr id="5" name="Google Shape;11469;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470;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471;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472;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486;p64"/>
          <p:cNvGrpSpPr/>
          <p:nvPr/>
        </p:nvGrpSpPr>
        <p:grpSpPr>
          <a:xfrm>
            <a:off x="655606" y="81648"/>
            <a:ext cx="346024" cy="345674"/>
            <a:chOff x="4201447" y="3817349"/>
            <a:chExt cx="346024" cy="345674"/>
          </a:xfrm>
        </p:grpSpPr>
        <p:sp>
          <p:nvSpPr>
            <p:cNvPr id="10" name="Google Shape;11487;p6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88;p6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493;p64"/>
          <p:cNvGrpSpPr/>
          <p:nvPr/>
        </p:nvGrpSpPr>
        <p:grpSpPr>
          <a:xfrm>
            <a:off x="1152854" y="88857"/>
            <a:ext cx="345642" cy="345674"/>
            <a:chOff x="5549861" y="3817349"/>
            <a:chExt cx="345642" cy="345674"/>
          </a:xfrm>
        </p:grpSpPr>
        <p:sp>
          <p:nvSpPr>
            <p:cNvPr id="13" name="Google Shape;11494;p64"/>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95;p6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96;p6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097;p64"/>
          <p:cNvGrpSpPr/>
          <p:nvPr/>
        </p:nvGrpSpPr>
        <p:grpSpPr>
          <a:xfrm>
            <a:off x="1649720" y="88857"/>
            <a:ext cx="346056" cy="345674"/>
            <a:chOff x="2238181" y="4120624"/>
            <a:chExt cx="346056" cy="345674"/>
          </a:xfrm>
        </p:grpSpPr>
        <p:grpSp>
          <p:nvGrpSpPr>
            <p:cNvPr id="17" name="Google Shape;12098;p64"/>
            <p:cNvGrpSpPr/>
            <p:nvPr/>
          </p:nvGrpSpPr>
          <p:grpSpPr>
            <a:xfrm>
              <a:off x="2309155" y="4177413"/>
              <a:ext cx="203862" cy="231903"/>
              <a:chOff x="1512725" y="258500"/>
              <a:chExt cx="4570900" cy="5199625"/>
            </a:xfrm>
          </p:grpSpPr>
          <p:sp>
            <p:nvSpPr>
              <p:cNvPr id="20" name="Google Shape;12099;p64"/>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00;p64"/>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2101;p64"/>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11011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Space Mono"/>
                <a:ea typeface="Space Mono"/>
                <a:cs typeface="Space Mono"/>
                <a:sym typeface="Space Mono"/>
              </a:rPr>
              <a:t>CRITIRIA USED</a:t>
            </a:r>
            <a:endParaRPr dirty="0">
              <a:latin typeface="Space Mono"/>
              <a:ea typeface="Space Mono"/>
              <a:cs typeface="Space Mono"/>
              <a:sym typeface="Space Mono"/>
            </a:endParaRPr>
          </a:p>
        </p:txBody>
      </p:sp>
      <p:graphicFrame>
        <p:nvGraphicFramePr>
          <p:cNvPr id="19" name="Diagram 18"/>
          <p:cNvGraphicFramePr/>
          <p:nvPr>
            <p:extLst>
              <p:ext uri="{D42A27DB-BD31-4B8C-83A1-F6EECF244321}">
                <p14:modId xmlns:p14="http://schemas.microsoft.com/office/powerpoint/2010/main" val="1869935281"/>
              </p:ext>
            </p:extLst>
          </p:nvPr>
        </p:nvGraphicFramePr>
        <p:xfrm>
          <a:off x="946033" y="1345915"/>
          <a:ext cx="7704000" cy="1541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 name="Google Shape;11468;p64"/>
          <p:cNvGrpSpPr/>
          <p:nvPr/>
        </p:nvGrpSpPr>
        <p:grpSpPr>
          <a:xfrm>
            <a:off x="158326" y="81648"/>
            <a:ext cx="346056" cy="345674"/>
            <a:chOff x="3303268" y="3817349"/>
            <a:chExt cx="346056" cy="345674"/>
          </a:xfrm>
        </p:grpSpPr>
        <p:sp>
          <p:nvSpPr>
            <p:cNvPr id="5" name="Google Shape;11469;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470;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471;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472;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486;p64"/>
          <p:cNvGrpSpPr/>
          <p:nvPr/>
        </p:nvGrpSpPr>
        <p:grpSpPr>
          <a:xfrm>
            <a:off x="655606" y="81648"/>
            <a:ext cx="346024" cy="345674"/>
            <a:chOff x="4201447" y="3817349"/>
            <a:chExt cx="346024" cy="345674"/>
          </a:xfrm>
        </p:grpSpPr>
        <p:sp>
          <p:nvSpPr>
            <p:cNvPr id="10" name="Google Shape;11487;p6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88;p6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493;p64"/>
          <p:cNvGrpSpPr/>
          <p:nvPr/>
        </p:nvGrpSpPr>
        <p:grpSpPr>
          <a:xfrm>
            <a:off x="1152854" y="88857"/>
            <a:ext cx="345642" cy="345674"/>
            <a:chOff x="5549861" y="3817349"/>
            <a:chExt cx="345642" cy="345674"/>
          </a:xfrm>
        </p:grpSpPr>
        <p:sp>
          <p:nvSpPr>
            <p:cNvPr id="13" name="Google Shape;11494;p64"/>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95;p6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96;p6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097;p64"/>
          <p:cNvGrpSpPr/>
          <p:nvPr/>
        </p:nvGrpSpPr>
        <p:grpSpPr>
          <a:xfrm>
            <a:off x="1649720" y="88857"/>
            <a:ext cx="346056" cy="345674"/>
            <a:chOff x="2238181" y="4120624"/>
            <a:chExt cx="346056" cy="345674"/>
          </a:xfrm>
        </p:grpSpPr>
        <p:grpSp>
          <p:nvGrpSpPr>
            <p:cNvPr id="17" name="Google Shape;12098;p64"/>
            <p:cNvGrpSpPr/>
            <p:nvPr/>
          </p:nvGrpSpPr>
          <p:grpSpPr>
            <a:xfrm>
              <a:off x="2309155" y="4177413"/>
              <a:ext cx="203862" cy="231903"/>
              <a:chOff x="1512725" y="258500"/>
              <a:chExt cx="4570900" cy="5199625"/>
            </a:xfrm>
          </p:grpSpPr>
          <p:sp>
            <p:nvSpPr>
              <p:cNvPr id="20" name="Google Shape;12099;p64"/>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00;p64"/>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2101;p64"/>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83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19">
                                            <p:graphicEl>
                                              <a:dgm id="{50AB83CD-2777-4E4D-ADBE-FAEAFA26F651}"/>
                                            </p:graphicEl>
                                          </p:spTgt>
                                        </p:tgtEl>
                                      </p:cBhvr>
                                    </p:animEffect>
                                    <p:set>
                                      <p:cBhvr>
                                        <p:cTn id="7" dur="1" fill="hold">
                                          <p:stCondLst>
                                            <p:cond delay="499"/>
                                          </p:stCondLst>
                                        </p:cTn>
                                        <p:tgtEl>
                                          <p:spTgt spid="19">
                                            <p:graphicEl>
                                              <a:dgm id="{50AB83CD-2777-4E4D-ADBE-FAEAFA26F651}"/>
                                            </p:graphicEl>
                                          </p:spTgt>
                                        </p:tgtEl>
                                        <p:attrNameLst>
                                          <p:attrName>style.visibility</p:attrName>
                                        </p:attrNameLst>
                                      </p:cBhvr>
                                      <p:to>
                                        <p:strVal val="hidden"/>
                                      </p:to>
                                    </p:set>
                                  </p:childTnLst>
                                </p:cTn>
                              </p:par>
                              <p:par>
                                <p:cTn id="8" presetID="16" presetClass="exit" presetSubtype="21" fill="hold" grpId="0" nodeType="withEffect">
                                  <p:stCondLst>
                                    <p:cond delay="0"/>
                                  </p:stCondLst>
                                  <p:childTnLst>
                                    <p:animEffect transition="out" filter="barn(inVertical)">
                                      <p:cBhvr>
                                        <p:cTn id="9" dur="500"/>
                                        <p:tgtEl>
                                          <p:spTgt spid="19">
                                            <p:graphicEl>
                                              <a:dgm id="{49F683F8-C5B6-4B1C-BFD4-D26528A39911}"/>
                                            </p:graphicEl>
                                          </p:spTgt>
                                        </p:tgtEl>
                                      </p:cBhvr>
                                    </p:animEffect>
                                    <p:set>
                                      <p:cBhvr>
                                        <p:cTn id="10" dur="1" fill="hold">
                                          <p:stCondLst>
                                            <p:cond delay="499"/>
                                          </p:stCondLst>
                                        </p:cTn>
                                        <p:tgtEl>
                                          <p:spTgt spid="19">
                                            <p:graphicEl>
                                              <a:dgm id="{49F683F8-C5B6-4B1C-BFD4-D26528A39911}"/>
                                            </p:graphicEl>
                                          </p:spTgt>
                                        </p:tgtEl>
                                        <p:attrNameLst>
                                          <p:attrName>style.visibility</p:attrName>
                                        </p:attrNameLst>
                                      </p:cBhvr>
                                      <p:to>
                                        <p:strVal val="hidden"/>
                                      </p:to>
                                    </p:set>
                                  </p:childTnLst>
                                </p:cTn>
                              </p:par>
                              <p:par>
                                <p:cTn id="11" presetID="16" presetClass="exit" presetSubtype="21" fill="hold" grpId="0" nodeType="withEffect">
                                  <p:stCondLst>
                                    <p:cond delay="0"/>
                                  </p:stCondLst>
                                  <p:childTnLst>
                                    <p:animEffect transition="out" filter="barn(inVertical)">
                                      <p:cBhvr>
                                        <p:cTn id="12" dur="500"/>
                                        <p:tgtEl>
                                          <p:spTgt spid="19">
                                            <p:graphicEl>
                                              <a:dgm id="{9A2DAC9A-DBC8-4CF4-99D4-7F9642243BBF}"/>
                                            </p:graphicEl>
                                          </p:spTgt>
                                        </p:tgtEl>
                                      </p:cBhvr>
                                    </p:animEffect>
                                    <p:set>
                                      <p:cBhvr>
                                        <p:cTn id="13" dur="1" fill="hold">
                                          <p:stCondLst>
                                            <p:cond delay="499"/>
                                          </p:stCondLst>
                                        </p:cTn>
                                        <p:tgtEl>
                                          <p:spTgt spid="19">
                                            <p:graphicEl>
                                              <a:dgm id="{9A2DAC9A-DBC8-4CF4-99D4-7F9642243BBF}"/>
                                            </p:graphicEl>
                                          </p:spTgt>
                                        </p:tgtEl>
                                        <p:attrNameLst>
                                          <p:attrName>style.visibility</p:attrName>
                                        </p:attrNameLst>
                                      </p:cBhvr>
                                      <p:to>
                                        <p:strVal val="hidden"/>
                                      </p:to>
                                    </p:set>
                                  </p:childTnLst>
                                </p:cTn>
                              </p:par>
                              <p:par>
                                <p:cTn id="14" presetID="16" presetClass="exit" presetSubtype="21" fill="hold" grpId="0" nodeType="withEffect">
                                  <p:stCondLst>
                                    <p:cond delay="0"/>
                                  </p:stCondLst>
                                  <p:childTnLst>
                                    <p:animEffect transition="out" filter="barn(inVertical)">
                                      <p:cBhvr>
                                        <p:cTn id="15" dur="500"/>
                                        <p:tgtEl>
                                          <p:spTgt spid="19">
                                            <p:graphicEl>
                                              <a:dgm id="{913F8DCC-EDED-4E61-8448-DC0F0A23B4E6}"/>
                                            </p:graphicEl>
                                          </p:spTgt>
                                        </p:tgtEl>
                                      </p:cBhvr>
                                    </p:animEffect>
                                    <p:set>
                                      <p:cBhvr>
                                        <p:cTn id="16" dur="1" fill="hold">
                                          <p:stCondLst>
                                            <p:cond delay="499"/>
                                          </p:stCondLst>
                                        </p:cTn>
                                        <p:tgtEl>
                                          <p:spTgt spid="19">
                                            <p:graphicEl>
                                              <a:dgm id="{913F8DCC-EDED-4E61-8448-DC0F0A23B4E6}"/>
                                            </p:graphic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Sub>
          <a:bldDgm/>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647863"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Space Mono"/>
                <a:ea typeface="Space Mono"/>
                <a:cs typeface="Space Mono"/>
                <a:sym typeface="Space Mono"/>
              </a:rPr>
              <a:t>DASHBOARD</a:t>
            </a:r>
            <a:endParaRPr dirty="0">
              <a:latin typeface="Space Mono"/>
              <a:ea typeface="Space Mono"/>
              <a:cs typeface="Space Mono"/>
              <a:sym typeface="Space Mono"/>
            </a:endParaRPr>
          </a:p>
        </p:txBody>
      </p:sp>
      <p:grpSp>
        <p:nvGrpSpPr>
          <p:cNvPr id="4" name="Google Shape;11468;p64"/>
          <p:cNvGrpSpPr/>
          <p:nvPr/>
        </p:nvGrpSpPr>
        <p:grpSpPr>
          <a:xfrm>
            <a:off x="158326" y="81648"/>
            <a:ext cx="346056" cy="345674"/>
            <a:chOff x="3303268" y="3817349"/>
            <a:chExt cx="346056" cy="345674"/>
          </a:xfrm>
        </p:grpSpPr>
        <p:sp>
          <p:nvSpPr>
            <p:cNvPr id="5" name="Google Shape;11469;p64"/>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470;p64"/>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471;p64"/>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472;p64"/>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11486;p64"/>
          <p:cNvGrpSpPr/>
          <p:nvPr/>
        </p:nvGrpSpPr>
        <p:grpSpPr>
          <a:xfrm>
            <a:off x="655606" y="81648"/>
            <a:ext cx="346024" cy="345674"/>
            <a:chOff x="4201447" y="3817349"/>
            <a:chExt cx="346024" cy="345674"/>
          </a:xfrm>
        </p:grpSpPr>
        <p:sp>
          <p:nvSpPr>
            <p:cNvPr id="10" name="Google Shape;11487;p64"/>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488;p64"/>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 name="Google Shape;11493;p64"/>
          <p:cNvGrpSpPr/>
          <p:nvPr/>
        </p:nvGrpSpPr>
        <p:grpSpPr>
          <a:xfrm>
            <a:off x="1152854" y="88857"/>
            <a:ext cx="345642" cy="345674"/>
            <a:chOff x="5549861" y="3817349"/>
            <a:chExt cx="345642" cy="345674"/>
          </a:xfrm>
        </p:grpSpPr>
        <p:sp>
          <p:nvSpPr>
            <p:cNvPr id="13" name="Google Shape;11494;p64"/>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1495;p64"/>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1496;p64"/>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097;p64"/>
          <p:cNvGrpSpPr/>
          <p:nvPr/>
        </p:nvGrpSpPr>
        <p:grpSpPr>
          <a:xfrm>
            <a:off x="1649720" y="88857"/>
            <a:ext cx="346056" cy="345674"/>
            <a:chOff x="2238181" y="4120624"/>
            <a:chExt cx="346056" cy="345674"/>
          </a:xfrm>
        </p:grpSpPr>
        <p:grpSp>
          <p:nvGrpSpPr>
            <p:cNvPr id="17" name="Google Shape;12098;p64"/>
            <p:cNvGrpSpPr/>
            <p:nvPr/>
          </p:nvGrpSpPr>
          <p:grpSpPr>
            <a:xfrm>
              <a:off x="2309155" y="4177413"/>
              <a:ext cx="203862" cy="231903"/>
              <a:chOff x="1512725" y="258500"/>
              <a:chExt cx="4570900" cy="5199625"/>
            </a:xfrm>
          </p:grpSpPr>
          <p:sp>
            <p:nvSpPr>
              <p:cNvPr id="19" name="Google Shape;12099;p64"/>
              <p:cNvSpPr/>
              <p:nvPr/>
            </p:nvSpPr>
            <p:spPr>
              <a:xfrm>
                <a:off x="1512725" y="2700900"/>
                <a:ext cx="2654475" cy="2757225"/>
              </a:xfrm>
              <a:custGeom>
                <a:avLst/>
                <a:gdLst/>
                <a:ahLst/>
                <a:cxnLst/>
                <a:rect l="l" t="t" r="r" b="b"/>
                <a:pathLst>
                  <a:path w="106179" h="110289" extrusionOk="0">
                    <a:moveTo>
                      <a:pt x="19199" y="1"/>
                    </a:moveTo>
                    <a:cubicBezTo>
                      <a:pt x="18076" y="1"/>
                      <a:pt x="16954" y="466"/>
                      <a:pt x="16148" y="1404"/>
                    </a:cubicBezTo>
                    <a:cubicBezTo>
                      <a:pt x="5840" y="13310"/>
                      <a:pt x="1" y="28739"/>
                      <a:pt x="33" y="44494"/>
                    </a:cubicBezTo>
                    <a:cubicBezTo>
                      <a:pt x="33" y="62077"/>
                      <a:pt x="6916" y="78582"/>
                      <a:pt x="19442" y="91010"/>
                    </a:cubicBezTo>
                    <a:cubicBezTo>
                      <a:pt x="31968" y="103439"/>
                      <a:pt x="48572" y="110289"/>
                      <a:pt x="66252" y="110289"/>
                    </a:cubicBezTo>
                    <a:cubicBezTo>
                      <a:pt x="69546" y="110289"/>
                      <a:pt x="72939" y="110060"/>
                      <a:pt x="76201" y="109571"/>
                    </a:cubicBezTo>
                    <a:cubicBezTo>
                      <a:pt x="86248" y="108071"/>
                      <a:pt x="95675" y="104352"/>
                      <a:pt x="103895" y="98643"/>
                    </a:cubicBezTo>
                    <a:cubicBezTo>
                      <a:pt x="105983" y="97208"/>
                      <a:pt x="106179" y="94272"/>
                      <a:pt x="104417" y="92478"/>
                    </a:cubicBezTo>
                    <a:cubicBezTo>
                      <a:pt x="104384" y="92348"/>
                      <a:pt x="104384" y="92315"/>
                      <a:pt x="104352" y="92315"/>
                    </a:cubicBezTo>
                    <a:cubicBezTo>
                      <a:pt x="103555" y="91537"/>
                      <a:pt x="102517" y="91128"/>
                      <a:pt x="101470" y="91128"/>
                    </a:cubicBezTo>
                    <a:cubicBezTo>
                      <a:pt x="100673" y="91128"/>
                      <a:pt x="99870" y="91365"/>
                      <a:pt x="99165" y="91859"/>
                    </a:cubicBezTo>
                    <a:cubicBezTo>
                      <a:pt x="91956" y="96849"/>
                      <a:pt x="83769" y="100111"/>
                      <a:pt x="74994" y="101416"/>
                    </a:cubicBezTo>
                    <a:cubicBezTo>
                      <a:pt x="72091" y="101808"/>
                      <a:pt x="69155" y="102069"/>
                      <a:pt x="66252" y="102069"/>
                    </a:cubicBezTo>
                    <a:cubicBezTo>
                      <a:pt x="50757" y="102069"/>
                      <a:pt x="36176" y="96066"/>
                      <a:pt x="25216" y="85171"/>
                    </a:cubicBezTo>
                    <a:cubicBezTo>
                      <a:pt x="14256" y="74309"/>
                      <a:pt x="8221" y="59826"/>
                      <a:pt x="8188" y="44462"/>
                    </a:cubicBezTo>
                    <a:cubicBezTo>
                      <a:pt x="8188" y="30664"/>
                      <a:pt x="13277" y="17126"/>
                      <a:pt x="22313" y="6721"/>
                    </a:cubicBezTo>
                    <a:cubicBezTo>
                      <a:pt x="23650" y="5188"/>
                      <a:pt x="23650" y="2904"/>
                      <a:pt x="22248" y="1404"/>
                    </a:cubicBezTo>
                    <a:lnTo>
                      <a:pt x="22215" y="1338"/>
                    </a:lnTo>
                    <a:cubicBezTo>
                      <a:pt x="21407" y="449"/>
                      <a:pt x="20302" y="1"/>
                      <a:pt x="1919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00;p64"/>
              <p:cNvSpPr/>
              <p:nvPr/>
            </p:nvSpPr>
            <p:spPr>
              <a:xfrm>
                <a:off x="2323325" y="258500"/>
                <a:ext cx="3760300" cy="4390225"/>
              </a:xfrm>
              <a:custGeom>
                <a:avLst/>
                <a:gdLst/>
                <a:ahLst/>
                <a:cxnLst/>
                <a:rect l="l" t="t" r="r" b="b"/>
                <a:pathLst>
                  <a:path w="150412" h="175609" extrusionOk="0">
                    <a:moveTo>
                      <a:pt x="63610" y="0"/>
                    </a:moveTo>
                    <a:cubicBezTo>
                      <a:pt x="61359" y="0"/>
                      <a:pt x="59532" y="1827"/>
                      <a:pt x="59532" y="4078"/>
                    </a:cubicBezTo>
                    <a:lnTo>
                      <a:pt x="59532" y="93228"/>
                    </a:lnTo>
                    <a:lnTo>
                      <a:pt x="59467" y="142060"/>
                    </a:lnTo>
                    <a:cubicBezTo>
                      <a:pt x="59467" y="153020"/>
                      <a:pt x="52421" y="162741"/>
                      <a:pt x="41950" y="166199"/>
                    </a:cubicBezTo>
                    <a:cubicBezTo>
                      <a:pt x="39320" y="167047"/>
                      <a:pt x="36616" y="167503"/>
                      <a:pt x="33881" y="167503"/>
                    </a:cubicBezTo>
                    <a:cubicBezTo>
                      <a:pt x="33462" y="167503"/>
                      <a:pt x="33042" y="167493"/>
                      <a:pt x="32621" y="167471"/>
                    </a:cubicBezTo>
                    <a:cubicBezTo>
                      <a:pt x="19181" y="166818"/>
                      <a:pt x="8515" y="155793"/>
                      <a:pt x="8319" y="142419"/>
                    </a:cubicBezTo>
                    <a:cubicBezTo>
                      <a:pt x="8221" y="135569"/>
                      <a:pt x="10798" y="129143"/>
                      <a:pt x="15593" y="124250"/>
                    </a:cubicBezTo>
                    <a:cubicBezTo>
                      <a:pt x="20454" y="119291"/>
                      <a:pt x="26978" y="116584"/>
                      <a:pt x="33926" y="116584"/>
                    </a:cubicBezTo>
                    <a:cubicBezTo>
                      <a:pt x="36633" y="116584"/>
                      <a:pt x="39373" y="117041"/>
                      <a:pt x="41983" y="117889"/>
                    </a:cubicBezTo>
                    <a:cubicBezTo>
                      <a:pt x="42399" y="118019"/>
                      <a:pt x="42825" y="118082"/>
                      <a:pt x="43246" y="118082"/>
                    </a:cubicBezTo>
                    <a:cubicBezTo>
                      <a:pt x="44409" y="118082"/>
                      <a:pt x="45540" y="117600"/>
                      <a:pt x="46354" y="116714"/>
                    </a:cubicBezTo>
                    <a:cubicBezTo>
                      <a:pt x="47006" y="115931"/>
                      <a:pt x="47332" y="114920"/>
                      <a:pt x="47332" y="113909"/>
                    </a:cubicBezTo>
                    <a:lnTo>
                      <a:pt x="47332" y="81028"/>
                    </a:lnTo>
                    <a:cubicBezTo>
                      <a:pt x="47332" y="79038"/>
                      <a:pt x="45865" y="77277"/>
                      <a:pt x="43875" y="76983"/>
                    </a:cubicBezTo>
                    <a:cubicBezTo>
                      <a:pt x="40547" y="76494"/>
                      <a:pt x="37220" y="76233"/>
                      <a:pt x="33926" y="76233"/>
                    </a:cubicBezTo>
                    <a:cubicBezTo>
                      <a:pt x="26651" y="76233"/>
                      <a:pt x="19638" y="77407"/>
                      <a:pt x="12984" y="79593"/>
                    </a:cubicBezTo>
                    <a:cubicBezTo>
                      <a:pt x="10831" y="80311"/>
                      <a:pt x="9820" y="82724"/>
                      <a:pt x="10831" y="84780"/>
                    </a:cubicBezTo>
                    <a:lnTo>
                      <a:pt x="10831" y="84812"/>
                    </a:lnTo>
                    <a:cubicBezTo>
                      <a:pt x="10961" y="85008"/>
                      <a:pt x="11092" y="85269"/>
                      <a:pt x="11157" y="85465"/>
                    </a:cubicBezTo>
                    <a:cubicBezTo>
                      <a:pt x="11790" y="86730"/>
                      <a:pt x="13091" y="87485"/>
                      <a:pt x="14435" y="87485"/>
                    </a:cubicBezTo>
                    <a:cubicBezTo>
                      <a:pt x="14823" y="87485"/>
                      <a:pt x="15214" y="87423"/>
                      <a:pt x="15593" y="87291"/>
                    </a:cubicBezTo>
                    <a:cubicBezTo>
                      <a:pt x="21400" y="85367"/>
                      <a:pt x="27565" y="84388"/>
                      <a:pt x="33860" y="84388"/>
                    </a:cubicBezTo>
                    <a:cubicBezTo>
                      <a:pt x="35622" y="84388"/>
                      <a:pt x="37383" y="84486"/>
                      <a:pt x="39145" y="84649"/>
                    </a:cubicBezTo>
                    <a:lnTo>
                      <a:pt x="39145" y="108853"/>
                    </a:lnTo>
                    <a:cubicBezTo>
                      <a:pt x="37383" y="108592"/>
                      <a:pt x="35622" y="108462"/>
                      <a:pt x="33860" y="108462"/>
                    </a:cubicBezTo>
                    <a:cubicBezTo>
                      <a:pt x="24727" y="108462"/>
                      <a:pt x="16180" y="112050"/>
                      <a:pt x="9787" y="118541"/>
                    </a:cubicBezTo>
                    <a:cubicBezTo>
                      <a:pt x="3426" y="124967"/>
                      <a:pt x="1" y="133481"/>
                      <a:pt x="99" y="142549"/>
                    </a:cubicBezTo>
                    <a:cubicBezTo>
                      <a:pt x="360" y="160197"/>
                      <a:pt x="14452" y="174712"/>
                      <a:pt x="32164" y="175561"/>
                    </a:cubicBezTo>
                    <a:cubicBezTo>
                      <a:pt x="32758" y="175593"/>
                      <a:pt x="33351" y="175609"/>
                      <a:pt x="33941" y="175609"/>
                    </a:cubicBezTo>
                    <a:cubicBezTo>
                      <a:pt x="37530" y="175609"/>
                      <a:pt x="41044" y="175018"/>
                      <a:pt x="44462" y="173897"/>
                    </a:cubicBezTo>
                    <a:cubicBezTo>
                      <a:pt x="58325" y="169330"/>
                      <a:pt x="67622" y="156543"/>
                      <a:pt x="67622" y="142027"/>
                    </a:cubicBezTo>
                    <a:lnTo>
                      <a:pt x="67687" y="93163"/>
                    </a:lnTo>
                    <a:lnTo>
                      <a:pt x="67687" y="8155"/>
                    </a:lnTo>
                    <a:lnTo>
                      <a:pt x="78321" y="8155"/>
                    </a:lnTo>
                    <a:cubicBezTo>
                      <a:pt x="81697" y="8133"/>
                      <a:pt x="85305" y="8095"/>
                      <a:pt x="88344" y="8095"/>
                    </a:cubicBezTo>
                    <a:cubicBezTo>
                      <a:pt x="89709" y="8095"/>
                      <a:pt x="90960" y="8103"/>
                      <a:pt x="92022" y="8123"/>
                    </a:cubicBezTo>
                    <a:cubicBezTo>
                      <a:pt x="93098" y="21073"/>
                      <a:pt x="98643" y="33110"/>
                      <a:pt x="107973" y="42374"/>
                    </a:cubicBezTo>
                    <a:cubicBezTo>
                      <a:pt x="117269" y="51573"/>
                      <a:pt x="129339" y="57053"/>
                      <a:pt x="142256" y="58031"/>
                    </a:cubicBezTo>
                    <a:cubicBezTo>
                      <a:pt x="142256" y="64131"/>
                      <a:pt x="142289" y="76005"/>
                      <a:pt x="142354" y="82333"/>
                    </a:cubicBezTo>
                    <a:cubicBezTo>
                      <a:pt x="133155" y="81876"/>
                      <a:pt x="124250" y="79821"/>
                      <a:pt x="115769" y="76233"/>
                    </a:cubicBezTo>
                    <a:cubicBezTo>
                      <a:pt x="109506" y="73624"/>
                      <a:pt x="103700" y="70198"/>
                      <a:pt x="98350" y="66088"/>
                    </a:cubicBezTo>
                    <a:cubicBezTo>
                      <a:pt x="97610" y="65524"/>
                      <a:pt x="96719" y="65238"/>
                      <a:pt x="95830" y="65238"/>
                    </a:cubicBezTo>
                    <a:cubicBezTo>
                      <a:pt x="95229" y="65238"/>
                      <a:pt x="94629" y="65369"/>
                      <a:pt x="94077" y="65632"/>
                    </a:cubicBezTo>
                    <a:cubicBezTo>
                      <a:pt x="92674" y="66284"/>
                      <a:pt x="91793" y="67752"/>
                      <a:pt x="91793" y="69318"/>
                    </a:cubicBezTo>
                    <a:lnTo>
                      <a:pt x="91956" y="142354"/>
                    </a:lnTo>
                    <a:cubicBezTo>
                      <a:pt x="91891" y="150443"/>
                      <a:pt x="90195" y="158272"/>
                      <a:pt x="86966" y="165514"/>
                    </a:cubicBezTo>
                    <a:cubicBezTo>
                      <a:pt x="86150" y="167308"/>
                      <a:pt x="86802" y="169428"/>
                      <a:pt x="88433" y="170472"/>
                    </a:cubicBezTo>
                    <a:cubicBezTo>
                      <a:pt x="88466" y="170472"/>
                      <a:pt x="88466" y="170505"/>
                      <a:pt x="88531" y="170505"/>
                    </a:cubicBezTo>
                    <a:cubicBezTo>
                      <a:pt x="89214" y="170960"/>
                      <a:pt x="89984" y="171174"/>
                      <a:pt x="90744" y="171174"/>
                    </a:cubicBezTo>
                    <a:cubicBezTo>
                      <a:pt x="92271" y="171174"/>
                      <a:pt x="93760" y="170311"/>
                      <a:pt x="94436" y="168808"/>
                    </a:cubicBezTo>
                    <a:cubicBezTo>
                      <a:pt x="98089" y="160555"/>
                      <a:pt x="100046" y="151650"/>
                      <a:pt x="100111" y="142354"/>
                    </a:cubicBezTo>
                    <a:lnTo>
                      <a:pt x="99850" y="77049"/>
                    </a:lnTo>
                    <a:lnTo>
                      <a:pt x="99850" y="77049"/>
                    </a:lnTo>
                    <a:cubicBezTo>
                      <a:pt x="103895" y="79593"/>
                      <a:pt x="108071" y="81844"/>
                      <a:pt x="112474" y="83670"/>
                    </a:cubicBezTo>
                    <a:cubicBezTo>
                      <a:pt x="123206" y="88205"/>
                      <a:pt x="134591" y="90521"/>
                      <a:pt x="146301" y="90521"/>
                    </a:cubicBezTo>
                    <a:cubicBezTo>
                      <a:pt x="147410" y="90521"/>
                      <a:pt x="148454" y="90097"/>
                      <a:pt x="149237" y="89346"/>
                    </a:cubicBezTo>
                    <a:cubicBezTo>
                      <a:pt x="149987" y="88563"/>
                      <a:pt x="150411" y="87552"/>
                      <a:pt x="150411" y="86443"/>
                    </a:cubicBezTo>
                    <a:lnTo>
                      <a:pt x="150379" y="70231"/>
                    </a:lnTo>
                    <a:lnTo>
                      <a:pt x="150313" y="54345"/>
                    </a:lnTo>
                    <a:cubicBezTo>
                      <a:pt x="150281" y="49974"/>
                      <a:pt x="146301" y="49942"/>
                      <a:pt x="146236" y="49942"/>
                    </a:cubicBezTo>
                    <a:cubicBezTo>
                      <a:pt x="120955" y="49942"/>
                      <a:pt x="100177" y="29358"/>
                      <a:pt x="99981" y="4045"/>
                    </a:cubicBezTo>
                    <a:cubicBezTo>
                      <a:pt x="99981" y="2121"/>
                      <a:pt x="98546" y="131"/>
                      <a:pt x="95903" y="0"/>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 name="Google Shape;12101;p64"/>
            <p:cNvSpPr/>
            <p:nvPr/>
          </p:nvSpPr>
          <p:spPr>
            <a:xfrm>
              <a:off x="2238181" y="4120624"/>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4382" y="507170"/>
            <a:ext cx="8022684" cy="4495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79571605"/>
      </p:ext>
    </p:extLst>
  </p:cSld>
  <p:clrMapOvr>
    <a:masterClrMapping/>
  </p:clrMapOvr>
  <p:timing>
    <p:tnLst>
      <p:par>
        <p:cTn id="1" dur="indefinite" restart="never" nodeType="tmRoot"/>
      </p:par>
    </p:tnLst>
  </p:timing>
</p:sld>
</file>

<file path=ppt/theme/theme1.xml><?xml version="1.0" encoding="utf-8"?>
<a:theme xmlns:a="http://schemas.openxmlformats.org/drawingml/2006/main" name="Information Technology Consulting by Slidesgo">
  <a:themeElements>
    <a:clrScheme name="Simple Light">
      <a:dk1>
        <a:srgbClr val="FFFFFF"/>
      </a:dk1>
      <a:lt1>
        <a:srgbClr val="003F81"/>
      </a:lt1>
      <a:dk2>
        <a:srgbClr val="176FAE"/>
      </a:dk2>
      <a:lt2>
        <a:srgbClr val="E4EEF9"/>
      </a:lt2>
      <a:accent1>
        <a:srgbClr val="A5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466</Words>
  <Application>Microsoft Office PowerPoint</Application>
  <PresentationFormat>On-screen Show (16:9)</PresentationFormat>
  <Paragraphs>67</Paragraphs>
  <Slides>11</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Atkinson Hyperlegible</vt:lpstr>
      <vt:lpstr>BioRhyme</vt:lpstr>
      <vt:lpstr>Open Sans</vt:lpstr>
      <vt:lpstr>Book Antiqua</vt:lpstr>
      <vt:lpstr>Wingdings</vt:lpstr>
      <vt:lpstr>Space Mono</vt:lpstr>
      <vt:lpstr>Raleway</vt:lpstr>
      <vt:lpstr>Information Technology Consulting by Slidesgo</vt:lpstr>
      <vt:lpstr>TOP 100 DOMINATING  INFLUENCERS IN 2025 </vt:lpstr>
      <vt:lpstr>INTRODUCTION</vt:lpstr>
      <vt:lpstr>DATASET</vt:lpstr>
      <vt:lpstr>DATASET</vt:lpstr>
      <vt:lpstr>KEY DETAILS</vt:lpstr>
      <vt:lpstr>KEY DETAILS</vt:lpstr>
      <vt:lpstr>CRITIRIA USED</vt:lpstr>
      <vt:lpstr>CRITIRIA USED</vt:lpstr>
      <vt:lpstr>DASHBOARD</vt:lpstr>
      <vt:lpstr>CONCLUSION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Technol </dc:title>
  <dc:creator>user</dc:creator>
  <cp:lastModifiedBy>Microsoft account</cp:lastModifiedBy>
  <cp:revision>36</cp:revision>
  <dcterms:modified xsi:type="dcterms:W3CDTF">2025-05-07T12:00:54Z</dcterms:modified>
</cp:coreProperties>
</file>