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91" d="100"/>
          <a:sy n="91" d="100"/>
        </p:scale>
        <p:origin x="370" y="7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9/13/2023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9/13/2023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9/13/2023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9/13/2023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9/13/2023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9/13/2023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D288EB-9940-E7CC-8AED-7939BACD9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" y="332656"/>
            <a:ext cx="6127011" cy="35207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C67D81-43EC-B238-DCC2-63E750692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468" y="476672"/>
            <a:ext cx="5004757" cy="2088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EC9CF7-AEFD-8481-70FC-9B87A4139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092" y="3299152"/>
            <a:ext cx="7475868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012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067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48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415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8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598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55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12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80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02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38B6BD-4869-80B0-E5BA-DCCBA05C2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5" y="692696"/>
            <a:ext cx="679017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3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479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03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69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96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308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929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27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678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345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46BF43-E9FA-465E-3770-9010DDA0D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" y="548680"/>
            <a:ext cx="7155800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2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75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589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73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681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55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49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67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6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51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087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8B9D6-B95A-2340-E18C-B60ECB030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" y="332656"/>
            <a:ext cx="6332769" cy="59745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A432A0-6A22-9D3F-9ED8-F33900410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204" y="1916832"/>
            <a:ext cx="7681626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6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98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62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07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0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5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91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041270-EF12-DD5F-D8B4-A2BA834CE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72" y="148305"/>
            <a:ext cx="4450466" cy="6561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233DA8-0D78-F1EF-AB65-515C5BE74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172" y="1699109"/>
            <a:ext cx="7803556" cy="34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0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E3EA51-A5E8-5E94-92E8-15438E516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8" y="188640"/>
            <a:ext cx="6378493" cy="368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6F96E8-9147-BE70-48E3-61BA245BF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196" y="2190642"/>
            <a:ext cx="6317527" cy="2476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20F9AF-1BB7-A2DD-94B5-52860A46D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41" y="4437112"/>
            <a:ext cx="3269263" cy="17298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AC9A71-B0BE-4D64-5334-2BC1F9CD2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204" y="5085184"/>
            <a:ext cx="314777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5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68A94A-14FF-CE16-8772-6E943A46B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0" y="332656"/>
            <a:ext cx="8294754" cy="26642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205BDF-826E-E6F8-4C25-1166B9957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64" y="3284984"/>
            <a:ext cx="5936494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2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05D77F-F474-ACDA-067B-0B38A6013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8" y="620688"/>
            <a:ext cx="7370844" cy="34563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02D280-BC9D-7360-4F47-D3E950FF8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72" y="4293096"/>
            <a:ext cx="6603774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8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9BE75C-3CA5-135F-217C-D6A8E6B51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" y="404664"/>
            <a:ext cx="6259320" cy="29523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C0B756-AE24-4EED-83FA-CD2BBD1B5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5" y="2276872"/>
            <a:ext cx="3677745" cy="29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289</TotalTime>
  <Words>0</Words>
  <Application>Microsoft Office PowerPoint</Application>
  <PresentationFormat>Custom</PresentationFormat>
  <Paragraphs>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Consolas</vt:lpstr>
      <vt:lpstr>Corbel</vt:lpstr>
      <vt:lpstr>Chalkboard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prajjal dhar</dc:creator>
  <cp:lastModifiedBy>prajjal dhar</cp:lastModifiedBy>
  <cp:revision>5</cp:revision>
  <dcterms:created xsi:type="dcterms:W3CDTF">2023-05-15T14:48:17Z</dcterms:created>
  <dcterms:modified xsi:type="dcterms:W3CDTF">2023-09-13T04:10:42Z</dcterms:modified>
</cp:coreProperties>
</file>