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91" d="100"/>
          <a:sy n="91" d="100"/>
        </p:scale>
        <p:origin x="370" y="9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5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1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7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3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1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2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5899F-E966-767B-25E2-C2E945B3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332656"/>
            <a:ext cx="893903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970CC-AA79-BA40-CD3E-F7099EE1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25" y="836712"/>
            <a:ext cx="8695173" cy="2110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CA52C-0AB3-B65B-1BCE-ED0BD5B9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6" y="3284984"/>
            <a:ext cx="725486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5A4EE-2CF3-42B9-C055-8A3E3FA7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404664"/>
            <a:ext cx="7704488" cy="3551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4E3A0-7E2F-5F4C-1EFA-47F754F5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4077072"/>
            <a:ext cx="2167055" cy="259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110E1-32B4-315E-AC6D-0CB672C55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236" y="4177404"/>
            <a:ext cx="2324301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7AAD4-9307-AE35-71CC-C8999C58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404664"/>
            <a:ext cx="659949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6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3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0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9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343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prajjal dhar</dc:creator>
  <cp:lastModifiedBy>prajjal dhar</cp:lastModifiedBy>
  <cp:revision>5</cp:revision>
  <dcterms:created xsi:type="dcterms:W3CDTF">2023-05-15T14:48:17Z</dcterms:created>
  <dcterms:modified xsi:type="dcterms:W3CDTF">2023-09-11T16:40:31Z</dcterms:modified>
</cp:coreProperties>
</file>