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91" d="100"/>
          <a:sy n="91" d="100"/>
        </p:scale>
        <p:origin x="37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1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6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4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1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8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9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5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0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6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4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9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4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6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5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8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0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3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9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0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4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270</TotalTime>
  <Words>0</Words>
  <Application>Microsoft Office PowerPoint</Application>
  <PresentationFormat>Custom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Consolas</vt:lpstr>
      <vt:lpstr>Corbel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prajjal dhar</dc:creator>
  <cp:lastModifiedBy>prajjal dhar</cp:lastModifiedBy>
  <cp:revision>4</cp:revision>
  <dcterms:created xsi:type="dcterms:W3CDTF">2023-05-15T14:48:17Z</dcterms:created>
  <dcterms:modified xsi:type="dcterms:W3CDTF">2023-07-17T13:09:33Z</dcterms:modified>
</cp:coreProperties>
</file>