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91" d="100"/>
          <a:sy n="91" d="100"/>
        </p:scale>
        <p:origin x="37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658FB-8772-4CD9-5079-97769B506270}"/>
              </a:ext>
            </a:extLst>
          </p:cNvPr>
          <p:cNvSpPr txBox="1"/>
          <p:nvPr/>
        </p:nvSpPr>
        <p:spPr>
          <a:xfrm>
            <a:off x="405780" y="337943"/>
            <a:ext cx="104411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1. General Questions: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a. What are the subjects offered in Program A, Program B, and Program C?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b. Who are the faculty members for Program A, Program B, and Program C?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c. What are the start and end dates for Program A, Program B, and Program C?</a:t>
            </a: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2. Branch-specific Questions: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a. In Branch A of Program A, how many students have completed the program, joined new, and are currently ongoing?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b. Who is the faculty member for Branch A in Program A?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c. In Branch B of Program B, how many students have completed the program, joined new, and are currently ongoing?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d. Who is the faculty member for Branch B in Program B?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e. In Branch A of Program C, how many students have completed the program, joined new, and are currently ongoing?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f. Who is the faculty member for Branch A in Program C?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g. In Branch B of Program C, how many students have completed the program, joined new, and are currently ongoing?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h. Who is the faculty member for Branch B in Program C?</a:t>
            </a: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3. Timeframe Questions: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a. When does Program A start and end?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b. When does Program B start and end?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c. When does Program C start and end?</a:t>
            </a: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   d. Which program has the shortest duration, and which one has the longest duration?</a:t>
            </a: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87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7A256-A2B5-D01E-D4DF-C271D2C5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531455"/>
            <a:ext cx="7254869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9D15D-6438-C66A-3810-AB9C53F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1" y="476672"/>
            <a:ext cx="1015949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F7B86-BABE-677D-D495-AA329D66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90" y="308339"/>
            <a:ext cx="9975444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48133-2E7A-41D5-6D95-F02BACC5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375232"/>
            <a:ext cx="905334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1A27D-CC93-EE07-55F4-F1780873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4" y="476672"/>
            <a:ext cx="10097375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316DF-7854-FCA1-3783-603DD9A3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764704"/>
            <a:ext cx="1018689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84DEC-6BA1-0C97-6312-49D61FFA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332656"/>
            <a:ext cx="6576630" cy="32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BA34E-2220-3130-307A-2C25E00E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3835251"/>
            <a:ext cx="662997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D2746-4F15-3AC6-8C52-0CBBE84B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628800"/>
            <a:ext cx="681287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3187D-E8F8-EEC6-F7A8-90E943B6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1" y="404664"/>
            <a:ext cx="7488832" cy="38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E71F2-F0EE-F0CF-797E-9E3D78DF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773200"/>
            <a:ext cx="6835732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D25FF-A9A4-9AC0-6D31-146A9CC7F23F}"/>
              </a:ext>
            </a:extLst>
          </p:cNvPr>
          <p:cNvSpPr txBox="1"/>
          <p:nvPr/>
        </p:nvSpPr>
        <p:spPr>
          <a:xfrm>
            <a:off x="477788" y="980728"/>
            <a:ext cx="11089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4. Faculty-related Questions: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a. Who are the faculty members common to all three programs?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b. Who is the faculty member with the most students in all branches combined?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c. Which faculty member has the most students in a single branch?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5. Subject-related Questions: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a. What are the subjects common to all three programs?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b. Which program offers the most subjects, and how many subjects is that?</a:t>
            </a:r>
          </a:p>
          <a:p>
            <a:pPr algn="l"/>
            <a:endParaRPr lang="en-US" sz="18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6. Enrollment and Completion Questions: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a. Which program has the highest number of students who have completed their studies?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b. In which branch is the highest number of students currently ongoing?</a:t>
            </a:r>
          </a:p>
          <a:p>
            <a:pPr algn="l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   c. Which program has the highest number of students who joined recently?</a:t>
            </a:r>
          </a:p>
          <a:p>
            <a:pPr algn="l"/>
            <a:endParaRPr lang="en-US" sz="18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79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6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2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4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89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56FCA-8E63-E2CF-F368-95ECC82F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88640"/>
            <a:ext cx="7003387" cy="184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9B387-86C3-7DE7-8E33-153D8120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2132856"/>
            <a:ext cx="7582557" cy="19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60568-F29E-BC79-D323-6622B22A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4221088"/>
            <a:ext cx="777307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7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4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6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5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8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9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FDBCB-94F2-986E-2C5E-777B83FD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6" y="3861048"/>
            <a:ext cx="6751905" cy="72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D6540-724D-8A46-ADAF-788204CB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8640"/>
            <a:ext cx="8016935" cy="344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1B9C9-11BD-1725-6237-7BD65931C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5085184"/>
            <a:ext cx="5456393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0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9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B0128-9D86-137F-0F9A-A9D4EF48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476672"/>
            <a:ext cx="7994073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4C399-FF50-DC49-E502-8F002C43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91" y="925613"/>
            <a:ext cx="8794242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75BD2-1910-B916-87D2-B4A577B1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476672"/>
            <a:ext cx="7666384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7C6BA-7C53-EF9A-7E96-AB5299DE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476672"/>
            <a:ext cx="6203218" cy="1257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3B403-075A-8063-1693-B2563822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2132856"/>
            <a:ext cx="6233700" cy="1150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72C83-014C-6413-B341-26734080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44" y="3789040"/>
            <a:ext cx="6142252" cy="124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61712-C84A-94C8-11D7-9F91149FE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46" y="5373216"/>
            <a:ext cx="646232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E3DDB-AF62-7302-FF7C-5A75BEC4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476672"/>
            <a:ext cx="6271803" cy="116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40071-5EB7-EDD3-0EB6-592D9C2D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132856"/>
            <a:ext cx="6546147" cy="1554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7CE1B-BFC0-6270-A6FB-010D40578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15" y="4125263"/>
            <a:ext cx="5449049" cy="12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479</TotalTime>
  <Words>430</Words>
  <Application>Microsoft Office PowerPoint</Application>
  <PresentationFormat>Custom</PresentationFormat>
  <Paragraphs>35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Consolas</vt:lpstr>
      <vt:lpstr>Corbel</vt:lpstr>
      <vt:lpstr>Söhne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prajjal dhar</dc:creator>
  <cp:lastModifiedBy>prajjal dhar</cp:lastModifiedBy>
  <cp:revision>8</cp:revision>
  <dcterms:created xsi:type="dcterms:W3CDTF">2023-05-15T14:48:17Z</dcterms:created>
  <dcterms:modified xsi:type="dcterms:W3CDTF">2023-09-07T10:03:22Z</dcterms:modified>
</cp:coreProperties>
</file>