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0a383731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0a383731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0a383731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0a383731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29168e4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29168e4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29168e4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29168e4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0a383731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0a383731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29168e4b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29168e4b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2879286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2879286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process typically involves extracting features from the image that capture its visual characteristics, and then creating a hash code based on these features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29168e4b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29168e4b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29168e4b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29168e4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29168e4b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29168e4b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ink.springer.com/article/10.1007/s11831-020-09400-w" TargetMode="External"/><Relationship Id="rId4" Type="http://schemas.openxmlformats.org/officeDocument/2006/relationships/hyperlink" Target="https://arxiv.org/pdf/2209.0843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0" y="282525"/>
            <a:ext cx="9144000" cy="9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PicNix: Nixing Image Duplicates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13" y="1950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CCCC"/>
                </a:solidFill>
              </a:rPr>
              <a:t>CSE 542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978425" y="3786200"/>
            <a:ext cx="180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Supervisor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Zhenhua Liu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5141400" y="3786200"/>
            <a:ext cx="3690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Members: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Pandre Vamshi</a:t>
            </a:r>
            <a:r>
              <a:rPr lang="en"/>
              <a:t> </a:t>
            </a:r>
            <a:r>
              <a:rPr lang="en"/>
              <a:t>(115077003)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Prajjawal Agarwal</a:t>
            </a:r>
            <a:r>
              <a:rPr lang="en"/>
              <a:t> </a:t>
            </a:r>
            <a:r>
              <a:rPr lang="en"/>
              <a:t>(115134849)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Shreejay V. Jahagirdar (115071683)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138" y="2743325"/>
            <a:ext cx="1189737" cy="9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ctrTitle"/>
          </p:nvPr>
        </p:nvSpPr>
        <p:spPr>
          <a:xfrm>
            <a:off x="128650" y="1021925"/>
            <a:ext cx="9144000" cy="9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MidTerm Presentation</a:t>
            </a:r>
            <a:endParaRPr sz="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4294967295" type="body"/>
          </p:nvPr>
        </p:nvSpPr>
        <p:spPr>
          <a:xfrm>
            <a:off x="311700" y="416725"/>
            <a:ext cx="8520600" cy="4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457200" lvl="0" marL="2743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/>
              <a:t>THANK YOU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5023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980"/>
              <a:t>Problem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402500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celebrity problem.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further replicated across multiple servers and regions.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/>
              <a:t>Trimming excess data isn't just a cost-saving measure; it's a strategic leap towards faster performance, stronger security, compliance confidence, and a more efficient digital future.</a:t>
            </a:r>
            <a:endParaRPr i="1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5023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980"/>
              <a:t>Solution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3191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Creating a solution that would check for duplicate images before saving it in file storage.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 try to make the solution online without impacting the latency.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aspects of the solution takes time, we will move those bits to asynchronous mode.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5023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980"/>
              <a:t>Deliverables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3191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1</a:t>
            </a:r>
            <a:r>
              <a:rPr lang="en"/>
              <a:t> </a:t>
            </a:r>
            <a:r>
              <a:rPr i="1" lang="en"/>
              <a:t>(MVP and testing)</a:t>
            </a:r>
            <a:r>
              <a:rPr lang="en"/>
              <a:t>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Check hash before storing images to prevent duplication.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Crawl over social media pages to see the percentage of data saved.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Phase 2</a:t>
            </a:r>
            <a:r>
              <a:rPr lang="en"/>
              <a:t> </a:t>
            </a:r>
            <a:r>
              <a:rPr i="1" lang="en"/>
              <a:t>(Research to improve percentage)</a:t>
            </a:r>
            <a:r>
              <a:rPr lang="en"/>
              <a:t>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Reading ways to differentiate between normal image and filtered image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How a cropped image can be mapped to original image group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Phase 3</a:t>
            </a:r>
            <a:r>
              <a:rPr lang="en"/>
              <a:t> </a:t>
            </a:r>
            <a:r>
              <a:rPr i="1" lang="en"/>
              <a:t>(Implement the research - if time permits)</a:t>
            </a:r>
            <a:r>
              <a:rPr lang="en"/>
              <a:t>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Implement the outcomes of phase 2.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Crawl over social media again and see the amount of data saved.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572600" y="22692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0"/>
              <a:t>Current Status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5023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980"/>
              <a:t>Phase 1 - Part 1 (Prajjawal Agarwal)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3191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Made a Python Django app for detecting duplicates online.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Made two apis one for soft duplicate detection and another for hard duplicate detection which use perceptual hashing and md5 respectively and save it if needed.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Tested the apis using curl statements.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023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980"/>
              <a:t>Phase 1 - Part 2 (Shreejay V. Jahagirdar)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191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</a:t>
            </a:r>
            <a:r>
              <a:rPr lang="en"/>
              <a:t>eveloped a web crawler using Selenium.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web crawler to crawl any desired website and download all images. We are using it </a:t>
            </a:r>
            <a:r>
              <a:rPr lang="en"/>
              <a:t>download images over a particular social media.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Tested on multiple websites, filters all elements containing images and downloads them all.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5023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980"/>
              <a:t>Phase 2 (Pandre Vamshi)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3191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Research to improve percentage of matches.(Image mapping to corresponding NDIG)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Reading Near Duplicate Image Groups (NDIG) techniques. Source: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“A Review on Near-Duplicate Detection of Images using Computer Vision Techniques” discusses state-of-the-art computer vision-based approaches and feature extraction methods for the detection of near duplicate images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Evolution of a Web-Scale Near Duplicate Image Detection System” presents an efficient system for detecting near duplicate images across 8 billion images2</a:t>
            </a:r>
            <a:r>
              <a:rPr lang="en" sz="1200">
                <a:solidFill>
                  <a:srgbClr val="D2D0C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Part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Everything on track till now.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will continue to finish up the respective works that we have started.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are still working on Phase 2.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Phase 3 which was declared a future work in the proposal could continue to remain that way.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still need some work to determine if that could be achieved in the remaining time.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