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FFD08-F33E-485E-ADB3-21BE3975624C}" v="87" dt="2020-05-04T01:34:05.428"/>
    <p1510:client id="{AE99FE5B-1865-4FDC-B68E-D6DC536FF3A5}" v="361" dt="2020-05-03T16:10:34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3.05.2020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Borough-Boundaries/tqmj-j8zm" TargetMode="External"/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966" y="2426366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The</a:t>
            </a:r>
            <a:r>
              <a:rPr lang="tr-TR" dirty="0"/>
              <a:t> Battle of </a:t>
            </a:r>
            <a:r>
              <a:rPr lang="tr-TR" dirty="0" err="1"/>
              <a:t>Neighbourhoods</a:t>
            </a:r>
            <a:endParaRPr lang="en-US" dirty="0" err="1"/>
          </a:p>
          <a:p>
            <a:endParaRPr lang="tr-TR" dirty="0"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3011" y="1677233"/>
            <a:ext cx="5357600" cy="1160213"/>
          </a:xfrm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A58C3F-5DFA-410B-9C50-FAAAA470432C}"/>
              </a:ext>
            </a:extLst>
          </p:cNvPr>
          <p:cNvSpPr txBox="1"/>
          <p:nvPr/>
        </p:nvSpPr>
        <p:spPr>
          <a:xfrm>
            <a:off x="5185611" y="3076788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The End</a:t>
            </a:r>
            <a:endParaRPr lang="en-US" sz="40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80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CAF0-BBFF-4397-81BD-2167680F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7D57-4BDD-4DA0-9C68-E731633E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862" y="808853"/>
            <a:ext cx="8959592" cy="54416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This Project answers the three main questions for the Indians in New York</a:t>
            </a:r>
            <a:endParaRPr lang="en-US" dirty="0">
              <a:cs typeface="Arial" panose="020B0604020202020204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What is / are the best location(s) for Indian cuisine in New York City?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2. In what Neighborhood and/or borough should I open an Indian restaurant         to have the best chance of being successful?</a:t>
            </a: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3. Where would I go in New York City to have the best Indian food?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31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023F-A22B-4FD3-9FA4-1C0835CB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519" y="517293"/>
            <a:ext cx="7958331" cy="1077229"/>
          </a:xfrm>
        </p:spPr>
        <p:txBody>
          <a:bodyPr/>
          <a:lstStyle/>
          <a:p>
            <a:pPr algn="ctr"/>
            <a:r>
              <a:rPr lang="en-US" b="1" dirty="0"/>
              <a:t>Data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21FB-AFE7-4209-9709-4B37E4D1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810" y="698564"/>
            <a:ext cx="9541117" cy="5471694"/>
          </a:xfrm>
        </p:spPr>
        <p:txBody>
          <a:bodyPr>
            <a:normAutofit/>
          </a:bodyPr>
          <a:lstStyle/>
          <a:p>
            <a:pPr marL="344170" indent="-344170"/>
            <a:r>
              <a:rPr lang="en-US" i="1" dirty="0">
                <a:ea typeface="+mn-lt"/>
                <a:cs typeface="+mn-lt"/>
              </a:rPr>
              <a:t>Data source : </a:t>
            </a:r>
            <a:r>
              <a:rPr lang="en-US" i="1" dirty="0">
                <a:ea typeface="+mn-lt"/>
                <a:cs typeface="+mn-lt"/>
                <a:hlinkClick r:id="rId2"/>
              </a:rPr>
              <a:t>https://cocl.us/new_york_dataset</a:t>
            </a:r>
            <a:endParaRPr lang="en-US">
              <a:cs typeface="Arial" panose="020B0604020202020204"/>
            </a:endParaRPr>
          </a:p>
          <a:p>
            <a:pPr marL="344170" indent="-344170"/>
            <a:r>
              <a:rPr lang="en-US" i="1" dirty="0">
                <a:ea typeface="+mn-lt"/>
                <a:cs typeface="+mn-lt"/>
              </a:rPr>
              <a:t>Description :  To explore various neighborhoods of new </a:t>
            </a:r>
            <a:r>
              <a:rPr lang="en-US" i="1" dirty="0" err="1">
                <a:ea typeface="+mn-lt"/>
                <a:cs typeface="+mn-lt"/>
              </a:rPr>
              <a:t>york</a:t>
            </a:r>
            <a:r>
              <a:rPr lang="en-US" i="1" dirty="0">
                <a:ea typeface="+mn-lt"/>
                <a:cs typeface="+mn-lt"/>
              </a:rPr>
              <a:t> city.</a:t>
            </a:r>
            <a:endParaRPr lang="en-US" dirty="0"/>
          </a:p>
          <a:p>
            <a:pPr marL="344170" indent="-344170"/>
            <a:r>
              <a:rPr lang="en-US" i="1" dirty="0">
                <a:ea typeface="+mn-lt"/>
                <a:cs typeface="+mn-lt"/>
              </a:rPr>
              <a:t>Data source : Foursquare API</a:t>
            </a:r>
            <a:endParaRPr lang="en-US" dirty="0">
              <a:cs typeface="Arial"/>
            </a:endParaRPr>
          </a:p>
          <a:p>
            <a:pPr marL="344170" indent="-344170"/>
            <a:r>
              <a:rPr lang="en-US" i="1" dirty="0">
                <a:ea typeface="+mn-lt"/>
                <a:cs typeface="+mn-lt"/>
              </a:rPr>
              <a:t>Description : By using this </a:t>
            </a:r>
            <a:r>
              <a:rPr lang="en-US" i="1" dirty="0" err="1">
                <a:ea typeface="+mn-lt"/>
                <a:cs typeface="+mn-lt"/>
              </a:rPr>
              <a:t>api</a:t>
            </a:r>
            <a:r>
              <a:rPr lang="en-US" i="1" dirty="0">
                <a:ea typeface="+mn-lt"/>
                <a:cs typeface="+mn-lt"/>
              </a:rPr>
              <a:t> we will get all the venues.</a:t>
            </a:r>
            <a:endParaRPr lang="en-US" dirty="0">
              <a:ea typeface="+mn-lt"/>
              <a:cs typeface="+mn-lt"/>
            </a:endParaRPr>
          </a:p>
          <a:p>
            <a:pPr marL="344170" indent="-344170"/>
            <a:r>
              <a:rPr lang="en-US" i="1" dirty="0">
                <a:ea typeface="+mn-lt"/>
                <a:cs typeface="+mn-lt"/>
              </a:rPr>
              <a:t>Data source : </a:t>
            </a:r>
            <a:r>
              <a:rPr lang="en-US" i="1" dirty="0">
                <a:ea typeface="+mn-lt"/>
                <a:cs typeface="+mn-lt"/>
                <a:hlinkClick r:id="rId3"/>
              </a:rPr>
              <a:t>https://data.cityofnewyork.us/City-Government/Borough-Boundaries/tqmj-j8zm</a:t>
            </a:r>
            <a:endParaRPr lang="en-US">
              <a:cs typeface="Arial"/>
            </a:endParaRPr>
          </a:p>
          <a:p>
            <a:pPr marL="344170" indent="-344170"/>
            <a:r>
              <a:rPr lang="en-US" i="1" dirty="0">
                <a:ea typeface="+mn-lt"/>
                <a:cs typeface="+mn-lt"/>
              </a:rPr>
              <a:t>Description : Get the New </a:t>
            </a:r>
            <a:r>
              <a:rPr lang="en-US" i="1" dirty="0" err="1">
                <a:ea typeface="+mn-lt"/>
                <a:cs typeface="+mn-lt"/>
              </a:rPr>
              <a:t>york</a:t>
            </a:r>
            <a:r>
              <a:rPr lang="en-US" i="1" dirty="0">
                <a:ea typeface="+mn-lt"/>
                <a:cs typeface="+mn-lt"/>
              </a:rPr>
              <a:t> Borough boundaries.</a:t>
            </a:r>
            <a:endParaRPr lang="en-US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29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FFC7-7B66-4F8C-95CE-BEEE01AF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Arial"/>
              </a:rPr>
              <a:t>Analysis</a:t>
            </a:r>
            <a:br>
              <a:rPr lang="en-US" b="1" dirty="0">
                <a:cs typeface="Arial"/>
              </a:rPr>
            </a:br>
            <a:endParaRPr lang="en-US">
              <a:cs typeface="Arial" panose="020B0604020202020204"/>
            </a:endParaRP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0CDAFD-4E7A-444B-9EEF-0534D8E95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657" y="2086537"/>
            <a:ext cx="8297855" cy="390811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EDFE5B-E22B-41E5-B5CB-47BAE32F3063}"/>
              </a:ext>
            </a:extLst>
          </p:cNvPr>
          <p:cNvSpPr txBox="1"/>
          <p:nvPr/>
        </p:nvSpPr>
        <p:spPr>
          <a:xfrm>
            <a:off x="4440641" y="1640553"/>
            <a:ext cx="3695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Indian </a:t>
            </a:r>
            <a:r>
              <a:rPr lang="en-US" dirty="0" err="1"/>
              <a:t>Restuarants</a:t>
            </a:r>
            <a:r>
              <a:rPr lang="en-US" dirty="0"/>
              <a:t> in Brooklyn</a:t>
            </a:r>
          </a:p>
        </p:txBody>
      </p:sp>
    </p:spTree>
    <p:extLst>
      <p:ext uri="{BB962C8B-B14F-4D97-AF65-F5344CB8AC3E}">
        <p14:creationId xmlns:p14="http://schemas.microsoft.com/office/powerpoint/2010/main" val="280987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ECEBED-6EDD-4569-B947-95E432A9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021" y="1429655"/>
            <a:ext cx="4908884" cy="4628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AEC2E-30A7-4E73-B594-14D4D6969C42}"/>
              </a:ext>
            </a:extLst>
          </p:cNvPr>
          <p:cNvSpPr txBox="1"/>
          <p:nvPr/>
        </p:nvSpPr>
        <p:spPr>
          <a:xfrm>
            <a:off x="3170321" y="723900"/>
            <a:ext cx="58513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Average Rating  of Indian Restaurants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206517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1F5E9-06B0-4EAF-A284-68E172CB057B}"/>
              </a:ext>
            </a:extLst>
          </p:cNvPr>
          <p:cNvSpPr txBox="1"/>
          <p:nvPr/>
        </p:nvSpPr>
        <p:spPr>
          <a:xfrm>
            <a:off x="5045242" y="693821"/>
            <a:ext cx="30459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Rating Vs Borough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E1F7D9-0CAD-4810-A938-F4EC1E37A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16" y="1760891"/>
            <a:ext cx="8073216" cy="43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CDBA2-1CB8-4B64-A7FE-C0B668576D88}"/>
              </a:ext>
            </a:extLst>
          </p:cNvPr>
          <p:cNvSpPr txBox="1"/>
          <p:nvPr/>
        </p:nvSpPr>
        <p:spPr>
          <a:xfrm>
            <a:off x="4552579" y="61525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Restaurants Vs Borough</a:t>
            </a: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EDF710E-D384-461C-9A0D-FDAF830C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11" y="1618131"/>
            <a:ext cx="7051494" cy="36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8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B70B5F-47C2-4058-90EE-6B2572656978}"/>
              </a:ext>
            </a:extLst>
          </p:cNvPr>
          <p:cNvSpPr txBox="1"/>
          <p:nvPr/>
        </p:nvSpPr>
        <p:spPr>
          <a:xfrm>
            <a:off x="4283242" y="683795"/>
            <a:ext cx="4156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Restaurants Vs Neighborhoods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C7463A-3633-4DF3-ACC7-1A81D09C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05" y="1661019"/>
            <a:ext cx="7205184" cy="35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181B-05A9-4AC0-A3D1-D5AE57C6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Arial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FCFA-D8C4-44E3-B164-635CC887B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2" y="1645021"/>
            <a:ext cx="8589855" cy="4655444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dirty="0">
                <a:ea typeface="+mn-lt"/>
                <a:cs typeface="+mn-lt"/>
              </a:rPr>
              <a:t>Fort Greene and Chelsea have the best rated Indian restaurants on average.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Staten Island and The Bronx have the least amount of Indian restaurants per borough.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Clinton Hill is the neighborhood in all of NYC with the most Indian Restaurants. 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Manhattan and Brooklyn are the best locations for Indian cuisine in NYC. 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I would open an Indian restaurant in Bronx. </a:t>
            </a:r>
          </a:p>
          <a:p>
            <a:pPr marL="342900" indent="-342900"/>
            <a:r>
              <a:rPr lang="en-US" dirty="0">
                <a:ea typeface="+mn-lt"/>
                <a:cs typeface="+mn-lt"/>
              </a:rPr>
              <a:t>I would go to Midtown in Manhattan for the best Indian food based on 834 likes.</a:t>
            </a:r>
          </a:p>
          <a:p>
            <a:pPr marL="342900" indent="-342900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5934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Madison</vt:lpstr>
      <vt:lpstr>The Battle of Neighbourhoods </vt:lpstr>
      <vt:lpstr>Problem Statement</vt:lpstr>
      <vt:lpstr>Data </vt:lpstr>
      <vt:lpstr>Analysis 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162</cp:revision>
  <dcterms:created xsi:type="dcterms:W3CDTF">2020-05-03T15:35:35Z</dcterms:created>
  <dcterms:modified xsi:type="dcterms:W3CDTF">2020-05-04T01:34:42Z</dcterms:modified>
</cp:coreProperties>
</file>