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4" r:id="rId7"/>
    <p:sldId id="260" r:id="rId8"/>
    <p:sldId id="261" r:id="rId9"/>
    <p:sldId id="262" r:id="rId10"/>
    <p:sldId id="265" r:id="rId11"/>
    <p:sldId id="266" r:id="rId12"/>
    <p:sldId id="267" r:id="rId13"/>
    <p:sldId id="268" r:id="rId14"/>
    <p:sldId id="269" r:id="rId15"/>
    <p:sldId id="270" r:id="rId16"/>
    <p:sldId id="271"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92" d="100"/>
          <a:sy n="92" d="100"/>
        </p:scale>
        <p:origin x="245"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CA54A-8BD9-A947-C656-0B5A93FA19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9663283-6996-E6A5-49E8-380A50CAF4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6D4BA0F-797A-657E-D781-C3696081F286}"/>
              </a:ext>
            </a:extLst>
          </p:cNvPr>
          <p:cNvSpPr>
            <a:spLocks noGrp="1"/>
          </p:cNvSpPr>
          <p:nvPr>
            <p:ph type="dt" sz="half" idx="10"/>
          </p:nvPr>
        </p:nvSpPr>
        <p:spPr/>
        <p:txBody>
          <a:bodyPr/>
          <a:lstStyle/>
          <a:p>
            <a:fld id="{FD9FD6D9-4329-4CA3-A82A-799A7137812D}" type="datetimeFigureOut">
              <a:rPr lang="en-GB" smtClean="0"/>
              <a:t>05/06/2024</a:t>
            </a:fld>
            <a:endParaRPr lang="en-GB"/>
          </a:p>
        </p:txBody>
      </p:sp>
      <p:sp>
        <p:nvSpPr>
          <p:cNvPr id="5" name="Footer Placeholder 4">
            <a:extLst>
              <a:ext uri="{FF2B5EF4-FFF2-40B4-BE49-F238E27FC236}">
                <a16:creationId xmlns:a16="http://schemas.microsoft.com/office/drawing/2014/main" id="{F46AADC5-0A64-AA4B-9DA1-B566D4EA6DB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746A7F-4267-3A03-E1DA-5F0F0B0DB162}"/>
              </a:ext>
            </a:extLst>
          </p:cNvPr>
          <p:cNvSpPr>
            <a:spLocks noGrp="1"/>
          </p:cNvSpPr>
          <p:nvPr>
            <p:ph type="sldNum" sz="quarter" idx="12"/>
          </p:nvPr>
        </p:nvSpPr>
        <p:spPr/>
        <p:txBody>
          <a:bodyPr/>
          <a:lstStyle/>
          <a:p>
            <a:fld id="{BCAA29AA-4F29-406B-AE89-7118EA9F69DF}" type="slidenum">
              <a:rPr lang="en-GB" smtClean="0"/>
              <a:t>‹#›</a:t>
            </a:fld>
            <a:endParaRPr lang="en-GB"/>
          </a:p>
        </p:txBody>
      </p:sp>
    </p:spTree>
    <p:extLst>
      <p:ext uri="{BB962C8B-B14F-4D97-AF65-F5344CB8AC3E}">
        <p14:creationId xmlns:p14="http://schemas.microsoft.com/office/powerpoint/2010/main" val="1478245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4167-DAAE-817A-5232-65AA13C8204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9D94328-11A1-01BD-5098-06DA11C6FA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9AAECD-A479-0B95-342B-D633EF02A428}"/>
              </a:ext>
            </a:extLst>
          </p:cNvPr>
          <p:cNvSpPr>
            <a:spLocks noGrp="1"/>
          </p:cNvSpPr>
          <p:nvPr>
            <p:ph type="dt" sz="half" idx="10"/>
          </p:nvPr>
        </p:nvSpPr>
        <p:spPr/>
        <p:txBody>
          <a:bodyPr/>
          <a:lstStyle/>
          <a:p>
            <a:fld id="{FD9FD6D9-4329-4CA3-A82A-799A7137812D}" type="datetimeFigureOut">
              <a:rPr lang="en-GB" smtClean="0"/>
              <a:t>05/06/2024</a:t>
            </a:fld>
            <a:endParaRPr lang="en-GB"/>
          </a:p>
        </p:txBody>
      </p:sp>
      <p:sp>
        <p:nvSpPr>
          <p:cNvPr id="5" name="Footer Placeholder 4">
            <a:extLst>
              <a:ext uri="{FF2B5EF4-FFF2-40B4-BE49-F238E27FC236}">
                <a16:creationId xmlns:a16="http://schemas.microsoft.com/office/drawing/2014/main" id="{E38390F8-8FB5-79EA-E1AB-104E8C14E7D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3823E7-CBE1-E38B-FCFB-4842B3C5A44F}"/>
              </a:ext>
            </a:extLst>
          </p:cNvPr>
          <p:cNvSpPr>
            <a:spLocks noGrp="1"/>
          </p:cNvSpPr>
          <p:nvPr>
            <p:ph type="sldNum" sz="quarter" idx="12"/>
          </p:nvPr>
        </p:nvSpPr>
        <p:spPr/>
        <p:txBody>
          <a:bodyPr/>
          <a:lstStyle/>
          <a:p>
            <a:fld id="{BCAA29AA-4F29-406B-AE89-7118EA9F69DF}" type="slidenum">
              <a:rPr lang="en-GB" smtClean="0"/>
              <a:t>‹#›</a:t>
            </a:fld>
            <a:endParaRPr lang="en-GB"/>
          </a:p>
        </p:txBody>
      </p:sp>
    </p:spTree>
    <p:extLst>
      <p:ext uri="{BB962C8B-B14F-4D97-AF65-F5344CB8AC3E}">
        <p14:creationId xmlns:p14="http://schemas.microsoft.com/office/powerpoint/2010/main" val="200694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19A9D8-02C1-C741-9131-790C6DEF26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D760509-093E-9D49-3A5B-19189EAE71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F246F6B-8E8C-E2FE-8A83-61CD6E2AE6EE}"/>
              </a:ext>
            </a:extLst>
          </p:cNvPr>
          <p:cNvSpPr>
            <a:spLocks noGrp="1"/>
          </p:cNvSpPr>
          <p:nvPr>
            <p:ph type="dt" sz="half" idx="10"/>
          </p:nvPr>
        </p:nvSpPr>
        <p:spPr/>
        <p:txBody>
          <a:bodyPr/>
          <a:lstStyle/>
          <a:p>
            <a:fld id="{FD9FD6D9-4329-4CA3-A82A-799A7137812D}" type="datetimeFigureOut">
              <a:rPr lang="en-GB" smtClean="0"/>
              <a:t>05/06/2024</a:t>
            </a:fld>
            <a:endParaRPr lang="en-GB"/>
          </a:p>
        </p:txBody>
      </p:sp>
      <p:sp>
        <p:nvSpPr>
          <p:cNvPr id="5" name="Footer Placeholder 4">
            <a:extLst>
              <a:ext uri="{FF2B5EF4-FFF2-40B4-BE49-F238E27FC236}">
                <a16:creationId xmlns:a16="http://schemas.microsoft.com/office/drawing/2014/main" id="{D2AC3BD8-BAEB-43D4-908C-EE8133EC26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9870C3-EA2A-E3AB-81DF-CB500F831382}"/>
              </a:ext>
            </a:extLst>
          </p:cNvPr>
          <p:cNvSpPr>
            <a:spLocks noGrp="1"/>
          </p:cNvSpPr>
          <p:nvPr>
            <p:ph type="sldNum" sz="quarter" idx="12"/>
          </p:nvPr>
        </p:nvSpPr>
        <p:spPr/>
        <p:txBody>
          <a:bodyPr/>
          <a:lstStyle/>
          <a:p>
            <a:fld id="{BCAA29AA-4F29-406B-AE89-7118EA9F69DF}" type="slidenum">
              <a:rPr lang="en-GB" smtClean="0"/>
              <a:t>‹#›</a:t>
            </a:fld>
            <a:endParaRPr lang="en-GB"/>
          </a:p>
        </p:txBody>
      </p:sp>
    </p:spTree>
    <p:extLst>
      <p:ext uri="{BB962C8B-B14F-4D97-AF65-F5344CB8AC3E}">
        <p14:creationId xmlns:p14="http://schemas.microsoft.com/office/powerpoint/2010/main" val="522400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2FD5E-84FA-86CE-9580-BF76BF45C45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AB936F-81DF-321B-7226-C9E42E2A0C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791CFF8-CF4F-5271-49E1-6F6FAA5C3216}"/>
              </a:ext>
            </a:extLst>
          </p:cNvPr>
          <p:cNvSpPr>
            <a:spLocks noGrp="1"/>
          </p:cNvSpPr>
          <p:nvPr>
            <p:ph type="dt" sz="half" idx="10"/>
          </p:nvPr>
        </p:nvSpPr>
        <p:spPr/>
        <p:txBody>
          <a:bodyPr/>
          <a:lstStyle/>
          <a:p>
            <a:fld id="{FD9FD6D9-4329-4CA3-A82A-799A7137812D}" type="datetimeFigureOut">
              <a:rPr lang="en-GB" smtClean="0"/>
              <a:t>05/06/2024</a:t>
            </a:fld>
            <a:endParaRPr lang="en-GB"/>
          </a:p>
        </p:txBody>
      </p:sp>
      <p:sp>
        <p:nvSpPr>
          <p:cNvPr id="5" name="Footer Placeholder 4">
            <a:extLst>
              <a:ext uri="{FF2B5EF4-FFF2-40B4-BE49-F238E27FC236}">
                <a16:creationId xmlns:a16="http://schemas.microsoft.com/office/drawing/2014/main" id="{ADD4871E-A4E4-749A-C96B-E59FDFE33B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86C610-5CA7-20E7-564C-D869A652BCD1}"/>
              </a:ext>
            </a:extLst>
          </p:cNvPr>
          <p:cNvSpPr>
            <a:spLocks noGrp="1"/>
          </p:cNvSpPr>
          <p:nvPr>
            <p:ph type="sldNum" sz="quarter" idx="12"/>
          </p:nvPr>
        </p:nvSpPr>
        <p:spPr/>
        <p:txBody>
          <a:bodyPr/>
          <a:lstStyle/>
          <a:p>
            <a:fld id="{BCAA29AA-4F29-406B-AE89-7118EA9F69DF}" type="slidenum">
              <a:rPr lang="en-GB" smtClean="0"/>
              <a:t>‹#›</a:t>
            </a:fld>
            <a:endParaRPr lang="en-GB"/>
          </a:p>
        </p:txBody>
      </p:sp>
    </p:spTree>
    <p:extLst>
      <p:ext uri="{BB962C8B-B14F-4D97-AF65-F5344CB8AC3E}">
        <p14:creationId xmlns:p14="http://schemas.microsoft.com/office/powerpoint/2010/main" val="3460127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D3ED3-0C35-88D6-5A95-8AEB886D73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B515C95-872C-DD82-745B-2DC1AB15AF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D58AC2-EE68-9B9F-35F8-E2D7A2E44ACB}"/>
              </a:ext>
            </a:extLst>
          </p:cNvPr>
          <p:cNvSpPr>
            <a:spLocks noGrp="1"/>
          </p:cNvSpPr>
          <p:nvPr>
            <p:ph type="dt" sz="half" idx="10"/>
          </p:nvPr>
        </p:nvSpPr>
        <p:spPr/>
        <p:txBody>
          <a:bodyPr/>
          <a:lstStyle/>
          <a:p>
            <a:fld id="{FD9FD6D9-4329-4CA3-A82A-799A7137812D}" type="datetimeFigureOut">
              <a:rPr lang="en-GB" smtClean="0"/>
              <a:t>05/06/2024</a:t>
            </a:fld>
            <a:endParaRPr lang="en-GB"/>
          </a:p>
        </p:txBody>
      </p:sp>
      <p:sp>
        <p:nvSpPr>
          <p:cNvPr id="5" name="Footer Placeholder 4">
            <a:extLst>
              <a:ext uri="{FF2B5EF4-FFF2-40B4-BE49-F238E27FC236}">
                <a16:creationId xmlns:a16="http://schemas.microsoft.com/office/drawing/2014/main" id="{65B6F6DA-454E-9BD0-0C62-A8E1430A57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6495B2-AE47-C6F5-CDAB-48061A34387A}"/>
              </a:ext>
            </a:extLst>
          </p:cNvPr>
          <p:cNvSpPr>
            <a:spLocks noGrp="1"/>
          </p:cNvSpPr>
          <p:nvPr>
            <p:ph type="sldNum" sz="quarter" idx="12"/>
          </p:nvPr>
        </p:nvSpPr>
        <p:spPr/>
        <p:txBody>
          <a:bodyPr/>
          <a:lstStyle/>
          <a:p>
            <a:fld id="{BCAA29AA-4F29-406B-AE89-7118EA9F69DF}" type="slidenum">
              <a:rPr lang="en-GB" smtClean="0"/>
              <a:t>‹#›</a:t>
            </a:fld>
            <a:endParaRPr lang="en-GB"/>
          </a:p>
        </p:txBody>
      </p:sp>
    </p:spTree>
    <p:extLst>
      <p:ext uri="{BB962C8B-B14F-4D97-AF65-F5344CB8AC3E}">
        <p14:creationId xmlns:p14="http://schemas.microsoft.com/office/powerpoint/2010/main" val="991889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AFBE1-BABE-B78E-93DA-2E007432C47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378C79C-777C-6037-FC08-41BE0151DA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5BA6D7F-4B12-4E06-2178-3E082A9D57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B0F50D4-0DDC-589E-06D3-17117B239719}"/>
              </a:ext>
            </a:extLst>
          </p:cNvPr>
          <p:cNvSpPr>
            <a:spLocks noGrp="1"/>
          </p:cNvSpPr>
          <p:nvPr>
            <p:ph type="dt" sz="half" idx="10"/>
          </p:nvPr>
        </p:nvSpPr>
        <p:spPr/>
        <p:txBody>
          <a:bodyPr/>
          <a:lstStyle/>
          <a:p>
            <a:fld id="{FD9FD6D9-4329-4CA3-A82A-799A7137812D}" type="datetimeFigureOut">
              <a:rPr lang="en-GB" smtClean="0"/>
              <a:t>05/06/2024</a:t>
            </a:fld>
            <a:endParaRPr lang="en-GB"/>
          </a:p>
        </p:txBody>
      </p:sp>
      <p:sp>
        <p:nvSpPr>
          <p:cNvPr id="6" name="Footer Placeholder 5">
            <a:extLst>
              <a:ext uri="{FF2B5EF4-FFF2-40B4-BE49-F238E27FC236}">
                <a16:creationId xmlns:a16="http://schemas.microsoft.com/office/drawing/2014/main" id="{1FA0233C-A3AF-05FF-5DDC-60C1D12504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5178160-3335-F8EF-F5B6-A79AA91D7765}"/>
              </a:ext>
            </a:extLst>
          </p:cNvPr>
          <p:cNvSpPr>
            <a:spLocks noGrp="1"/>
          </p:cNvSpPr>
          <p:nvPr>
            <p:ph type="sldNum" sz="quarter" idx="12"/>
          </p:nvPr>
        </p:nvSpPr>
        <p:spPr/>
        <p:txBody>
          <a:bodyPr/>
          <a:lstStyle/>
          <a:p>
            <a:fld id="{BCAA29AA-4F29-406B-AE89-7118EA9F69DF}" type="slidenum">
              <a:rPr lang="en-GB" smtClean="0"/>
              <a:t>‹#›</a:t>
            </a:fld>
            <a:endParaRPr lang="en-GB"/>
          </a:p>
        </p:txBody>
      </p:sp>
    </p:spTree>
    <p:extLst>
      <p:ext uri="{BB962C8B-B14F-4D97-AF65-F5344CB8AC3E}">
        <p14:creationId xmlns:p14="http://schemas.microsoft.com/office/powerpoint/2010/main" val="1743627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05F1B-56D2-B29D-3B18-F2FC86206A2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373EF73-F54A-97D6-B0A0-6C06FCAD17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750A18-2C60-F413-65FB-B40D5C9496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DA3EB69-2114-D755-7F43-98556F48AD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1FA872-1A9D-1ED6-DC24-8652250CAC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C236DD8-8B5B-7E2B-CDDA-70CD4736BB9E}"/>
              </a:ext>
            </a:extLst>
          </p:cNvPr>
          <p:cNvSpPr>
            <a:spLocks noGrp="1"/>
          </p:cNvSpPr>
          <p:nvPr>
            <p:ph type="dt" sz="half" idx="10"/>
          </p:nvPr>
        </p:nvSpPr>
        <p:spPr/>
        <p:txBody>
          <a:bodyPr/>
          <a:lstStyle/>
          <a:p>
            <a:fld id="{FD9FD6D9-4329-4CA3-A82A-799A7137812D}" type="datetimeFigureOut">
              <a:rPr lang="en-GB" smtClean="0"/>
              <a:t>05/06/2024</a:t>
            </a:fld>
            <a:endParaRPr lang="en-GB"/>
          </a:p>
        </p:txBody>
      </p:sp>
      <p:sp>
        <p:nvSpPr>
          <p:cNvPr id="8" name="Footer Placeholder 7">
            <a:extLst>
              <a:ext uri="{FF2B5EF4-FFF2-40B4-BE49-F238E27FC236}">
                <a16:creationId xmlns:a16="http://schemas.microsoft.com/office/drawing/2014/main" id="{6B7BE088-E688-F161-CF48-907768C52EA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1C02AE7-5081-92D3-67B1-D8C30F70DE68}"/>
              </a:ext>
            </a:extLst>
          </p:cNvPr>
          <p:cNvSpPr>
            <a:spLocks noGrp="1"/>
          </p:cNvSpPr>
          <p:nvPr>
            <p:ph type="sldNum" sz="quarter" idx="12"/>
          </p:nvPr>
        </p:nvSpPr>
        <p:spPr/>
        <p:txBody>
          <a:bodyPr/>
          <a:lstStyle/>
          <a:p>
            <a:fld id="{BCAA29AA-4F29-406B-AE89-7118EA9F69DF}" type="slidenum">
              <a:rPr lang="en-GB" smtClean="0"/>
              <a:t>‹#›</a:t>
            </a:fld>
            <a:endParaRPr lang="en-GB"/>
          </a:p>
        </p:txBody>
      </p:sp>
    </p:spTree>
    <p:extLst>
      <p:ext uri="{BB962C8B-B14F-4D97-AF65-F5344CB8AC3E}">
        <p14:creationId xmlns:p14="http://schemas.microsoft.com/office/powerpoint/2010/main" val="671631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DCB0F-ED75-6239-E058-87180B9B15F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32977EA-1ED1-04E7-B944-015D7D68109D}"/>
              </a:ext>
            </a:extLst>
          </p:cNvPr>
          <p:cNvSpPr>
            <a:spLocks noGrp="1"/>
          </p:cNvSpPr>
          <p:nvPr>
            <p:ph type="dt" sz="half" idx="10"/>
          </p:nvPr>
        </p:nvSpPr>
        <p:spPr/>
        <p:txBody>
          <a:bodyPr/>
          <a:lstStyle/>
          <a:p>
            <a:fld id="{FD9FD6D9-4329-4CA3-A82A-799A7137812D}" type="datetimeFigureOut">
              <a:rPr lang="en-GB" smtClean="0"/>
              <a:t>05/06/2024</a:t>
            </a:fld>
            <a:endParaRPr lang="en-GB"/>
          </a:p>
        </p:txBody>
      </p:sp>
      <p:sp>
        <p:nvSpPr>
          <p:cNvPr id="4" name="Footer Placeholder 3">
            <a:extLst>
              <a:ext uri="{FF2B5EF4-FFF2-40B4-BE49-F238E27FC236}">
                <a16:creationId xmlns:a16="http://schemas.microsoft.com/office/drawing/2014/main" id="{08657C77-AE64-B263-E6DB-61EACAB2561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D81F01B-0F11-6E7C-4B31-BD316C82F416}"/>
              </a:ext>
            </a:extLst>
          </p:cNvPr>
          <p:cNvSpPr>
            <a:spLocks noGrp="1"/>
          </p:cNvSpPr>
          <p:nvPr>
            <p:ph type="sldNum" sz="quarter" idx="12"/>
          </p:nvPr>
        </p:nvSpPr>
        <p:spPr/>
        <p:txBody>
          <a:bodyPr/>
          <a:lstStyle/>
          <a:p>
            <a:fld id="{BCAA29AA-4F29-406B-AE89-7118EA9F69DF}" type="slidenum">
              <a:rPr lang="en-GB" smtClean="0"/>
              <a:t>‹#›</a:t>
            </a:fld>
            <a:endParaRPr lang="en-GB"/>
          </a:p>
        </p:txBody>
      </p:sp>
    </p:spTree>
    <p:extLst>
      <p:ext uri="{BB962C8B-B14F-4D97-AF65-F5344CB8AC3E}">
        <p14:creationId xmlns:p14="http://schemas.microsoft.com/office/powerpoint/2010/main" val="2195934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B95310-EC99-CA12-7093-E7BCEB2C3E9A}"/>
              </a:ext>
            </a:extLst>
          </p:cNvPr>
          <p:cNvSpPr>
            <a:spLocks noGrp="1"/>
          </p:cNvSpPr>
          <p:nvPr>
            <p:ph type="dt" sz="half" idx="10"/>
          </p:nvPr>
        </p:nvSpPr>
        <p:spPr/>
        <p:txBody>
          <a:bodyPr/>
          <a:lstStyle/>
          <a:p>
            <a:fld id="{FD9FD6D9-4329-4CA3-A82A-799A7137812D}" type="datetimeFigureOut">
              <a:rPr lang="en-GB" smtClean="0"/>
              <a:t>05/06/2024</a:t>
            </a:fld>
            <a:endParaRPr lang="en-GB"/>
          </a:p>
        </p:txBody>
      </p:sp>
      <p:sp>
        <p:nvSpPr>
          <p:cNvPr id="3" name="Footer Placeholder 2">
            <a:extLst>
              <a:ext uri="{FF2B5EF4-FFF2-40B4-BE49-F238E27FC236}">
                <a16:creationId xmlns:a16="http://schemas.microsoft.com/office/drawing/2014/main" id="{F6930C88-77E2-4AC6-5F85-057D474566D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F084255-3421-B3BC-3888-CD2D022C9166}"/>
              </a:ext>
            </a:extLst>
          </p:cNvPr>
          <p:cNvSpPr>
            <a:spLocks noGrp="1"/>
          </p:cNvSpPr>
          <p:nvPr>
            <p:ph type="sldNum" sz="quarter" idx="12"/>
          </p:nvPr>
        </p:nvSpPr>
        <p:spPr/>
        <p:txBody>
          <a:bodyPr/>
          <a:lstStyle/>
          <a:p>
            <a:fld id="{BCAA29AA-4F29-406B-AE89-7118EA9F69DF}" type="slidenum">
              <a:rPr lang="en-GB" smtClean="0"/>
              <a:t>‹#›</a:t>
            </a:fld>
            <a:endParaRPr lang="en-GB"/>
          </a:p>
        </p:txBody>
      </p:sp>
    </p:spTree>
    <p:extLst>
      <p:ext uri="{BB962C8B-B14F-4D97-AF65-F5344CB8AC3E}">
        <p14:creationId xmlns:p14="http://schemas.microsoft.com/office/powerpoint/2010/main" val="9402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F4ABD-C29B-684C-99A6-07370FECAD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798A926-BE14-E67B-AFF1-73F8A22378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7A15CEA-9C6B-C268-5A7A-222B2D73B6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0BE58D-7BEE-65CC-E2EE-C0830283BCD6}"/>
              </a:ext>
            </a:extLst>
          </p:cNvPr>
          <p:cNvSpPr>
            <a:spLocks noGrp="1"/>
          </p:cNvSpPr>
          <p:nvPr>
            <p:ph type="dt" sz="half" idx="10"/>
          </p:nvPr>
        </p:nvSpPr>
        <p:spPr/>
        <p:txBody>
          <a:bodyPr/>
          <a:lstStyle/>
          <a:p>
            <a:fld id="{FD9FD6D9-4329-4CA3-A82A-799A7137812D}" type="datetimeFigureOut">
              <a:rPr lang="en-GB" smtClean="0"/>
              <a:t>05/06/2024</a:t>
            </a:fld>
            <a:endParaRPr lang="en-GB"/>
          </a:p>
        </p:txBody>
      </p:sp>
      <p:sp>
        <p:nvSpPr>
          <p:cNvPr id="6" name="Footer Placeholder 5">
            <a:extLst>
              <a:ext uri="{FF2B5EF4-FFF2-40B4-BE49-F238E27FC236}">
                <a16:creationId xmlns:a16="http://schemas.microsoft.com/office/drawing/2014/main" id="{3BBFCA7C-30C1-584D-9526-38F94A653B0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6058025-A4D6-3778-0C6A-4DB5A169E737}"/>
              </a:ext>
            </a:extLst>
          </p:cNvPr>
          <p:cNvSpPr>
            <a:spLocks noGrp="1"/>
          </p:cNvSpPr>
          <p:nvPr>
            <p:ph type="sldNum" sz="quarter" idx="12"/>
          </p:nvPr>
        </p:nvSpPr>
        <p:spPr/>
        <p:txBody>
          <a:bodyPr/>
          <a:lstStyle/>
          <a:p>
            <a:fld id="{BCAA29AA-4F29-406B-AE89-7118EA9F69DF}" type="slidenum">
              <a:rPr lang="en-GB" smtClean="0"/>
              <a:t>‹#›</a:t>
            </a:fld>
            <a:endParaRPr lang="en-GB"/>
          </a:p>
        </p:txBody>
      </p:sp>
    </p:spTree>
    <p:extLst>
      <p:ext uri="{BB962C8B-B14F-4D97-AF65-F5344CB8AC3E}">
        <p14:creationId xmlns:p14="http://schemas.microsoft.com/office/powerpoint/2010/main" val="1341695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A952F-3762-064B-0666-E9A946E8F8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9CF4CE9-8125-E15D-93AB-CBD09AD07B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5D749A5-8AFE-BB75-BCBF-96C7B1B00C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9BBA7F-D9B8-E992-A93A-47B215B75033}"/>
              </a:ext>
            </a:extLst>
          </p:cNvPr>
          <p:cNvSpPr>
            <a:spLocks noGrp="1"/>
          </p:cNvSpPr>
          <p:nvPr>
            <p:ph type="dt" sz="half" idx="10"/>
          </p:nvPr>
        </p:nvSpPr>
        <p:spPr/>
        <p:txBody>
          <a:bodyPr/>
          <a:lstStyle/>
          <a:p>
            <a:fld id="{FD9FD6D9-4329-4CA3-A82A-799A7137812D}" type="datetimeFigureOut">
              <a:rPr lang="en-GB" smtClean="0"/>
              <a:t>05/06/2024</a:t>
            </a:fld>
            <a:endParaRPr lang="en-GB"/>
          </a:p>
        </p:txBody>
      </p:sp>
      <p:sp>
        <p:nvSpPr>
          <p:cNvPr id="6" name="Footer Placeholder 5">
            <a:extLst>
              <a:ext uri="{FF2B5EF4-FFF2-40B4-BE49-F238E27FC236}">
                <a16:creationId xmlns:a16="http://schemas.microsoft.com/office/drawing/2014/main" id="{A937940C-D1A2-B665-B1F9-105111B9EDE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B2743AE-8E4F-1395-8D1C-3FECA5217078}"/>
              </a:ext>
            </a:extLst>
          </p:cNvPr>
          <p:cNvSpPr>
            <a:spLocks noGrp="1"/>
          </p:cNvSpPr>
          <p:nvPr>
            <p:ph type="sldNum" sz="quarter" idx="12"/>
          </p:nvPr>
        </p:nvSpPr>
        <p:spPr/>
        <p:txBody>
          <a:bodyPr/>
          <a:lstStyle/>
          <a:p>
            <a:fld id="{BCAA29AA-4F29-406B-AE89-7118EA9F69DF}" type="slidenum">
              <a:rPr lang="en-GB" smtClean="0"/>
              <a:t>‹#›</a:t>
            </a:fld>
            <a:endParaRPr lang="en-GB"/>
          </a:p>
        </p:txBody>
      </p:sp>
    </p:spTree>
    <p:extLst>
      <p:ext uri="{BB962C8B-B14F-4D97-AF65-F5344CB8AC3E}">
        <p14:creationId xmlns:p14="http://schemas.microsoft.com/office/powerpoint/2010/main" val="3391093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02045E-DC88-C2B9-FAD6-2E7FABA6C6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7369CFD-5490-F299-131E-75E4DE11A8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A6E2414-A0FE-AC83-A5B7-13394C7923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9FD6D9-4329-4CA3-A82A-799A7137812D}" type="datetimeFigureOut">
              <a:rPr lang="en-GB" smtClean="0"/>
              <a:t>05/06/2024</a:t>
            </a:fld>
            <a:endParaRPr lang="en-GB"/>
          </a:p>
        </p:txBody>
      </p:sp>
      <p:sp>
        <p:nvSpPr>
          <p:cNvPr id="5" name="Footer Placeholder 4">
            <a:extLst>
              <a:ext uri="{FF2B5EF4-FFF2-40B4-BE49-F238E27FC236}">
                <a16:creationId xmlns:a16="http://schemas.microsoft.com/office/drawing/2014/main" id="{661412E1-EE12-6267-5B66-EE1371A66D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BDF986E-9C92-8083-2AE5-D56B28EC21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AA29AA-4F29-406B-AE89-7118EA9F69DF}" type="slidenum">
              <a:rPr lang="en-GB" smtClean="0"/>
              <a:t>‹#›</a:t>
            </a:fld>
            <a:endParaRPr lang="en-GB"/>
          </a:p>
        </p:txBody>
      </p:sp>
    </p:spTree>
    <p:extLst>
      <p:ext uri="{BB962C8B-B14F-4D97-AF65-F5344CB8AC3E}">
        <p14:creationId xmlns:p14="http://schemas.microsoft.com/office/powerpoint/2010/main" val="3804134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0A3B3B4-6793-96CF-9ED2-3D000007D45D}"/>
              </a:ext>
            </a:extLst>
          </p:cNvPr>
          <p:cNvSpPr txBox="1"/>
          <p:nvPr/>
        </p:nvSpPr>
        <p:spPr>
          <a:xfrm>
            <a:off x="3782288" y="627027"/>
            <a:ext cx="3318170" cy="369332"/>
          </a:xfrm>
          <a:prstGeom prst="rect">
            <a:avLst/>
          </a:prstGeom>
          <a:noFill/>
        </p:spPr>
        <p:txBody>
          <a:bodyPr wrap="square" rtlCol="0">
            <a:spAutoFit/>
          </a:bodyPr>
          <a:lstStyle/>
          <a:p>
            <a:pPr algn="just"/>
            <a:r>
              <a:rPr lang="en-GB" dirty="0"/>
              <a:t>Batch – MIP-DA-09 - June2024</a:t>
            </a:r>
          </a:p>
        </p:txBody>
      </p:sp>
      <p:sp>
        <p:nvSpPr>
          <p:cNvPr id="7" name="TextBox 6">
            <a:extLst>
              <a:ext uri="{FF2B5EF4-FFF2-40B4-BE49-F238E27FC236}">
                <a16:creationId xmlns:a16="http://schemas.microsoft.com/office/drawing/2014/main" id="{DF47CFB3-3C99-C0F8-E815-AD4C0A18AB4C}"/>
              </a:ext>
            </a:extLst>
          </p:cNvPr>
          <p:cNvSpPr txBox="1"/>
          <p:nvPr/>
        </p:nvSpPr>
        <p:spPr>
          <a:xfrm>
            <a:off x="2768138" y="203354"/>
            <a:ext cx="4879571" cy="461665"/>
          </a:xfrm>
          <a:prstGeom prst="rect">
            <a:avLst/>
          </a:prstGeom>
          <a:noFill/>
        </p:spPr>
        <p:txBody>
          <a:bodyPr wrap="square" rtlCol="0">
            <a:spAutoFit/>
          </a:bodyPr>
          <a:lstStyle/>
          <a:p>
            <a:pPr algn="just"/>
            <a:r>
              <a:rPr lang="en-GB" sz="2400" b="1" dirty="0" err="1"/>
              <a:t>Mentorness</a:t>
            </a:r>
            <a:r>
              <a:rPr lang="en-GB" sz="2400" b="1" dirty="0"/>
              <a:t> Internship Programme</a:t>
            </a:r>
          </a:p>
        </p:txBody>
      </p:sp>
      <p:cxnSp>
        <p:nvCxnSpPr>
          <p:cNvPr id="9" name="Straight Connector 8">
            <a:extLst>
              <a:ext uri="{FF2B5EF4-FFF2-40B4-BE49-F238E27FC236}">
                <a16:creationId xmlns:a16="http://schemas.microsoft.com/office/drawing/2014/main" id="{7A3521F8-3271-71CC-DF2D-5327B490E660}"/>
              </a:ext>
            </a:extLst>
          </p:cNvPr>
          <p:cNvCxnSpPr>
            <a:cxnSpLocks/>
          </p:cNvCxnSpPr>
          <p:nvPr/>
        </p:nvCxnSpPr>
        <p:spPr>
          <a:xfrm>
            <a:off x="2448098" y="931025"/>
            <a:ext cx="528689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E57FBF6-2614-5FDE-FF81-4B18C12911D6}"/>
              </a:ext>
            </a:extLst>
          </p:cNvPr>
          <p:cNvCxnSpPr>
            <a:cxnSpLocks/>
          </p:cNvCxnSpPr>
          <p:nvPr/>
        </p:nvCxnSpPr>
        <p:spPr>
          <a:xfrm>
            <a:off x="2699556" y="627027"/>
            <a:ext cx="4783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CFB0D49-301F-7C8A-C266-B68B807517A4}"/>
              </a:ext>
            </a:extLst>
          </p:cNvPr>
          <p:cNvSpPr txBox="1"/>
          <p:nvPr/>
        </p:nvSpPr>
        <p:spPr>
          <a:xfrm>
            <a:off x="4141816" y="967848"/>
            <a:ext cx="949728" cy="369332"/>
          </a:xfrm>
          <a:prstGeom prst="rect">
            <a:avLst/>
          </a:prstGeom>
          <a:noFill/>
        </p:spPr>
        <p:txBody>
          <a:bodyPr wrap="square" rtlCol="0">
            <a:spAutoFit/>
          </a:bodyPr>
          <a:lstStyle/>
          <a:p>
            <a:pPr algn="just"/>
            <a:r>
              <a:rPr lang="en-GB" dirty="0"/>
              <a:t>Task -2</a:t>
            </a:r>
          </a:p>
        </p:txBody>
      </p:sp>
      <p:cxnSp>
        <p:nvCxnSpPr>
          <p:cNvPr id="19" name="Straight Connector 18">
            <a:extLst>
              <a:ext uri="{FF2B5EF4-FFF2-40B4-BE49-F238E27FC236}">
                <a16:creationId xmlns:a16="http://schemas.microsoft.com/office/drawing/2014/main" id="{6DEF5186-B839-1B34-1706-94747C8E4712}"/>
              </a:ext>
            </a:extLst>
          </p:cNvPr>
          <p:cNvCxnSpPr>
            <a:cxnSpLocks/>
          </p:cNvCxnSpPr>
          <p:nvPr/>
        </p:nvCxnSpPr>
        <p:spPr>
          <a:xfrm>
            <a:off x="4237411" y="1262365"/>
            <a:ext cx="85413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811B519-ACEA-88C0-947C-6830B0A1F393}"/>
              </a:ext>
            </a:extLst>
          </p:cNvPr>
          <p:cNvSpPr txBox="1"/>
          <p:nvPr/>
        </p:nvSpPr>
        <p:spPr>
          <a:xfrm>
            <a:off x="958734" y="1897703"/>
            <a:ext cx="9792393" cy="1477328"/>
          </a:xfrm>
          <a:prstGeom prst="rect">
            <a:avLst/>
          </a:prstGeom>
          <a:noFill/>
        </p:spPr>
        <p:txBody>
          <a:bodyPr wrap="square" rtlCol="0">
            <a:spAutoFit/>
          </a:bodyPr>
          <a:lstStyle/>
          <a:p>
            <a:pPr algn="just"/>
            <a:r>
              <a:rPr lang="en-GB" dirty="0"/>
              <a:t> Corona Virus Analysis with SQL - Submission Deadline: Day 17 (12/06/2024): </a:t>
            </a:r>
            <a:r>
              <a:rPr lang="en-GB" dirty="0" err="1"/>
              <a:t>Analyze</a:t>
            </a:r>
            <a:r>
              <a:rPr lang="en-GB" dirty="0"/>
              <a:t> COVID-19 data using SQL and data analysis skills. Gain insights into the pandemic's impact through dataset examination. Tasks include answering questions provided in the "Reference File for Corona data" using SQL queries. Explore real-world data scenarios and seek guidance as needed. </a:t>
            </a:r>
            <a:br>
              <a:rPr lang="en-GB"/>
            </a:br>
            <a:endParaRPr lang="en-GB" dirty="0"/>
          </a:p>
        </p:txBody>
      </p:sp>
      <p:sp>
        <p:nvSpPr>
          <p:cNvPr id="22" name="TextBox 21">
            <a:extLst>
              <a:ext uri="{FF2B5EF4-FFF2-40B4-BE49-F238E27FC236}">
                <a16:creationId xmlns:a16="http://schemas.microsoft.com/office/drawing/2014/main" id="{1C3BC06F-B39A-FFA1-7144-7EA35C6F4D93}"/>
              </a:ext>
            </a:extLst>
          </p:cNvPr>
          <p:cNvSpPr txBox="1"/>
          <p:nvPr/>
        </p:nvSpPr>
        <p:spPr>
          <a:xfrm>
            <a:off x="7564581" y="6285314"/>
            <a:ext cx="4746567" cy="369332"/>
          </a:xfrm>
          <a:prstGeom prst="rect">
            <a:avLst/>
          </a:prstGeom>
          <a:noFill/>
        </p:spPr>
        <p:txBody>
          <a:bodyPr wrap="square" rtlCol="0">
            <a:spAutoFit/>
          </a:bodyPr>
          <a:lstStyle/>
          <a:p>
            <a:r>
              <a:rPr lang="en-GB" dirty="0"/>
              <a:t>Submitted By – </a:t>
            </a:r>
            <a:r>
              <a:rPr lang="en-GB" dirty="0" err="1"/>
              <a:t>Prajjwal</a:t>
            </a:r>
            <a:r>
              <a:rPr lang="en-GB" dirty="0"/>
              <a:t> Maurya</a:t>
            </a:r>
          </a:p>
        </p:txBody>
      </p:sp>
    </p:spTree>
    <p:extLst>
      <p:ext uri="{BB962C8B-B14F-4D97-AF65-F5344CB8AC3E}">
        <p14:creationId xmlns:p14="http://schemas.microsoft.com/office/powerpoint/2010/main" val="3501059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C4F2980-A933-0E24-9613-C38761D5A6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153"/>
            <a:ext cx="12192000" cy="6533694"/>
          </a:xfrm>
          <a:prstGeom prst="rect">
            <a:avLst/>
          </a:prstGeom>
        </p:spPr>
      </p:pic>
    </p:spTree>
    <p:extLst>
      <p:ext uri="{BB962C8B-B14F-4D97-AF65-F5344CB8AC3E}">
        <p14:creationId xmlns:p14="http://schemas.microsoft.com/office/powerpoint/2010/main" val="3588746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78E9E1-1C3F-6C8A-7FF3-FC44777935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153"/>
            <a:ext cx="12192000" cy="6533694"/>
          </a:xfrm>
          <a:prstGeom prst="rect">
            <a:avLst/>
          </a:prstGeom>
        </p:spPr>
      </p:pic>
    </p:spTree>
    <p:extLst>
      <p:ext uri="{BB962C8B-B14F-4D97-AF65-F5344CB8AC3E}">
        <p14:creationId xmlns:p14="http://schemas.microsoft.com/office/powerpoint/2010/main" val="2917101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C4F897-FC1B-4D03-C7D0-2FAB8EFB5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153"/>
            <a:ext cx="12192000" cy="6533694"/>
          </a:xfrm>
          <a:prstGeom prst="rect">
            <a:avLst/>
          </a:prstGeom>
        </p:spPr>
      </p:pic>
    </p:spTree>
    <p:extLst>
      <p:ext uri="{BB962C8B-B14F-4D97-AF65-F5344CB8AC3E}">
        <p14:creationId xmlns:p14="http://schemas.microsoft.com/office/powerpoint/2010/main" val="1730335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3E52C5-A7A1-400C-7919-E126E7985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153"/>
            <a:ext cx="12192000" cy="6533694"/>
          </a:xfrm>
          <a:prstGeom prst="rect">
            <a:avLst/>
          </a:prstGeom>
        </p:spPr>
      </p:pic>
    </p:spTree>
    <p:extLst>
      <p:ext uri="{BB962C8B-B14F-4D97-AF65-F5344CB8AC3E}">
        <p14:creationId xmlns:p14="http://schemas.microsoft.com/office/powerpoint/2010/main" val="784557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4A69F9-0F43-F1E0-BB66-C478E1BC81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153"/>
            <a:ext cx="12192000" cy="6533694"/>
          </a:xfrm>
          <a:prstGeom prst="rect">
            <a:avLst/>
          </a:prstGeom>
        </p:spPr>
      </p:pic>
    </p:spTree>
    <p:extLst>
      <p:ext uri="{BB962C8B-B14F-4D97-AF65-F5344CB8AC3E}">
        <p14:creationId xmlns:p14="http://schemas.microsoft.com/office/powerpoint/2010/main" val="3181057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9DBA68-EED8-C82C-3C26-43EE3E8A78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153"/>
            <a:ext cx="12192000" cy="6533694"/>
          </a:xfrm>
          <a:prstGeom prst="rect">
            <a:avLst/>
          </a:prstGeom>
        </p:spPr>
      </p:pic>
    </p:spTree>
    <p:extLst>
      <p:ext uri="{BB962C8B-B14F-4D97-AF65-F5344CB8AC3E}">
        <p14:creationId xmlns:p14="http://schemas.microsoft.com/office/powerpoint/2010/main" val="2164665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A9C4F0-5FC8-9B49-DA37-6FEB8CD115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153"/>
            <a:ext cx="12192000" cy="6533694"/>
          </a:xfrm>
          <a:prstGeom prst="rect">
            <a:avLst/>
          </a:prstGeom>
        </p:spPr>
      </p:pic>
    </p:spTree>
    <p:extLst>
      <p:ext uri="{BB962C8B-B14F-4D97-AF65-F5344CB8AC3E}">
        <p14:creationId xmlns:p14="http://schemas.microsoft.com/office/powerpoint/2010/main" val="1822880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33BD03-30DE-B894-0FE2-F1A44A44B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265" y="228599"/>
            <a:ext cx="10939549" cy="628442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050783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F70D4-C7CA-BE0E-68F3-820F670580FE}"/>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7D58AAD3-DC71-C4A8-59DD-34FBC89EF84F}"/>
              </a:ext>
            </a:extLst>
          </p:cNvPr>
          <p:cNvSpPr>
            <a:spLocks noGrp="1"/>
          </p:cNvSpPr>
          <p:nvPr>
            <p:ph type="subTitle" idx="1"/>
          </p:nvPr>
        </p:nvSpPr>
        <p:spPr/>
        <p:txBody>
          <a:bodyPr/>
          <a:lstStyle/>
          <a:p>
            <a:endParaRPr lang="en-GB" dirty="0"/>
          </a:p>
        </p:txBody>
      </p:sp>
      <p:pic>
        <p:nvPicPr>
          <p:cNvPr id="5" name="Picture 4">
            <a:extLst>
              <a:ext uri="{FF2B5EF4-FFF2-40B4-BE49-F238E27FC236}">
                <a16:creationId xmlns:a16="http://schemas.microsoft.com/office/drawing/2014/main" id="{1C68E4F3-F42E-959D-8E61-D04BAACDD6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153"/>
            <a:ext cx="12192000" cy="6533694"/>
          </a:xfrm>
          <a:prstGeom prst="rect">
            <a:avLst/>
          </a:prstGeom>
        </p:spPr>
      </p:pic>
    </p:spTree>
    <p:extLst>
      <p:ext uri="{BB962C8B-B14F-4D97-AF65-F5344CB8AC3E}">
        <p14:creationId xmlns:p14="http://schemas.microsoft.com/office/powerpoint/2010/main" val="1973091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F70D4-C7CA-BE0E-68F3-820F670580FE}"/>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7D58AAD3-DC71-C4A8-59DD-34FBC89EF84F}"/>
              </a:ext>
            </a:extLst>
          </p:cNvPr>
          <p:cNvSpPr>
            <a:spLocks noGrp="1"/>
          </p:cNvSpPr>
          <p:nvPr>
            <p:ph type="subTitle" idx="1"/>
          </p:nvPr>
        </p:nvSpPr>
        <p:spPr/>
        <p:txBody>
          <a:bodyPr/>
          <a:lstStyle/>
          <a:p>
            <a:endParaRPr lang="en-GB" dirty="0"/>
          </a:p>
        </p:txBody>
      </p:sp>
      <p:pic>
        <p:nvPicPr>
          <p:cNvPr id="5" name="Picture 4">
            <a:extLst>
              <a:ext uri="{FF2B5EF4-FFF2-40B4-BE49-F238E27FC236}">
                <a16:creationId xmlns:a16="http://schemas.microsoft.com/office/drawing/2014/main" id="{BAC0EBE6-F96D-5D21-3E62-F37D669C62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153"/>
            <a:ext cx="12192000" cy="6533694"/>
          </a:xfrm>
          <a:prstGeom prst="rect">
            <a:avLst/>
          </a:prstGeom>
        </p:spPr>
      </p:pic>
    </p:spTree>
    <p:extLst>
      <p:ext uri="{BB962C8B-B14F-4D97-AF65-F5344CB8AC3E}">
        <p14:creationId xmlns:p14="http://schemas.microsoft.com/office/powerpoint/2010/main" val="1147457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F70D4-C7CA-BE0E-68F3-820F670580FE}"/>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7D58AAD3-DC71-C4A8-59DD-34FBC89EF84F}"/>
              </a:ext>
            </a:extLst>
          </p:cNvPr>
          <p:cNvSpPr>
            <a:spLocks noGrp="1"/>
          </p:cNvSpPr>
          <p:nvPr>
            <p:ph type="subTitle" idx="1"/>
          </p:nvPr>
        </p:nvSpPr>
        <p:spPr/>
        <p:txBody>
          <a:bodyPr/>
          <a:lstStyle/>
          <a:p>
            <a:endParaRPr lang="en-GB" dirty="0"/>
          </a:p>
        </p:txBody>
      </p:sp>
      <p:pic>
        <p:nvPicPr>
          <p:cNvPr id="5" name="Picture 4">
            <a:extLst>
              <a:ext uri="{FF2B5EF4-FFF2-40B4-BE49-F238E27FC236}">
                <a16:creationId xmlns:a16="http://schemas.microsoft.com/office/drawing/2014/main" id="{FAEF51B9-FD1D-3C33-CC83-C8391D5FA7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153"/>
            <a:ext cx="12192000" cy="6533694"/>
          </a:xfrm>
          <a:prstGeom prst="rect">
            <a:avLst/>
          </a:prstGeom>
        </p:spPr>
      </p:pic>
    </p:spTree>
    <p:extLst>
      <p:ext uri="{BB962C8B-B14F-4D97-AF65-F5344CB8AC3E}">
        <p14:creationId xmlns:p14="http://schemas.microsoft.com/office/powerpoint/2010/main" val="1470999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F70D4-C7CA-BE0E-68F3-820F670580FE}"/>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7D58AAD3-DC71-C4A8-59DD-34FBC89EF84F}"/>
              </a:ext>
            </a:extLst>
          </p:cNvPr>
          <p:cNvSpPr>
            <a:spLocks noGrp="1"/>
          </p:cNvSpPr>
          <p:nvPr>
            <p:ph type="subTitle" idx="1"/>
          </p:nvPr>
        </p:nvSpPr>
        <p:spPr/>
        <p:txBody>
          <a:bodyPr/>
          <a:lstStyle/>
          <a:p>
            <a:endParaRPr lang="en-GB" dirty="0"/>
          </a:p>
        </p:txBody>
      </p:sp>
      <p:pic>
        <p:nvPicPr>
          <p:cNvPr id="5" name="Picture 4">
            <a:extLst>
              <a:ext uri="{FF2B5EF4-FFF2-40B4-BE49-F238E27FC236}">
                <a16:creationId xmlns:a16="http://schemas.microsoft.com/office/drawing/2014/main" id="{800C2E92-2DA8-4B2B-AF1C-D6A319D61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153"/>
            <a:ext cx="12192000" cy="6533694"/>
          </a:xfrm>
          <a:prstGeom prst="rect">
            <a:avLst/>
          </a:prstGeom>
        </p:spPr>
      </p:pic>
    </p:spTree>
    <p:extLst>
      <p:ext uri="{BB962C8B-B14F-4D97-AF65-F5344CB8AC3E}">
        <p14:creationId xmlns:p14="http://schemas.microsoft.com/office/powerpoint/2010/main" val="1089133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F70D4-C7CA-BE0E-68F3-820F670580FE}"/>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7D58AAD3-DC71-C4A8-59DD-34FBC89EF84F}"/>
              </a:ext>
            </a:extLst>
          </p:cNvPr>
          <p:cNvSpPr>
            <a:spLocks noGrp="1"/>
          </p:cNvSpPr>
          <p:nvPr>
            <p:ph type="subTitle" idx="1"/>
          </p:nvPr>
        </p:nvSpPr>
        <p:spPr/>
        <p:txBody>
          <a:bodyPr/>
          <a:lstStyle/>
          <a:p>
            <a:endParaRPr lang="en-GB" dirty="0"/>
          </a:p>
        </p:txBody>
      </p:sp>
      <p:pic>
        <p:nvPicPr>
          <p:cNvPr id="8" name="Picture 7">
            <a:extLst>
              <a:ext uri="{FF2B5EF4-FFF2-40B4-BE49-F238E27FC236}">
                <a16:creationId xmlns:a16="http://schemas.microsoft.com/office/drawing/2014/main" id="{0CA86CDC-FB4B-2898-E650-9958E020A5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153"/>
            <a:ext cx="12192000" cy="6533694"/>
          </a:xfrm>
          <a:prstGeom prst="rect">
            <a:avLst/>
          </a:prstGeom>
        </p:spPr>
      </p:pic>
    </p:spTree>
    <p:extLst>
      <p:ext uri="{BB962C8B-B14F-4D97-AF65-F5344CB8AC3E}">
        <p14:creationId xmlns:p14="http://schemas.microsoft.com/office/powerpoint/2010/main" val="3859142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F70D4-C7CA-BE0E-68F3-820F670580FE}"/>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7D58AAD3-DC71-C4A8-59DD-34FBC89EF84F}"/>
              </a:ext>
            </a:extLst>
          </p:cNvPr>
          <p:cNvSpPr>
            <a:spLocks noGrp="1"/>
          </p:cNvSpPr>
          <p:nvPr>
            <p:ph type="subTitle" idx="1"/>
          </p:nvPr>
        </p:nvSpPr>
        <p:spPr/>
        <p:txBody>
          <a:bodyPr/>
          <a:lstStyle/>
          <a:p>
            <a:endParaRPr lang="en-GB" dirty="0"/>
          </a:p>
        </p:txBody>
      </p:sp>
      <p:pic>
        <p:nvPicPr>
          <p:cNvPr id="5" name="Picture 4">
            <a:extLst>
              <a:ext uri="{FF2B5EF4-FFF2-40B4-BE49-F238E27FC236}">
                <a16:creationId xmlns:a16="http://schemas.microsoft.com/office/drawing/2014/main" id="{08319900-0FDD-66FD-2AA9-A2F8FB7E49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153"/>
            <a:ext cx="12192000" cy="6533694"/>
          </a:xfrm>
          <a:prstGeom prst="rect">
            <a:avLst/>
          </a:prstGeom>
        </p:spPr>
      </p:pic>
    </p:spTree>
    <p:extLst>
      <p:ext uri="{BB962C8B-B14F-4D97-AF65-F5344CB8AC3E}">
        <p14:creationId xmlns:p14="http://schemas.microsoft.com/office/powerpoint/2010/main" val="3548392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F70D4-C7CA-BE0E-68F3-820F670580FE}"/>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7D58AAD3-DC71-C4A8-59DD-34FBC89EF84F}"/>
              </a:ext>
            </a:extLst>
          </p:cNvPr>
          <p:cNvSpPr>
            <a:spLocks noGrp="1"/>
          </p:cNvSpPr>
          <p:nvPr>
            <p:ph type="subTitle" idx="1"/>
          </p:nvPr>
        </p:nvSpPr>
        <p:spPr/>
        <p:txBody>
          <a:bodyPr/>
          <a:lstStyle/>
          <a:p>
            <a:endParaRPr lang="en-GB" dirty="0"/>
          </a:p>
        </p:txBody>
      </p:sp>
      <p:pic>
        <p:nvPicPr>
          <p:cNvPr id="5" name="Picture 4">
            <a:extLst>
              <a:ext uri="{FF2B5EF4-FFF2-40B4-BE49-F238E27FC236}">
                <a16:creationId xmlns:a16="http://schemas.microsoft.com/office/drawing/2014/main" id="{76C1EFC2-2962-70AB-07B7-BFB5662323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153"/>
            <a:ext cx="12192000" cy="6533694"/>
          </a:xfrm>
          <a:prstGeom prst="rect">
            <a:avLst/>
          </a:prstGeom>
        </p:spPr>
      </p:pic>
    </p:spTree>
    <p:extLst>
      <p:ext uri="{BB962C8B-B14F-4D97-AF65-F5344CB8AC3E}">
        <p14:creationId xmlns:p14="http://schemas.microsoft.com/office/powerpoint/2010/main" val="733261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F70D4-C7CA-BE0E-68F3-820F670580FE}"/>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7D58AAD3-DC71-C4A8-59DD-34FBC89EF84F}"/>
              </a:ext>
            </a:extLst>
          </p:cNvPr>
          <p:cNvSpPr>
            <a:spLocks noGrp="1"/>
          </p:cNvSpPr>
          <p:nvPr>
            <p:ph type="subTitle" idx="1"/>
          </p:nvPr>
        </p:nvSpPr>
        <p:spPr/>
        <p:txBody>
          <a:bodyPr/>
          <a:lstStyle/>
          <a:p>
            <a:endParaRPr lang="en-GB" dirty="0"/>
          </a:p>
        </p:txBody>
      </p:sp>
      <p:pic>
        <p:nvPicPr>
          <p:cNvPr id="5" name="Picture 4">
            <a:extLst>
              <a:ext uri="{FF2B5EF4-FFF2-40B4-BE49-F238E27FC236}">
                <a16:creationId xmlns:a16="http://schemas.microsoft.com/office/drawing/2014/main" id="{62A3DE1C-A82E-DDEE-6225-5121AA3F5F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153"/>
            <a:ext cx="12192000" cy="6533694"/>
          </a:xfrm>
          <a:prstGeom prst="rect">
            <a:avLst/>
          </a:prstGeom>
        </p:spPr>
      </p:pic>
    </p:spTree>
    <p:extLst>
      <p:ext uri="{BB962C8B-B14F-4D97-AF65-F5344CB8AC3E}">
        <p14:creationId xmlns:p14="http://schemas.microsoft.com/office/powerpoint/2010/main" val="1087880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80</Words>
  <Application>Microsoft Office PowerPoint</Application>
  <PresentationFormat>Widescreen</PresentationFormat>
  <Paragraphs>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prajjwalmaurya2512@gmail.com</dc:creator>
  <cp:lastModifiedBy>prajjwalmaurya2512@gmail.com</cp:lastModifiedBy>
  <cp:revision>1</cp:revision>
  <dcterms:created xsi:type="dcterms:W3CDTF">2024-06-05T07:21:35Z</dcterms:created>
  <dcterms:modified xsi:type="dcterms:W3CDTF">2024-06-05T08:29:40Z</dcterms:modified>
</cp:coreProperties>
</file>