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  <p:sldMasterId id="2147483725" r:id="rId5"/>
  </p:sldMasterIdLst>
  <p:notesMasterIdLst>
    <p:notesMasterId r:id="rId17"/>
  </p:notesMasterIdLst>
  <p:handoutMasterIdLst>
    <p:handoutMasterId r:id="rId18"/>
  </p:handoutMasterIdLst>
  <p:sldIdLst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4/26/2016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3869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931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41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5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1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0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237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9761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5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6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31" r:id="rId15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60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&lt;Course name&gt; 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&lt;Lesson </a:t>
            </a:r>
            <a:r>
              <a:rPr lang="en-US" sz="2400" dirty="0">
                <a:solidFill>
                  <a:schemeClr val="bg1"/>
                </a:solidFill>
              </a:rPr>
              <a:t>00</a:t>
            </a:r>
            <a:r>
              <a:rPr lang="en-US" sz="2400" dirty="0" smtClean="0">
                <a:solidFill>
                  <a:schemeClr val="bg1"/>
                </a:solidFill>
              </a:rPr>
              <a:t>: s/w version if applicable&gt;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here other technology areas which allow you to do similar things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08086"/>
              </p:ext>
            </p:extLst>
          </p:nvPr>
        </p:nvGraphicFramePr>
        <p:xfrm>
          <a:off x="1524000" y="1625600"/>
          <a:ext cx="6096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Header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IN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23385"/>
              </p:ext>
            </p:extLst>
          </p:nvPr>
        </p:nvGraphicFramePr>
        <p:xfrm>
          <a:off x="457200" y="1765176"/>
          <a:ext cx="8229600" cy="1447800"/>
        </p:xfrm>
        <a:graphic>
          <a:graphicData uri="http://schemas.openxmlformats.org/drawingml/2006/table">
            <a:tbl>
              <a:tblPr/>
              <a:tblGrid>
                <a:gridCol w="1028700"/>
                <a:gridCol w="1485900"/>
                <a:gridCol w="1752600"/>
                <a:gridCol w="1676400"/>
                <a:gridCol w="228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List the Goals here</a:t>
            </a:r>
          </a:p>
          <a:p>
            <a:endParaRPr lang="en-US" dirty="0"/>
          </a:p>
          <a:p>
            <a:r>
              <a:rPr lang="en-US" dirty="0"/>
              <a:t>Course Non Goals </a:t>
            </a:r>
          </a:p>
          <a:p>
            <a:pPr lvl="1"/>
            <a:r>
              <a:rPr lang="en-US" dirty="0"/>
              <a:t>List the course Non Goals </a:t>
            </a:r>
            <a:r>
              <a:rPr lang="en-US" dirty="0" smtClean="0"/>
              <a:t>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Course Pre-requisites </a:t>
            </a:r>
          </a:p>
          <a:p>
            <a:pPr lvl="1"/>
            <a:r>
              <a:rPr lang="en-US" dirty="0"/>
              <a:t>Text to come here </a:t>
            </a:r>
            <a:r>
              <a:rPr lang="en-US" dirty="0" smtClean="0"/>
              <a:t>(Arial 18, </a:t>
            </a:r>
            <a:r>
              <a:rPr lang="en-US" dirty="0"/>
              <a:t>Normal)</a:t>
            </a:r>
          </a:p>
          <a:p>
            <a:pPr lvl="2"/>
            <a:r>
              <a:rPr lang="en-US" dirty="0"/>
              <a:t>Text to come here </a:t>
            </a:r>
            <a:r>
              <a:rPr lang="en-US" dirty="0" smtClean="0"/>
              <a:t>(Arial 16, </a:t>
            </a:r>
            <a:r>
              <a:rPr lang="en-US" dirty="0"/>
              <a:t>Normal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the target audience here. For example, Developers, Test Engineers, Designers etc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</a:t>
            </a:r>
          </a:p>
          <a:p>
            <a:pPr lvl="1"/>
            <a:r>
              <a:rPr lang="en-US" dirty="0"/>
              <a:t>Lesson 2: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Day 2</a:t>
            </a:r>
          </a:p>
          <a:p>
            <a:pPr lvl="1"/>
            <a:r>
              <a:rPr lang="en-US" dirty="0" smtClean="0"/>
              <a:t>Lesson 3:</a:t>
            </a:r>
          </a:p>
          <a:p>
            <a:pPr lvl="1"/>
            <a:r>
              <a:rPr lang="en-US" dirty="0" smtClean="0"/>
              <a:t>Lesson 4: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Lesson 4 (Contd.):</a:t>
            </a:r>
          </a:p>
          <a:p>
            <a:pPr lvl="1"/>
            <a:r>
              <a:rPr lang="en-US" dirty="0"/>
              <a:t>Lesson 5: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&lt;Name&gt;</a:t>
            </a:r>
          </a:p>
          <a:p>
            <a:pPr lvl="1"/>
            <a:r>
              <a:rPr lang="en-US" dirty="0"/>
              <a:t>1.1. &lt;List the topic&gt;</a:t>
            </a:r>
          </a:p>
          <a:p>
            <a:pPr lvl="1"/>
            <a:r>
              <a:rPr lang="en-US" dirty="0"/>
              <a:t>1.2. &lt;List the topic&gt;</a:t>
            </a:r>
          </a:p>
          <a:p>
            <a:pPr lvl="1"/>
            <a:r>
              <a:rPr lang="en-US" dirty="0"/>
              <a:t>1.3. &lt;List the topic&gt;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Lesson 2: &lt;Name&gt;</a:t>
            </a:r>
          </a:p>
          <a:p>
            <a:pPr lvl="1"/>
            <a:r>
              <a:rPr lang="en-US" dirty="0"/>
              <a:t>2.1. &lt;List the topic&gt;</a:t>
            </a:r>
          </a:p>
          <a:p>
            <a:pPr lvl="1"/>
            <a:r>
              <a:rPr lang="en-US" dirty="0"/>
              <a:t>2.2. &lt;List the topic&gt;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as bullets references (books, URL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 (if applicable)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here the next set of courses the learner can take up after this course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>D:\2016\CoursewareRebranding</FolderName>
    <Material_x0020_Type xmlns="a85eb2a3-840f-4054-86f6-d41d0c1cba4b">Template</Material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952a6df7-b138-4f89-9bc4-e7a874ea3254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85eb2a3-840f-4054-86f6-d41d0c1cba4b"/>
  </ds:schemaRefs>
</ds:datastoreItem>
</file>

<file path=customXml/itemProps3.xml><?xml version="1.0" encoding="utf-8"?>
<ds:datastoreItem xmlns:ds="http://schemas.openxmlformats.org/officeDocument/2006/customXml" ds:itemID="{1D388FF6-FC9B-4F3A-8C9E-F50B5860E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292</Words>
  <Application>Microsoft Office PowerPoint</Application>
  <PresentationFormat>On-screen Show (4:3)</PresentationFormat>
  <Paragraphs>96</Paragraphs>
  <Slides>11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References</vt:lpstr>
      <vt:lpstr>Next Step Courses (if applicable)</vt:lpstr>
      <vt:lpstr>Other Parallel Technology Areas</vt:lpstr>
      <vt:lpstr>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Rupali Saha</cp:lastModifiedBy>
  <cp:revision>83</cp:revision>
  <dcterms:created xsi:type="dcterms:W3CDTF">2014-04-28T11:21:39Z</dcterms:created>
  <dcterms:modified xsi:type="dcterms:W3CDTF">2016-04-26T07:04:57Z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0x010100A64F2559C04AE4488E94205E47398A2E</vt:lpwstr>
  </property>
</Properties>
</file>