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59" r:id="rId8"/>
    <p:sldId id="260" r:id="rId9"/>
    <p:sldId id="261" r:id="rId10"/>
    <p:sldId id="262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9536-D6C1-498D-AD9C-027A71D1477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4B72-F107-46C3-8861-55B80D83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53" y="2370049"/>
            <a:ext cx="5743575" cy="3419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8718" y="308025"/>
            <a:ext cx="621458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Google or any other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 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to know what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have entered in search box?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5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03" y="606425"/>
            <a:ext cx="10515600" cy="4351338"/>
          </a:xfrm>
        </p:spPr>
        <p:txBody>
          <a:bodyPr/>
          <a:lstStyle/>
          <a:p>
            <a:r>
              <a:rPr lang="en-US" b="1" dirty="0" smtClean="0"/>
              <a:t>Functional (</a:t>
            </a:r>
            <a:r>
              <a:rPr lang="en-US" dirty="0" smtClean="0"/>
              <a:t>User defined function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 function greet(name){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return “Hi, I’m” + 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greet(“Prajjwal”);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OUTPUT=&gt;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Hi, I’m Prajjwal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2" y="757239"/>
            <a:ext cx="4371975" cy="52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many JavaScript HTML methods is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getElementById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176"/>
            <a:ext cx="5867400" cy="363378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5387546" y="4135395"/>
            <a:ext cx="420130" cy="37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14589"/>
            <a:ext cx="5181387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23568"/>
            <a:ext cx="10515600" cy="738745"/>
          </a:xfrm>
        </p:spPr>
        <p:txBody>
          <a:bodyPr/>
          <a:lstStyle/>
          <a:p>
            <a:r>
              <a:rPr lang="en-US" b="1" dirty="0" smtClean="0"/>
              <a:t>Some more predefined functions: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78" y="862313"/>
            <a:ext cx="10515600" cy="4351338"/>
          </a:xfrm>
        </p:spPr>
        <p:txBody>
          <a:bodyPr/>
          <a:lstStyle/>
          <a:p>
            <a:r>
              <a:rPr lang="en-US" dirty="0" smtClean="0"/>
              <a:t>Writing into the HTML output using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Writing into an alert box, using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window.alert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().</a:t>
            </a:r>
          </a:p>
          <a:p>
            <a:r>
              <a:rPr lang="en-US" dirty="0" smtClean="0"/>
              <a:t>Writing into the browser console, using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console.log()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31" y="3037982"/>
            <a:ext cx="5465271" cy="26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510"/>
            <a:ext cx="10515600" cy="4351338"/>
          </a:xfrm>
        </p:spPr>
        <p:txBody>
          <a:bodyPr/>
          <a:lstStyle/>
          <a:p>
            <a:r>
              <a:rPr lang="en-US" dirty="0" smtClean="0"/>
              <a:t>JAVASCRIPT interpreted programming language, dynamic &amp; weakly typed</a:t>
            </a:r>
          </a:p>
          <a:p>
            <a:r>
              <a:rPr lang="en-US" dirty="0" smtClean="0"/>
              <a:t>Used to define behavior of pages &amp; code inserted between &lt;script&gt; tags</a:t>
            </a:r>
          </a:p>
          <a:p>
            <a:r>
              <a:rPr lang="en-US" dirty="0" smtClean="0"/>
              <a:t>3 ways : &lt;body&gt;,&lt;head&gt;,external</a:t>
            </a:r>
          </a:p>
          <a:p>
            <a:r>
              <a:rPr lang="en-US" dirty="0" smtClean="0"/>
              <a:t>Set </a:t>
            </a:r>
            <a:r>
              <a:rPr lang="en-US" dirty="0"/>
              <a:t>of statements that performs a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Predefined functions And user defined functions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9847"/>
            <a:ext cx="36296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TAKEAWAYS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33147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6100" y="2267247"/>
            <a:ext cx="63083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70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6" y="428625"/>
            <a:ext cx="7331978" cy="6000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53821" y="6457890"/>
            <a:ext cx="28727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By: Prajjwal Pandey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4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JavaScript?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JavaScript not similar.</a:t>
            </a:r>
          </a:p>
          <a:p>
            <a:r>
              <a:rPr lang="en-US" dirty="0" smtClean="0"/>
              <a:t>Old Name: </a:t>
            </a:r>
            <a:r>
              <a:rPr lang="en-US" dirty="0" err="1"/>
              <a:t>LiveScript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September 1995, </a:t>
            </a:r>
            <a:r>
              <a:rPr lang="en-US" dirty="0" smtClean="0"/>
              <a:t> </a:t>
            </a:r>
            <a:r>
              <a:rPr lang="en-US" dirty="0"/>
              <a:t>renamed </a:t>
            </a:r>
            <a:r>
              <a:rPr lang="en-US" dirty="0" smtClean="0"/>
              <a:t>as JavaScript in </a:t>
            </a:r>
            <a:r>
              <a:rPr lang="en-US" dirty="0"/>
              <a:t>December.</a:t>
            </a:r>
            <a:endParaRPr lang="en-US" dirty="0" smtClean="0"/>
          </a:p>
          <a:p>
            <a:r>
              <a:rPr lang="en-US" dirty="0" smtClean="0"/>
              <a:t>Interpreted Programming Language: without compiling a program into machine-language instructions</a:t>
            </a:r>
          </a:p>
          <a:p>
            <a:r>
              <a:rPr lang="en-US" dirty="0" smtClean="0"/>
              <a:t>dynamic</a:t>
            </a:r>
            <a:r>
              <a:rPr lang="en-US" dirty="0"/>
              <a:t>, weakly </a:t>
            </a:r>
            <a:r>
              <a:rPr lang="en-US" dirty="0" smtClean="0"/>
              <a:t>typed</a:t>
            </a:r>
            <a:r>
              <a:rPr lang="en-US" b="1" dirty="0" smtClean="0"/>
              <a:t>.</a:t>
            </a:r>
          </a:p>
        </p:txBody>
      </p:sp>
      <p:pic>
        <p:nvPicPr>
          <p:cNvPr id="1028" name="Picture 4" descr="Image result for dynamic langua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71" y="429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Why should we use JavaScript?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one of the </a:t>
            </a:r>
            <a:r>
              <a:rPr lang="en-US" b="1" dirty="0"/>
              <a:t>3 languages</a:t>
            </a:r>
            <a:r>
              <a:rPr lang="en-US" dirty="0"/>
              <a:t> all web developers </a:t>
            </a:r>
            <a:r>
              <a:rPr lang="en-US" b="1" dirty="0"/>
              <a:t>must</a:t>
            </a:r>
            <a:r>
              <a:rPr lang="en-US" dirty="0"/>
              <a:t> learn:</a:t>
            </a:r>
          </a:p>
          <a:p>
            <a:pPr marL="0" indent="0">
              <a:buNone/>
            </a:pPr>
            <a:r>
              <a:rPr lang="en-US" dirty="0"/>
              <a:t>   1. HTML </a:t>
            </a:r>
            <a:r>
              <a:rPr lang="en-US" dirty="0" smtClean="0"/>
              <a:t>: defines </a:t>
            </a:r>
            <a:r>
              <a:rPr lang="en-US" dirty="0"/>
              <a:t>the content of web pages</a:t>
            </a:r>
          </a:p>
          <a:p>
            <a:pPr marL="0" indent="0">
              <a:buNone/>
            </a:pPr>
            <a:r>
              <a:rPr lang="en-US" dirty="0"/>
              <a:t>   2. CSS </a:t>
            </a:r>
            <a:r>
              <a:rPr lang="en-US" dirty="0" smtClean="0"/>
              <a:t>: specifies </a:t>
            </a:r>
            <a:r>
              <a:rPr lang="en-US" dirty="0"/>
              <a:t>the layout of web pages</a:t>
            </a:r>
          </a:p>
          <a:p>
            <a:pPr marL="0" indent="0">
              <a:buNone/>
            </a:pPr>
            <a:r>
              <a:rPr lang="en-US" dirty="0"/>
              <a:t>   3. </a:t>
            </a:r>
            <a:r>
              <a:rPr lang="en-US" b="1" dirty="0"/>
              <a:t>JavaScript </a:t>
            </a:r>
            <a:r>
              <a:rPr lang="en-US" b="1" dirty="0" smtClean="0"/>
              <a:t>to </a:t>
            </a:r>
            <a:r>
              <a:rPr lang="en-US" b="1" dirty="0"/>
              <a:t>program the behavior of web </a:t>
            </a:r>
            <a:r>
              <a:rPr lang="en-US" b="1" dirty="0" smtClean="0"/>
              <a:t>pages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45" y="3393454"/>
            <a:ext cx="3751856" cy="3286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121" y="3054844"/>
            <a:ext cx="2577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Feedback form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5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JavaScript in your HTML?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HTML, JavaScript code must be inserted between &lt;script&gt; and &lt;/script&gt; tags.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3214688"/>
            <a:ext cx="7072313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59" y="57665"/>
            <a:ext cx="6081584" cy="949283"/>
          </a:xfrm>
        </p:spPr>
        <p:txBody>
          <a:bodyPr/>
          <a:lstStyle/>
          <a:p>
            <a:r>
              <a:rPr lang="en-US" b="1" dirty="0" smtClean="0"/>
              <a:t>Ways to use JavaScript: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59" y="85356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JavaScript in &lt;head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in &lt;body&gt;</a:t>
            </a:r>
          </a:p>
          <a:p>
            <a:r>
              <a:rPr lang="en-US" dirty="0" smtClean="0"/>
              <a:t>External </a:t>
            </a:r>
            <a:r>
              <a:rPr lang="en-US" dirty="0"/>
              <a:t>JavaScript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34249" y="1112108"/>
            <a:ext cx="840259" cy="3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8506" y="2582184"/>
            <a:ext cx="1426820" cy="121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1" y="3597837"/>
            <a:ext cx="4693257" cy="171222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5400000">
            <a:off x="2700075" y="3300109"/>
            <a:ext cx="430465" cy="299405"/>
          </a:xfrm>
          <a:prstGeom prst="curvedConnector3">
            <a:avLst>
              <a:gd name="adj1" fmla="val 5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1" y="5368503"/>
            <a:ext cx="4353533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3462488"/>
            <a:ext cx="5784333" cy="2941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8" y="1112108"/>
            <a:ext cx="685895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unction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12" y="2166552"/>
            <a:ext cx="4061253" cy="35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4742" y="1097346"/>
            <a:ext cx="6932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FUNCTIONS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3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833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a Function?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396"/>
            <a:ext cx="10515600" cy="4351338"/>
          </a:xfrm>
        </p:spPr>
        <p:txBody>
          <a:bodyPr numCol="2"/>
          <a:lstStyle/>
          <a:p>
            <a:r>
              <a:rPr lang="en-US" b="1" dirty="0"/>
              <a:t>Functions</a:t>
            </a:r>
            <a:r>
              <a:rPr lang="en-US" dirty="0"/>
              <a:t> :</a:t>
            </a:r>
            <a:r>
              <a:rPr lang="en-US" dirty="0" smtClean="0"/>
              <a:t> </a:t>
            </a:r>
            <a:r>
              <a:rPr lang="en-US" dirty="0"/>
              <a:t>fundamental building blocks in </a:t>
            </a:r>
            <a:r>
              <a:rPr lang="en-US" b="1" dirty="0" smtClean="0"/>
              <a:t>JavaScript</a:t>
            </a:r>
          </a:p>
          <a:p>
            <a:r>
              <a:rPr lang="en-US" b="1" dirty="0" smtClean="0"/>
              <a:t>Function</a:t>
            </a:r>
            <a:r>
              <a:rPr lang="en-US" dirty="0"/>
              <a:t> : </a:t>
            </a:r>
            <a:r>
              <a:rPr lang="en-US" b="1" dirty="0"/>
              <a:t>JavaScript</a:t>
            </a:r>
            <a:r>
              <a:rPr lang="en-US" dirty="0"/>
              <a:t> </a:t>
            </a:r>
            <a:r>
              <a:rPr lang="en-US" dirty="0" smtClean="0"/>
              <a:t>procedure </a:t>
            </a:r>
            <a:r>
              <a:rPr lang="en-US" dirty="0" err="1" smtClean="0"/>
              <a:t>i.e</a:t>
            </a:r>
            <a:r>
              <a:rPr lang="en-US" dirty="0" smtClean="0"/>
              <a:t> a </a:t>
            </a:r>
            <a:r>
              <a:rPr lang="en-US" dirty="0"/>
              <a:t>set of statements that performs a task or calculates a value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Types: 1.</a:t>
            </a:r>
            <a:r>
              <a:rPr lang="en-US" dirty="0" smtClean="0"/>
              <a:t>predefined functions       	   </a:t>
            </a:r>
            <a:r>
              <a:rPr lang="en-US" b="1" dirty="0" smtClean="0"/>
              <a:t>2</a:t>
            </a:r>
            <a:r>
              <a:rPr lang="en-US" dirty="0" smtClean="0"/>
              <a:t>.user defined functions.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747837"/>
            <a:ext cx="4086225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3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do we need Function?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Not functional:</a:t>
            </a:r>
          </a:p>
          <a:p>
            <a:pPr marL="2286000" lvl="5" indent="0" algn="just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name=“Prajjwal”;</a:t>
            </a:r>
          </a:p>
          <a:p>
            <a:pPr marL="2286000" lvl="5" indent="0" algn="just">
              <a:buNone/>
            </a:pPr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greeting=“Hi, I’m”;</a:t>
            </a:r>
          </a:p>
          <a:p>
            <a:pPr marL="2286000" lvl="5" indent="0" algn="just">
              <a:buNone/>
            </a:pPr>
            <a:r>
              <a:rPr lang="en-US" sz="2400" dirty="0" smtClean="0"/>
              <a:t>console.log(greeting + name);</a:t>
            </a:r>
          </a:p>
          <a:p>
            <a:pPr marL="2286000" lvl="5" indent="0" algn="just">
              <a:buNone/>
            </a:pPr>
            <a:r>
              <a:rPr lang="en-US" sz="2400" dirty="0" smtClean="0"/>
              <a:t>OUTPUT=&gt;</a:t>
            </a:r>
          </a:p>
          <a:p>
            <a:pPr marL="2286000" lvl="5" indent="0" algn="just">
              <a:buNone/>
            </a:pPr>
            <a:r>
              <a:rPr lang="en-US" sz="2400" dirty="0" smtClean="0"/>
              <a:t>Hi, I’m Prajjwal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1" y="1181100"/>
            <a:ext cx="2786063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259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JavaScript?</vt:lpstr>
      <vt:lpstr>Why should we use JavaScript?</vt:lpstr>
      <vt:lpstr>How to use JavaScript in your HTML?</vt:lpstr>
      <vt:lpstr>Ways to use JavaScript:</vt:lpstr>
      <vt:lpstr>PowerPoint Presentation</vt:lpstr>
      <vt:lpstr>What is a Function?</vt:lpstr>
      <vt:lpstr>Why do we need Function? </vt:lpstr>
      <vt:lpstr>PowerPoint Presentation</vt:lpstr>
      <vt:lpstr>Predefined Functions</vt:lpstr>
      <vt:lpstr>Some more predefined functions: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Prajjwal</dc:creator>
  <cp:lastModifiedBy>Prajjwal Pandey</cp:lastModifiedBy>
  <cp:revision>28</cp:revision>
  <dcterms:created xsi:type="dcterms:W3CDTF">2020-02-08T10:17:46Z</dcterms:created>
  <dcterms:modified xsi:type="dcterms:W3CDTF">2020-02-14T19:29:45Z</dcterms:modified>
</cp:coreProperties>
</file>