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199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2384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587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85"/>
                </a:moveTo>
                <a:lnTo>
                  <a:pt x="0" y="1213485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85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10"/>
                </a:lnTo>
                <a:lnTo>
                  <a:pt x="12192000" y="381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552449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1999" y="1209674"/>
                </a:moveTo>
                <a:lnTo>
                  <a:pt x="0" y="12096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09674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019" y="298267"/>
            <a:ext cx="410400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0182" y="2578465"/>
            <a:ext cx="971550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6449" y="305283"/>
            <a:ext cx="87693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28637" y="752475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4124"/>
                </a:moveTo>
                <a:lnTo>
                  <a:pt x="12191962" y="6334124"/>
                </a:lnTo>
                <a:lnTo>
                  <a:pt x="12191962" y="0"/>
                </a:lnTo>
                <a:lnTo>
                  <a:pt x="0" y="0"/>
                </a:lnTo>
                <a:lnTo>
                  <a:pt x="0" y="6334124"/>
                </a:lnTo>
                <a:close/>
              </a:path>
            </a:pathLst>
          </a:custGeom>
          <a:solidFill>
            <a:srgbClr val="000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8625" y="228599"/>
            <a:ext cx="12191365" cy="6858000"/>
          </a:xfrm>
          <a:custGeom>
            <a:avLst/>
            <a:gdLst/>
            <a:ahLst/>
            <a:cxnLst/>
            <a:rect l="l" t="t" r="r" b="b"/>
            <a:pathLst>
              <a:path w="12191365" h="6858000">
                <a:moveTo>
                  <a:pt x="12191251" y="0"/>
                </a:moveTo>
                <a:lnTo>
                  <a:pt x="0" y="0"/>
                </a:lnTo>
                <a:lnTo>
                  <a:pt x="0" y="523087"/>
                </a:lnTo>
                <a:lnTo>
                  <a:pt x="0" y="523887"/>
                </a:lnTo>
                <a:lnTo>
                  <a:pt x="0" y="6858000"/>
                </a:lnTo>
                <a:lnTo>
                  <a:pt x="1828812" y="6858000"/>
                </a:lnTo>
                <a:lnTo>
                  <a:pt x="1828812" y="523887"/>
                </a:lnTo>
                <a:lnTo>
                  <a:pt x="12191251" y="523887"/>
                </a:lnTo>
                <a:lnTo>
                  <a:pt x="1219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3019" y="298267"/>
            <a:ext cx="4104004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10"/>
              <a:t> </a:t>
            </a:r>
            <a:r>
              <a:rPr dirty="0"/>
              <a:t>LOAN</a:t>
            </a:r>
            <a:r>
              <a:rPr dirty="0" spc="-45"/>
              <a:t> </a:t>
            </a:r>
            <a:r>
              <a:rPr dirty="0"/>
              <a:t>REPORT</a:t>
            </a:r>
            <a:r>
              <a:rPr dirty="0" spc="-10"/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 spc="-10">
                <a:solidFill>
                  <a:srgbClr val="A0D0FF"/>
                </a:solidFill>
              </a:rPr>
              <a:t>SUMMARY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171498" y="863766"/>
            <a:ext cx="1857375" cy="1120140"/>
            <a:chOff x="2171498" y="863766"/>
            <a:chExt cx="1857375" cy="1120140"/>
          </a:xfrm>
        </p:grpSpPr>
        <p:sp>
          <p:nvSpPr>
            <p:cNvPr id="7" name="object 7" descr=""/>
            <p:cNvSpPr/>
            <p:nvPr/>
          </p:nvSpPr>
          <p:spPr>
            <a:xfrm>
              <a:off x="2171498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5029">
                <a:alpha val="81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71498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4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171498" y="873750"/>
            <a:ext cx="1857375" cy="10795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Total</a:t>
            </a:r>
            <a:r>
              <a:rPr dirty="0" sz="1100" spc="6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Loan</a:t>
            </a:r>
            <a:r>
              <a:rPr dirty="0" sz="1100" spc="1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C7B8E7"/>
                </a:solidFill>
                <a:latin typeface="Segoe UI Black"/>
                <a:cs typeface="Segoe UI Black"/>
              </a:rPr>
              <a:t>Applications</a:t>
            </a:r>
            <a:endParaRPr sz="1100">
              <a:latin typeface="Segoe UI Black"/>
              <a:cs typeface="Segoe UI Black"/>
            </a:endParaRPr>
          </a:p>
          <a:p>
            <a:pPr algn="ctr" marL="9525">
              <a:lnSpc>
                <a:spcPct val="100000"/>
              </a:lnSpc>
              <a:spcBef>
                <a:spcPts val="595"/>
              </a:spcBef>
            </a:pPr>
            <a:r>
              <a:rPr dirty="0" sz="2200" spc="-10" b="1">
                <a:solidFill>
                  <a:srgbClr val="FFFFFF"/>
                </a:solidFill>
                <a:latin typeface="Segoe UI"/>
                <a:cs typeface="Segoe UI"/>
              </a:rPr>
              <a:t>38.6K</a:t>
            </a:r>
            <a:endParaRPr sz="22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41275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4.3K</a:t>
            </a:r>
            <a:r>
              <a:rPr dirty="0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6.9%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13992" y="863766"/>
            <a:ext cx="8035925" cy="3738879"/>
            <a:chOff x="4213992" y="863766"/>
            <a:chExt cx="8035925" cy="3738879"/>
          </a:xfrm>
        </p:grpSpPr>
        <p:sp>
          <p:nvSpPr>
            <p:cNvPr id="11" name="object 11" descr=""/>
            <p:cNvSpPr/>
            <p:nvPr/>
          </p:nvSpPr>
          <p:spPr>
            <a:xfrm>
              <a:off x="7277734" y="2121644"/>
              <a:ext cx="4972050" cy="2476500"/>
            </a:xfrm>
            <a:custGeom>
              <a:avLst/>
              <a:gdLst/>
              <a:ahLst/>
              <a:cxnLst/>
              <a:rect l="l" t="t" r="r" b="b"/>
              <a:pathLst>
                <a:path w="4972050" h="2476500">
                  <a:moveTo>
                    <a:pt x="4883445" y="2476501"/>
                  </a:moveTo>
                  <a:lnTo>
                    <a:pt x="92421" y="2476501"/>
                  </a:lnTo>
                  <a:lnTo>
                    <a:pt x="88083" y="2475411"/>
                  </a:lnTo>
                  <a:lnTo>
                    <a:pt x="45386" y="2452615"/>
                  </a:lnTo>
                  <a:lnTo>
                    <a:pt x="14661" y="2415215"/>
                  </a:lnTo>
                  <a:lnTo>
                    <a:pt x="589" y="2368905"/>
                  </a:lnTo>
                  <a:lnTo>
                    <a:pt x="0" y="2356687"/>
                  </a:lnTo>
                  <a:lnTo>
                    <a:pt x="0" y="124036"/>
                  </a:lnTo>
                  <a:lnTo>
                    <a:pt x="9442" y="76567"/>
                  </a:lnTo>
                  <a:lnTo>
                    <a:pt x="36329" y="36329"/>
                  </a:lnTo>
                  <a:lnTo>
                    <a:pt x="76569" y="9441"/>
                  </a:lnTo>
                  <a:lnTo>
                    <a:pt x="124036" y="0"/>
                  </a:lnTo>
                  <a:lnTo>
                    <a:pt x="4851832" y="0"/>
                  </a:lnTo>
                  <a:lnTo>
                    <a:pt x="4864051" y="590"/>
                  </a:lnTo>
                  <a:lnTo>
                    <a:pt x="4910360" y="14662"/>
                  </a:lnTo>
                  <a:lnTo>
                    <a:pt x="4947760" y="45386"/>
                  </a:lnTo>
                  <a:lnTo>
                    <a:pt x="4970556" y="88083"/>
                  </a:lnTo>
                  <a:lnTo>
                    <a:pt x="4972051" y="94038"/>
                  </a:lnTo>
                  <a:lnTo>
                    <a:pt x="4972051" y="2386684"/>
                  </a:lnTo>
                  <a:lnTo>
                    <a:pt x="4955216" y="2425219"/>
                  </a:lnTo>
                  <a:lnTo>
                    <a:pt x="4921128" y="2459560"/>
                  </a:lnTo>
                  <a:lnTo>
                    <a:pt x="4883445" y="2476501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80024" y="2123935"/>
              <a:ext cx="4953000" cy="98425"/>
            </a:xfrm>
            <a:custGeom>
              <a:avLst/>
              <a:gdLst/>
              <a:ahLst/>
              <a:cxnLst/>
              <a:rect l="l" t="t" r="r" b="b"/>
              <a:pathLst>
                <a:path w="4953000" h="98425">
                  <a:moveTo>
                    <a:pt x="0" y="98014"/>
                  </a:moveTo>
                  <a:lnTo>
                    <a:pt x="93" y="97546"/>
                  </a:lnTo>
                  <a:lnTo>
                    <a:pt x="186" y="97077"/>
                  </a:lnTo>
                </a:path>
                <a:path w="4953000" h="98425">
                  <a:moveTo>
                    <a:pt x="7150" y="74279"/>
                  </a:moveTo>
                  <a:lnTo>
                    <a:pt x="7151" y="74278"/>
                  </a:lnTo>
                  <a:lnTo>
                    <a:pt x="7152" y="74276"/>
                  </a:lnTo>
                </a:path>
                <a:path w="4953000" h="98425">
                  <a:moveTo>
                    <a:pt x="18347" y="53231"/>
                  </a:moveTo>
                  <a:lnTo>
                    <a:pt x="18613" y="52833"/>
                  </a:lnTo>
                  <a:lnTo>
                    <a:pt x="18879" y="52436"/>
                  </a:lnTo>
                </a:path>
                <a:path w="4953000" h="98425">
                  <a:moveTo>
                    <a:pt x="52444" y="18873"/>
                  </a:moveTo>
                  <a:lnTo>
                    <a:pt x="52835" y="18612"/>
                  </a:lnTo>
                  <a:lnTo>
                    <a:pt x="53225" y="18351"/>
                  </a:lnTo>
                </a:path>
                <a:path w="4953000" h="98425">
                  <a:moveTo>
                    <a:pt x="74278" y="7150"/>
                  </a:moveTo>
                  <a:lnTo>
                    <a:pt x="74279" y="7150"/>
                  </a:lnTo>
                  <a:lnTo>
                    <a:pt x="74279" y="7150"/>
                  </a:lnTo>
                </a:path>
                <a:path w="4953000" h="98425">
                  <a:moveTo>
                    <a:pt x="97085" y="183"/>
                  </a:moveTo>
                  <a:lnTo>
                    <a:pt x="97547" y="91"/>
                  </a:lnTo>
                  <a:lnTo>
                    <a:pt x="98009" y="0"/>
                  </a:lnTo>
                </a:path>
                <a:path w="4953000" h="98425">
                  <a:moveTo>
                    <a:pt x="4873280" y="0"/>
                  </a:moveTo>
                  <a:lnTo>
                    <a:pt x="4873740" y="91"/>
                  </a:lnTo>
                  <a:lnTo>
                    <a:pt x="4874199" y="183"/>
                  </a:lnTo>
                </a:path>
                <a:path w="4953000" h="98425">
                  <a:moveTo>
                    <a:pt x="4918069" y="18355"/>
                  </a:moveTo>
                  <a:lnTo>
                    <a:pt x="4918452" y="18612"/>
                  </a:lnTo>
                  <a:lnTo>
                    <a:pt x="4918835" y="18867"/>
                  </a:lnTo>
                </a:path>
                <a:path w="4953000" h="98425">
                  <a:moveTo>
                    <a:pt x="4952420" y="52454"/>
                  </a:moveTo>
                  <a:lnTo>
                    <a:pt x="4952674" y="52833"/>
                  </a:lnTo>
                  <a:lnTo>
                    <a:pt x="4952927" y="53212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7508" y="4537338"/>
              <a:ext cx="74968" cy="6511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280022" y="4502053"/>
              <a:ext cx="74295" cy="91440"/>
            </a:xfrm>
            <a:custGeom>
              <a:avLst/>
              <a:gdLst/>
              <a:ahLst/>
              <a:cxnLst/>
              <a:rect l="l" t="t" r="r" b="b"/>
              <a:pathLst>
                <a:path w="74295" h="91439">
                  <a:moveTo>
                    <a:pt x="74283" y="90873"/>
                  </a:moveTo>
                  <a:lnTo>
                    <a:pt x="74280" y="90871"/>
                  </a:lnTo>
                  <a:lnTo>
                    <a:pt x="74276" y="90870"/>
                  </a:lnTo>
                </a:path>
                <a:path w="74295" h="91439">
                  <a:moveTo>
                    <a:pt x="53223" y="79668"/>
                  </a:moveTo>
                  <a:lnTo>
                    <a:pt x="52836" y="79409"/>
                  </a:lnTo>
                  <a:lnTo>
                    <a:pt x="52450" y="79151"/>
                  </a:lnTo>
                </a:path>
                <a:path w="74295" h="91439">
                  <a:moveTo>
                    <a:pt x="18882" y="45587"/>
                  </a:moveTo>
                  <a:lnTo>
                    <a:pt x="18615" y="45188"/>
                  </a:lnTo>
                  <a:lnTo>
                    <a:pt x="18347" y="44787"/>
                  </a:lnTo>
                </a:path>
                <a:path w="74295" h="91439">
                  <a:moveTo>
                    <a:pt x="7162" y="23766"/>
                  </a:moveTo>
                  <a:lnTo>
                    <a:pt x="7152" y="23743"/>
                  </a:lnTo>
                  <a:lnTo>
                    <a:pt x="7143" y="23721"/>
                  </a:lnTo>
                </a:path>
                <a:path w="74295" h="91439">
                  <a:moveTo>
                    <a:pt x="189" y="951"/>
                  </a:moveTo>
                  <a:lnTo>
                    <a:pt x="94" y="47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13992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13992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213992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Funded</a:t>
            </a:r>
            <a:r>
              <a:rPr dirty="0" sz="1100" spc="5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$435.8M</a:t>
            </a:r>
            <a:endParaRPr sz="20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34925">
              <a:lnSpc>
                <a:spcPct val="100000"/>
              </a:lnSpc>
              <a:spcBef>
                <a:spcPts val="80"/>
              </a:spcBef>
              <a:tabLst>
                <a:tab pos="996950" algn="l"/>
              </a:tabLst>
            </a:pPr>
            <a:r>
              <a:rPr dirty="0" baseline="1851" sz="2250" spc="-30" b="1">
                <a:solidFill>
                  <a:srgbClr val="FFFFFF"/>
                </a:solidFill>
                <a:latin typeface="Segoe UI"/>
                <a:cs typeface="Segoe UI"/>
              </a:rPr>
              <a:t>$54M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13.0%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44033" y="863766"/>
            <a:ext cx="3075305" cy="3329940"/>
            <a:chOff x="6244033" y="863766"/>
            <a:chExt cx="3075305" cy="3329940"/>
          </a:xfrm>
        </p:grpSpPr>
        <p:sp>
          <p:nvSpPr>
            <p:cNvPr id="19" name="object 19" descr=""/>
            <p:cNvSpPr/>
            <p:nvPr/>
          </p:nvSpPr>
          <p:spPr>
            <a:xfrm>
              <a:off x="7641267" y="2515967"/>
              <a:ext cx="1677670" cy="1677670"/>
            </a:xfrm>
            <a:custGeom>
              <a:avLst/>
              <a:gdLst/>
              <a:ahLst/>
              <a:cxnLst/>
              <a:rect l="l" t="t" r="r" b="b"/>
              <a:pathLst>
                <a:path w="1677670" h="1677670">
                  <a:moveTo>
                    <a:pt x="848283" y="1677560"/>
                  </a:moveTo>
                  <a:lnTo>
                    <a:pt x="800986" y="1676760"/>
                  </a:lnTo>
                  <a:lnTo>
                    <a:pt x="753809" y="1673296"/>
                  </a:lnTo>
                  <a:lnTo>
                    <a:pt x="706903" y="1667178"/>
                  </a:lnTo>
                  <a:lnTo>
                    <a:pt x="660416" y="1658425"/>
                  </a:lnTo>
                  <a:lnTo>
                    <a:pt x="614496" y="1647066"/>
                  </a:lnTo>
                  <a:lnTo>
                    <a:pt x="569290" y="1633136"/>
                  </a:lnTo>
                  <a:lnTo>
                    <a:pt x="524941" y="1616680"/>
                  </a:lnTo>
                  <a:lnTo>
                    <a:pt x="481590" y="1597750"/>
                  </a:lnTo>
                  <a:lnTo>
                    <a:pt x="439375" y="1576406"/>
                  </a:lnTo>
                  <a:lnTo>
                    <a:pt x="398430" y="1552717"/>
                  </a:lnTo>
                  <a:lnTo>
                    <a:pt x="358886" y="1526757"/>
                  </a:lnTo>
                  <a:lnTo>
                    <a:pt x="320868" y="1498610"/>
                  </a:lnTo>
                  <a:lnTo>
                    <a:pt x="284498" y="1468363"/>
                  </a:lnTo>
                  <a:lnTo>
                    <a:pt x="249890" y="1436115"/>
                  </a:lnTo>
                  <a:lnTo>
                    <a:pt x="217155" y="1401967"/>
                  </a:lnTo>
                  <a:lnTo>
                    <a:pt x="186397" y="1366028"/>
                  </a:lnTo>
                  <a:lnTo>
                    <a:pt x="157714" y="1328413"/>
                  </a:lnTo>
                  <a:lnTo>
                    <a:pt x="131197" y="1289240"/>
                  </a:lnTo>
                  <a:lnTo>
                    <a:pt x="106930" y="1248635"/>
                  </a:lnTo>
                  <a:lnTo>
                    <a:pt x="84992" y="1206726"/>
                  </a:lnTo>
                  <a:lnTo>
                    <a:pt x="65450" y="1163648"/>
                  </a:lnTo>
                  <a:lnTo>
                    <a:pt x="48368" y="1119536"/>
                  </a:lnTo>
                  <a:lnTo>
                    <a:pt x="33800" y="1074531"/>
                  </a:lnTo>
                  <a:lnTo>
                    <a:pt x="21791" y="1028777"/>
                  </a:lnTo>
                  <a:lnTo>
                    <a:pt x="12382" y="982419"/>
                  </a:lnTo>
                  <a:lnTo>
                    <a:pt x="5600" y="935603"/>
                  </a:lnTo>
                  <a:lnTo>
                    <a:pt x="1468" y="888480"/>
                  </a:lnTo>
                  <a:lnTo>
                    <a:pt x="0" y="841199"/>
                  </a:lnTo>
                  <a:lnTo>
                    <a:pt x="266" y="817547"/>
                  </a:lnTo>
                  <a:lnTo>
                    <a:pt x="2797" y="770311"/>
                  </a:lnTo>
                  <a:lnTo>
                    <a:pt x="7988" y="723292"/>
                  </a:lnTo>
                  <a:lnTo>
                    <a:pt x="15821" y="676642"/>
                  </a:lnTo>
                  <a:lnTo>
                    <a:pt x="26271" y="630507"/>
                  </a:lnTo>
                  <a:lnTo>
                    <a:pt x="39305" y="585034"/>
                  </a:lnTo>
                  <a:lnTo>
                    <a:pt x="54882" y="540368"/>
                  </a:lnTo>
                  <a:lnTo>
                    <a:pt x="72952" y="496652"/>
                  </a:lnTo>
                  <a:lnTo>
                    <a:pt x="93458" y="454024"/>
                  </a:lnTo>
                  <a:lnTo>
                    <a:pt x="116334" y="412619"/>
                  </a:lnTo>
                  <a:lnTo>
                    <a:pt x="141508" y="372570"/>
                  </a:lnTo>
                  <a:lnTo>
                    <a:pt x="168899" y="334004"/>
                  </a:lnTo>
                  <a:lnTo>
                    <a:pt x="198421" y="297043"/>
                  </a:lnTo>
                  <a:lnTo>
                    <a:pt x="332901" y="410813"/>
                  </a:lnTo>
                  <a:lnTo>
                    <a:pt x="321034" y="425248"/>
                  </a:lnTo>
                  <a:lnTo>
                    <a:pt x="309579" y="440012"/>
                  </a:lnTo>
                  <a:lnTo>
                    <a:pt x="277773" y="486159"/>
                  </a:lnTo>
                  <a:lnTo>
                    <a:pt x="249980" y="534828"/>
                  </a:lnTo>
                  <a:lnTo>
                    <a:pt x="226400" y="585672"/>
                  </a:lnTo>
                  <a:lnTo>
                    <a:pt x="207200" y="638326"/>
                  </a:lnTo>
                  <a:lnTo>
                    <a:pt x="192518" y="692415"/>
                  </a:lnTo>
                  <a:lnTo>
                    <a:pt x="182459" y="747550"/>
                  </a:lnTo>
                  <a:lnTo>
                    <a:pt x="177095" y="803339"/>
                  </a:lnTo>
                  <a:lnTo>
                    <a:pt x="176148" y="840697"/>
                  </a:lnTo>
                  <a:lnTo>
                    <a:pt x="176465" y="859381"/>
                  </a:lnTo>
                  <a:lnTo>
                    <a:pt x="180573" y="915276"/>
                  </a:lnTo>
                  <a:lnTo>
                    <a:pt x="189389" y="970624"/>
                  </a:lnTo>
                  <a:lnTo>
                    <a:pt x="202850" y="1025029"/>
                  </a:lnTo>
                  <a:lnTo>
                    <a:pt x="220861" y="1078102"/>
                  </a:lnTo>
                  <a:lnTo>
                    <a:pt x="243292" y="1129463"/>
                  </a:lnTo>
                  <a:lnTo>
                    <a:pt x="269983" y="1178745"/>
                  </a:lnTo>
                  <a:lnTo>
                    <a:pt x="300743" y="1225596"/>
                  </a:lnTo>
                  <a:lnTo>
                    <a:pt x="335351" y="1269679"/>
                  </a:lnTo>
                  <a:lnTo>
                    <a:pt x="373562" y="1310680"/>
                  </a:lnTo>
                  <a:lnTo>
                    <a:pt x="415100" y="1348306"/>
                  </a:lnTo>
                  <a:lnTo>
                    <a:pt x="459669" y="1382288"/>
                  </a:lnTo>
                  <a:lnTo>
                    <a:pt x="506950" y="1412381"/>
                  </a:lnTo>
                  <a:lnTo>
                    <a:pt x="556605" y="1438372"/>
                  </a:lnTo>
                  <a:lnTo>
                    <a:pt x="608278" y="1460074"/>
                  </a:lnTo>
                  <a:lnTo>
                    <a:pt x="661601" y="1477331"/>
                  </a:lnTo>
                  <a:lnTo>
                    <a:pt x="716191" y="1490021"/>
                  </a:lnTo>
                  <a:lnTo>
                    <a:pt x="771658" y="1498053"/>
                  </a:lnTo>
                  <a:lnTo>
                    <a:pt x="827606" y="1501369"/>
                  </a:lnTo>
                  <a:lnTo>
                    <a:pt x="846292" y="1501421"/>
                  </a:lnTo>
                  <a:lnTo>
                    <a:pt x="864973" y="1500947"/>
                  </a:lnTo>
                  <a:lnTo>
                    <a:pt x="920831" y="1496367"/>
                  </a:lnTo>
                  <a:lnTo>
                    <a:pt x="976103" y="1487084"/>
                  </a:lnTo>
                  <a:lnTo>
                    <a:pt x="1030392" y="1473163"/>
                  </a:lnTo>
                  <a:lnTo>
                    <a:pt x="1083311" y="1454704"/>
                  </a:lnTo>
                  <a:lnTo>
                    <a:pt x="1134481" y="1431840"/>
                  </a:lnTo>
                  <a:lnTo>
                    <a:pt x="1183536" y="1404734"/>
                  </a:lnTo>
                  <a:lnTo>
                    <a:pt x="1230125" y="1373579"/>
                  </a:lnTo>
                  <a:lnTo>
                    <a:pt x="1273914" y="1338599"/>
                  </a:lnTo>
                  <a:lnTo>
                    <a:pt x="1314591" y="1300044"/>
                  </a:lnTo>
                  <a:lnTo>
                    <a:pt x="1351865" y="1258190"/>
                  </a:lnTo>
                  <a:lnTo>
                    <a:pt x="1385468" y="1213335"/>
                  </a:lnTo>
                  <a:lnTo>
                    <a:pt x="1415161" y="1165802"/>
                  </a:lnTo>
                  <a:lnTo>
                    <a:pt x="1440731" y="1115929"/>
                  </a:lnTo>
                  <a:lnTo>
                    <a:pt x="1461996" y="1064074"/>
                  </a:lnTo>
                  <a:lnTo>
                    <a:pt x="1478802" y="1010607"/>
                  </a:lnTo>
                  <a:lnTo>
                    <a:pt x="1491031" y="955912"/>
                  </a:lnTo>
                  <a:lnTo>
                    <a:pt x="1498593" y="900379"/>
                  </a:lnTo>
                  <a:lnTo>
                    <a:pt x="1501437" y="844405"/>
                  </a:lnTo>
                  <a:lnTo>
                    <a:pt x="1501331" y="825719"/>
                  </a:lnTo>
                  <a:lnTo>
                    <a:pt x="1497855" y="769781"/>
                  </a:lnTo>
                  <a:lnTo>
                    <a:pt x="1489665" y="714337"/>
                  </a:lnTo>
                  <a:lnTo>
                    <a:pt x="1476820" y="659783"/>
                  </a:lnTo>
                  <a:lnTo>
                    <a:pt x="1459410" y="606510"/>
                  </a:lnTo>
                  <a:lnTo>
                    <a:pt x="1437561" y="554898"/>
                  </a:lnTo>
                  <a:lnTo>
                    <a:pt x="1411429" y="505318"/>
                  </a:lnTo>
                  <a:lnTo>
                    <a:pt x="1381200" y="458123"/>
                  </a:lnTo>
                  <a:lnTo>
                    <a:pt x="1347092" y="413651"/>
                  </a:lnTo>
                  <a:lnTo>
                    <a:pt x="1309348" y="372220"/>
                  </a:lnTo>
                  <a:lnTo>
                    <a:pt x="1268238" y="334127"/>
                  </a:lnTo>
                  <a:lnTo>
                    <a:pt x="1224056" y="299645"/>
                  </a:lnTo>
                  <a:lnTo>
                    <a:pt x="1177118" y="269019"/>
                  </a:lnTo>
                  <a:lnTo>
                    <a:pt x="1127760" y="242468"/>
                  </a:lnTo>
                  <a:lnTo>
                    <a:pt x="1076335" y="220184"/>
                  </a:lnTo>
                  <a:lnTo>
                    <a:pt x="1023211" y="202325"/>
                  </a:lnTo>
                  <a:lnTo>
                    <a:pt x="968767" y="189018"/>
                  </a:lnTo>
                  <a:lnTo>
                    <a:pt x="913394" y="180360"/>
                  </a:lnTo>
                  <a:lnTo>
                    <a:pt x="857488" y="176412"/>
                  </a:lnTo>
                  <a:lnTo>
                    <a:pt x="838803" y="176149"/>
                  </a:lnTo>
                  <a:lnTo>
                    <a:pt x="838803" y="0"/>
                  </a:lnTo>
                  <a:lnTo>
                    <a:pt x="886088" y="1333"/>
                  </a:lnTo>
                  <a:lnTo>
                    <a:pt x="933223" y="5331"/>
                  </a:lnTo>
                  <a:lnTo>
                    <a:pt x="980057" y="11978"/>
                  </a:lnTo>
                  <a:lnTo>
                    <a:pt x="1026442" y="21256"/>
                  </a:lnTo>
                  <a:lnTo>
                    <a:pt x="1072230" y="33134"/>
                  </a:lnTo>
                  <a:lnTo>
                    <a:pt x="1117276" y="47573"/>
                  </a:lnTo>
                  <a:lnTo>
                    <a:pt x="1161437" y="64530"/>
                  </a:lnTo>
                  <a:lnTo>
                    <a:pt x="1204571" y="83948"/>
                  </a:lnTo>
                  <a:lnTo>
                    <a:pt x="1246542" y="105768"/>
                  </a:lnTo>
                  <a:lnTo>
                    <a:pt x="1287216" y="129918"/>
                  </a:lnTo>
                  <a:lnTo>
                    <a:pt x="1326464" y="156323"/>
                  </a:lnTo>
                  <a:lnTo>
                    <a:pt x="1364162" y="184899"/>
                  </a:lnTo>
                  <a:lnTo>
                    <a:pt x="1400188" y="215554"/>
                  </a:lnTo>
                  <a:lnTo>
                    <a:pt x="1434429" y="248191"/>
                  </a:lnTo>
                  <a:lnTo>
                    <a:pt x="1466776" y="282707"/>
                  </a:lnTo>
                  <a:lnTo>
                    <a:pt x="1497126" y="318991"/>
                  </a:lnTo>
                  <a:lnTo>
                    <a:pt x="1525382" y="356929"/>
                  </a:lnTo>
                  <a:lnTo>
                    <a:pt x="1551454" y="396399"/>
                  </a:lnTo>
                  <a:lnTo>
                    <a:pt x="1575261" y="437275"/>
                  </a:lnTo>
                  <a:lnTo>
                    <a:pt x="1596724" y="479429"/>
                  </a:lnTo>
                  <a:lnTo>
                    <a:pt x="1615778" y="522726"/>
                  </a:lnTo>
                  <a:lnTo>
                    <a:pt x="1632360" y="567028"/>
                  </a:lnTo>
                  <a:lnTo>
                    <a:pt x="1646419" y="612194"/>
                  </a:lnTo>
                  <a:lnTo>
                    <a:pt x="1657909" y="658082"/>
                  </a:lnTo>
                  <a:lnTo>
                    <a:pt x="1666795" y="704543"/>
                  </a:lnTo>
                  <a:lnTo>
                    <a:pt x="1673047" y="751432"/>
                  </a:lnTo>
                  <a:lnTo>
                    <a:pt x="1676646" y="798599"/>
                  </a:lnTo>
                  <a:lnTo>
                    <a:pt x="1677580" y="845893"/>
                  </a:lnTo>
                  <a:lnTo>
                    <a:pt x="1677047" y="869542"/>
                  </a:lnTo>
                  <a:lnTo>
                    <a:pt x="1673981" y="916746"/>
                  </a:lnTo>
                  <a:lnTo>
                    <a:pt x="1668259" y="963703"/>
                  </a:lnTo>
                  <a:lnTo>
                    <a:pt x="1659900" y="1010262"/>
                  </a:lnTo>
                  <a:lnTo>
                    <a:pt x="1648929" y="1056276"/>
                  </a:lnTo>
                  <a:lnTo>
                    <a:pt x="1635382" y="1101598"/>
                  </a:lnTo>
                  <a:lnTo>
                    <a:pt x="1619301" y="1146085"/>
                  </a:lnTo>
                  <a:lnTo>
                    <a:pt x="1600738" y="1189594"/>
                  </a:lnTo>
                  <a:lnTo>
                    <a:pt x="1579752" y="1231988"/>
                  </a:lnTo>
                  <a:lnTo>
                    <a:pt x="1556409" y="1273131"/>
                  </a:lnTo>
                  <a:lnTo>
                    <a:pt x="1530784" y="1312893"/>
                  </a:lnTo>
                  <a:lnTo>
                    <a:pt x="1502959" y="1351148"/>
                  </a:lnTo>
                  <a:lnTo>
                    <a:pt x="1473021" y="1387773"/>
                  </a:lnTo>
                  <a:lnTo>
                    <a:pt x="1441067" y="1422652"/>
                  </a:lnTo>
                  <a:lnTo>
                    <a:pt x="1407196" y="1455674"/>
                  </a:lnTo>
                  <a:lnTo>
                    <a:pt x="1371519" y="1486734"/>
                  </a:lnTo>
                  <a:lnTo>
                    <a:pt x="1334147" y="1515734"/>
                  </a:lnTo>
                  <a:lnTo>
                    <a:pt x="1295200" y="1542581"/>
                  </a:lnTo>
                  <a:lnTo>
                    <a:pt x="1254801" y="1567190"/>
                  </a:lnTo>
                  <a:lnTo>
                    <a:pt x="1213079" y="1589482"/>
                  </a:lnTo>
                  <a:lnTo>
                    <a:pt x="1170167" y="1609387"/>
                  </a:lnTo>
                  <a:lnTo>
                    <a:pt x="1126201" y="1626841"/>
                  </a:lnTo>
                  <a:lnTo>
                    <a:pt x="1081321" y="1641789"/>
                  </a:lnTo>
                  <a:lnTo>
                    <a:pt x="1035670" y="1654184"/>
                  </a:lnTo>
                  <a:lnTo>
                    <a:pt x="989393" y="1663985"/>
                  </a:lnTo>
                  <a:lnTo>
                    <a:pt x="942636" y="1671162"/>
                  </a:lnTo>
                  <a:lnTo>
                    <a:pt x="895550" y="1675691"/>
                  </a:lnTo>
                  <a:lnTo>
                    <a:pt x="871930" y="1676959"/>
                  </a:lnTo>
                  <a:lnTo>
                    <a:pt x="848283" y="167756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839688" y="2515967"/>
              <a:ext cx="640715" cy="410845"/>
            </a:xfrm>
            <a:custGeom>
              <a:avLst/>
              <a:gdLst/>
              <a:ahLst/>
              <a:cxnLst/>
              <a:rect l="l" t="t" r="r" b="b"/>
              <a:pathLst>
                <a:path w="640715" h="410844">
                  <a:moveTo>
                    <a:pt x="134480" y="410813"/>
                  </a:moveTo>
                  <a:lnTo>
                    <a:pt x="0" y="297043"/>
                  </a:lnTo>
                  <a:lnTo>
                    <a:pt x="14945" y="279855"/>
                  </a:lnTo>
                  <a:lnTo>
                    <a:pt x="30340" y="263092"/>
                  </a:lnTo>
                  <a:lnTo>
                    <a:pt x="62479" y="230838"/>
                  </a:lnTo>
                  <a:lnTo>
                    <a:pt x="96320" y="200374"/>
                  </a:lnTo>
                  <a:lnTo>
                    <a:pt x="131765" y="171794"/>
                  </a:lnTo>
                  <a:lnTo>
                    <a:pt x="168708" y="145177"/>
                  </a:lnTo>
                  <a:lnTo>
                    <a:pt x="207041" y="120605"/>
                  </a:lnTo>
                  <a:lnTo>
                    <a:pt x="246651" y="98148"/>
                  </a:lnTo>
                  <a:lnTo>
                    <a:pt x="287421" y="77875"/>
                  </a:lnTo>
                  <a:lnTo>
                    <a:pt x="329231" y="59843"/>
                  </a:lnTo>
                  <a:lnTo>
                    <a:pt x="371958" y="44108"/>
                  </a:lnTo>
                  <a:lnTo>
                    <a:pt x="415476" y="30712"/>
                  </a:lnTo>
                  <a:lnTo>
                    <a:pt x="459657" y="19700"/>
                  </a:lnTo>
                  <a:lnTo>
                    <a:pt x="504370" y="11099"/>
                  </a:lnTo>
                  <a:lnTo>
                    <a:pt x="549484" y="4939"/>
                  </a:lnTo>
                  <a:lnTo>
                    <a:pt x="594866" y="1234"/>
                  </a:lnTo>
                  <a:lnTo>
                    <a:pt x="640382" y="0"/>
                  </a:lnTo>
                  <a:lnTo>
                    <a:pt x="640382" y="176149"/>
                  </a:lnTo>
                  <a:lnTo>
                    <a:pt x="622390" y="176393"/>
                  </a:lnTo>
                  <a:lnTo>
                    <a:pt x="604424" y="177125"/>
                  </a:lnTo>
                  <a:lnTo>
                    <a:pt x="550713" y="182243"/>
                  </a:lnTo>
                  <a:lnTo>
                    <a:pt x="497609" y="191712"/>
                  </a:lnTo>
                  <a:lnTo>
                    <a:pt x="445451" y="205468"/>
                  </a:lnTo>
                  <a:lnTo>
                    <a:pt x="394573" y="223425"/>
                  </a:lnTo>
                  <a:lnTo>
                    <a:pt x="345324" y="245463"/>
                  </a:lnTo>
                  <a:lnTo>
                    <a:pt x="298043" y="271427"/>
                  </a:lnTo>
                  <a:lnTo>
                    <a:pt x="253030" y="301151"/>
                  </a:lnTo>
                  <a:lnTo>
                    <a:pt x="210573" y="334445"/>
                  </a:lnTo>
                  <a:lnTo>
                    <a:pt x="170966" y="371084"/>
                  </a:lnTo>
                  <a:lnTo>
                    <a:pt x="146287" y="397235"/>
                  </a:lnTo>
                  <a:lnTo>
                    <a:pt x="134480" y="410813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44033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244033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244033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3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Received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$473.1M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56515">
              <a:lnSpc>
                <a:spcPct val="100000"/>
              </a:lnSpc>
              <a:spcBef>
                <a:spcPts val="80"/>
              </a:spcBef>
              <a:tabLst>
                <a:tab pos="111760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$58.1M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10" b="1">
                <a:solidFill>
                  <a:srgbClr val="FFFFFF"/>
                </a:solidFill>
                <a:latin typeface="Segoe UI"/>
                <a:cs typeface="Segoe UI"/>
              </a:rPr>
              <a:t>15.8%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274074" y="863766"/>
            <a:ext cx="1857375" cy="1120140"/>
            <a:chOff x="8274074" y="863766"/>
            <a:chExt cx="1857375" cy="1120140"/>
          </a:xfrm>
        </p:grpSpPr>
        <p:sp>
          <p:nvSpPr>
            <p:cNvPr id="25" name="object 25" descr=""/>
            <p:cNvSpPr/>
            <p:nvPr/>
          </p:nvSpPr>
          <p:spPr>
            <a:xfrm>
              <a:off x="8274074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274074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274074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Interest</a:t>
            </a:r>
            <a:r>
              <a:rPr dirty="0" sz="1100" spc="-1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0">
                <a:solidFill>
                  <a:srgbClr val="F5C3AF"/>
                </a:solidFill>
                <a:latin typeface="Segoe UI Black"/>
                <a:cs typeface="Segoe UI Black"/>
              </a:rPr>
              <a:t>Rate</a:t>
            </a:r>
            <a:endParaRPr sz="1100">
              <a:latin typeface="Segoe UI Black"/>
              <a:cs typeface="Segoe UI Black"/>
            </a:endParaRPr>
          </a:p>
          <a:p>
            <a:pPr algn="ctr" marL="66040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12.0%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123825">
              <a:lnSpc>
                <a:spcPct val="100000"/>
              </a:lnSpc>
              <a:spcBef>
                <a:spcPts val="80"/>
              </a:spcBef>
              <a:tabLst>
                <a:tab pos="117475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12.4%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3.5%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316567" y="863766"/>
            <a:ext cx="1857375" cy="1120140"/>
            <a:chOff x="10316567" y="863766"/>
            <a:chExt cx="1857375" cy="1120140"/>
          </a:xfrm>
        </p:grpSpPr>
        <p:sp>
          <p:nvSpPr>
            <p:cNvPr id="29" name="object 29" descr=""/>
            <p:cNvSpPr/>
            <p:nvPr/>
          </p:nvSpPr>
          <p:spPr>
            <a:xfrm>
              <a:off x="10316567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316567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0316567" y="840787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R="5080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3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DTI</a:t>
            </a:r>
            <a:endParaRPr sz="1100">
              <a:latin typeface="Segoe UI Black"/>
              <a:cs typeface="Segoe UI Black"/>
            </a:endParaRPr>
          </a:p>
          <a:p>
            <a:pPr marL="57721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13.3%</a:t>
            </a:r>
            <a:endParaRPr sz="2000">
              <a:latin typeface="Segoe UI"/>
              <a:cs typeface="Segoe UI"/>
            </a:endParaRPr>
          </a:p>
          <a:p>
            <a:pPr algn="ctr" marR="55244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113664">
              <a:lnSpc>
                <a:spcPct val="100000"/>
              </a:lnSpc>
              <a:spcBef>
                <a:spcPts val="80"/>
              </a:spcBef>
              <a:tabLst>
                <a:tab pos="1050925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13.7%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2.7%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201626" y="2126864"/>
            <a:ext cx="6647815" cy="2488565"/>
            <a:chOff x="2201626" y="2126864"/>
            <a:chExt cx="6647815" cy="2488565"/>
          </a:xfrm>
        </p:grpSpPr>
        <p:sp>
          <p:nvSpPr>
            <p:cNvPr id="33" name="object 33" descr=""/>
            <p:cNvSpPr/>
            <p:nvPr/>
          </p:nvSpPr>
          <p:spPr>
            <a:xfrm>
              <a:off x="8154765" y="3267452"/>
              <a:ext cx="694690" cy="214629"/>
            </a:xfrm>
            <a:custGeom>
              <a:avLst/>
              <a:gdLst/>
              <a:ahLst/>
              <a:cxnLst/>
              <a:rect l="l" t="t" r="r" b="b"/>
              <a:pathLst>
                <a:path w="694690" h="214629">
                  <a:moveTo>
                    <a:pt x="0" y="63960"/>
                  </a:moveTo>
                  <a:lnTo>
                    <a:pt x="0" y="24830"/>
                  </a:lnTo>
                  <a:lnTo>
                    <a:pt x="33800" y="1550"/>
                  </a:lnTo>
                  <a:lnTo>
                    <a:pt x="67586" y="1550"/>
                  </a:lnTo>
                  <a:lnTo>
                    <a:pt x="67586" y="6510"/>
                  </a:lnTo>
                  <a:lnTo>
                    <a:pt x="35343" y="6510"/>
                  </a:lnTo>
                  <a:lnTo>
                    <a:pt x="4960" y="27437"/>
                  </a:lnTo>
                  <a:lnTo>
                    <a:pt x="4960" y="48977"/>
                  </a:lnTo>
                  <a:lnTo>
                    <a:pt x="2278" y="50702"/>
                  </a:lnTo>
                  <a:lnTo>
                    <a:pt x="4960" y="54874"/>
                  </a:lnTo>
                  <a:lnTo>
                    <a:pt x="14133" y="54874"/>
                  </a:lnTo>
                  <a:lnTo>
                    <a:pt x="0" y="63960"/>
                  </a:lnTo>
                  <a:close/>
                </a:path>
                <a:path w="694690" h="214629">
                  <a:moveTo>
                    <a:pt x="7774" y="31522"/>
                  </a:moveTo>
                  <a:lnTo>
                    <a:pt x="4960" y="27437"/>
                  </a:lnTo>
                  <a:lnTo>
                    <a:pt x="35343" y="6510"/>
                  </a:lnTo>
                  <a:lnTo>
                    <a:pt x="35343" y="11471"/>
                  </a:lnTo>
                  <a:lnTo>
                    <a:pt x="36886" y="11471"/>
                  </a:lnTo>
                  <a:lnTo>
                    <a:pt x="13705" y="27437"/>
                  </a:lnTo>
                  <a:lnTo>
                    <a:pt x="9920" y="27437"/>
                  </a:lnTo>
                  <a:lnTo>
                    <a:pt x="9920" y="30044"/>
                  </a:lnTo>
                  <a:lnTo>
                    <a:pt x="7774" y="31522"/>
                  </a:lnTo>
                  <a:close/>
                </a:path>
                <a:path w="694690" h="214629">
                  <a:moveTo>
                    <a:pt x="36886" y="11471"/>
                  </a:moveTo>
                  <a:lnTo>
                    <a:pt x="35343" y="11471"/>
                  </a:lnTo>
                  <a:lnTo>
                    <a:pt x="35343" y="6510"/>
                  </a:lnTo>
                  <a:lnTo>
                    <a:pt x="38156" y="10595"/>
                  </a:lnTo>
                  <a:lnTo>
                    <a:pt x="36886" y="11471"/>
                  </a:lnTo>
                  <a:close/>
                </a:path>
                <a:path w="694690" h="214629">
                  <a:moveTo>
                    <a:pt x="9920" y="45789"/>
                  </a:moveTo>
                  <a:lnTo>
                    <a:pt x="9920" y="30044"/>
                  </a:lnTo>
                  <a:lnTo>
                    <a:pt x="38156" y="10595"/>
                  </a:lnTo>
                  <a:lnTo>
                    <a:pt x="35343" y="6510"/>
                  </a:lnTo>
                  <a:lnTo>
                    <a:pt x="57665" y="6510"/>
                  </a:lnTo>
                  <a:lnTo>
                    <a:pt x="57665" y="26257"/>
                  </a:lnTo>
                  <a:lnTo>
                    <a:pt x="40303" y="26257"/>
                  </a:lnTo>
                  <a:lnTo>
                    <a:pt x="9920" y="45789"/>
                  </a:lnTo>
                  <a:close/>
                </a:path>
                <a:path w="694690" h="214629">
                  <a:moveTo>
                    <a:pt x="62625" y="208493"/>
                  </a:moveTo>
                  <a:lnTo>
                    <a:pt x="57665" y="208493"/>
                  </a:lnTo>
                  <a:lnTo>
                    <a:pt x="57665" y="6510"/>
                  </a:lnTo>
                  <a:lnTo>
                    <a:pt x="62625" y="6510"/>
                  </a:lnTo>
                  <a:lnTo>
                    <a:pt x="62625" y="208493"/>
                  </a:lnTo>
                  <a:close/>
                </a:path>
                <a:path w="694690" h="214629">
                  <a:moveTo>
                    <a:pt x="67586" y="208493"/>
                  </a:moveTo>
                  <a:lnTo>
                    <a:pt x="62625" y="208493"/>
                  </a:lnTo>
                  <a:lnTo>
                    <a:pt x="62625" y="6510"/>
                  </a:lnTo>
                  <a:lnTo>
                    <a:pt x="67586" y="6510"/>
                  </a:lnTo>
                  <a:lnTo>
                    <a:pt x="67586" y="208493"/>
                  </a:lnTo>
                  <a:close/>
                </a:path>
                <a:path w="694690" h="214629">
                  <a:moveTo>
                    <a:pt x="9920" y="51686"/>
                  </a:moveTo>
                  <a:lnTo>
                    <a:pt x="9920" y="45789"/>
                  </a:lnTo>
                  <a:lnTo>
                    <a:pt x="40303" y="26257"/>
                  </a:lnTo>
                  <a:lnTo>
                    <a:pt x="40303" y="35343"/>
                  </a:lnTo>
                  <a:lnTo>
                    <a:pt x="30382" y="35343"/>
                  </a:lnTo>
                  <a:lnTo>
                    <a:pt x="30382" y="38531"/>
                  </a:lnTo>
                  <a:lnTo>
                    <a:pt x="9920" y="51686"/>
                  </a:lnTo>
                  <a:close/>
                </a:path>
                <a:path w="694690" h="214629">
                  <a:moveTo>
                    <a:pt x="57665" y="208493"/>
                  </a:moveTo>
                  <a:lnTo>
                    <a:pt x="40303" y="208493"/>
                  </a:lnTo>
                  <a:lnTo>
                    <a:pt x="40303" y="26257"/>
                  </a:lnTo>
                  <a:lnTo>
                    <a:pt x="57665" y="26257"/>
                  </a:lnTo>
                  <a:lnTo>
                    <a:pt x="57665" y="208493"/>
                  </a:lnTo>
                  <a:close/>
                </a:path>
                <a:path w="694690" h="214629">
                  <a:moveTo>
                    <a:pt x="4960" y="48977"/>
                  </a:moveTo>
                  <a:lnTo>
                    <a:pt x="4960" y="27437"/>
                  </a:lnTo>
                  <a:lnTo>
                    <a:pt x="7774" y="31522"/>
                  </a:lnTo>
                  <a:lnTo>
                    <a:pt x="9920" y="31522"/>
                  </a:lnTo>
                  <a:lnTo>
                    <a:pt x="9920" y="45789"/>
                  </a:lnTo>
                  <a:lnTo>
                    <a:pt x="4960" y="48977"/>
                  </a:lnTo>
                  <a:close/>
                </a:path>
                <a:path w="694690" h="214629">
                  <a:moveTo>
                    <a:pt x="9920" y="30044"/>
                  </a:moveTo>
                  <a:lnTo>
                    <a:pt x="9920" y="27437"/>
                  </a:lnTo>
                  <a:lnTo>
                    <a:pt x="13705" y="27437"/>
                  </a:lnTo>
                  <a:lnTo>
                    <a:pt x="9920" y="30044"/>
                  </a:lnTo>
                  <a:close/>
                </a:path>
                <a:path w="694690" h="214629">
                  <a:moveTo>
                    <a:pt x="9920" y="31522"/>
                  </a:moveTo>
                  <a:lnTo>
                    <a:pt x="7774" y="31522"/>
                  </a:lnTo>
                  <a:lnTo>
                    <a:pt x="9920" y="30044"/>
                  </a:lnTo>
                  <a:lnTo>
                    <a:pt x="9920" y="31522"/>
                  </a:lnTo>
                  <a:close/>
                </a:path>
                <a:path w="694690" h="214629">
                  <a:moveTo>
                    <a:pt x="30382" y="38531"/>
                  </a:moveTo>
                  <a:lnTo>
                    <a:pt x="30382" y="35343"/>
                  </a:lnTo>
                  <a:lnTo>
                    <a:pt x="35343" y="35343"/>
                  </a:lnTo>
                  <a:lnTo>
                    <a:pt x="30382" y="38531"/>
                  </a:lnTo>
                  <a:close/>
                </a:path>
                <a:path w="694690" h="214629">
                  <a:moveTo>
                    <a:pt x="30382" y="44429"/>
                  </a:moveTo>
                  <a:lnTo>
                    <a:pt x="30382" y="38531"/>
                  </a:lnTo>
                  <a:lnTo>
                    <a:pt x="35343" y="35343"/>
                  </a:lnTo>
                  <a:lnTo>
                    <a:pt x="35343" y="41240"/>
                  </a:lnTo>
                  <a:lnTo>
                    <a:pt x="30382" y="44429"/>
                  </a:lnTo>
                  <a:close/>
                </a:path>
                <a:path w="694690" h="214629">
                  <a:moveTo>
                    <a:pt x="35343" y="41240"/>
                  </a:moveTo>
                  <a:lnTo>
                    <a:pt x="35343" y="35343"/>
                  </a:lnTo>
                  <a:lnTo>
                    <a:pt x="38025" y="39515"/>
                  </a:lnTo>
                  <a:lnTo>
                    <a:pt x="35343" y="41240"/>
                  </a:lnTo>
                  <a:close/>
                </a:path>
                <a:path w="694690" h="214629">
                  <a:moveTo>
                    <a:pt x="40303" y="208493"/>
                  </a:moveTo>
                  <a:lnTo>
                    <a:pt x="35343" y="208493"/>
                  </a:lnTo>
                  <a:lnTo>
                    <a:pt x="35343" y="41240"/>
                  </a:lnTo>
                  <a:lnTo>
                    <a:pt x="38025" y="39515"/>
                  </a:lnTo>
                  <a:lnTo>
                    <a:pt x="35343" y="35343"/>
                  </a:lnTo>
                  <a:lnTo>
                    <a:pt x="40303" y="35343"/>
                  </a:lnTo>
                  <a:lnTo>
                    <a:pt x="40303" y="208493"/>
                  </a:lnTo>
                  <a:close/>
                </a:path>
                <a:path w="694690" h="214629">
                  <a:moveTo>
                    <a:pt x="14133" y="54874"/>
                  </a:moveTo>
                  <a:lnTo>
                    <a:pt x="9920" y="54874"/>
                  </a:lnTo>
                  <a:lnTo>
                    <a:pt x="9920" y="51686"/>
                  </a:lnTo>
                  <a:lnTo>
                    <a:pt x="30382" y="38531"/>
                  </a:lnTo>
                  <a:lnTo>
                    <a:pt x="30382" y="44429"/>
                  </a:lnTo>
                  <a:lnTo>
                    <a:pt x="14133" y="54874"/>
                  </a:lnTo>
                  <a:close/>
                </a:path>
                <a:path w="694690" h="214629">
                  <a:moveTo>
                    <a:pt x="67586" y="213454"/>
                  </a:moveTo>
                  <a:lnTo>
                    <a:pt x="30382" y="213454"/>
                  </a:lnTo>
                  <a:lnTo>
                    <a:pt x="30382" y="44429"/>
                  </a:lnTo>
                  <a:lnTo>
                    <a:pt x="35343" y="41240"/>
                  </a:lnTo>
                  <a:lnTo>
                    <a:pt x="35343" y="208493"/>
                  </a:lnTo>
                  <a:lnTo>
                    <a:pt x="67586" y="208493"/>
                  </a:lnTo>
                  <a:lnTo>
                    <a:pt x="67586" y="213454"/>
                  </a:lnTo>
                  <a:close/>
                </a:path>
                <a:path w="694690" h="214629">
                  <a:moveTo>
                    <a:pt x="4960" y="54874"/>
                  </a:moveTo>
                  <a:lnTo>
                    <a:pt x="4960" y="48977"/>
                  </a:lnTo>
                  <a:lnTo>
                    <a:pt x="9920" y="45789"/>
                  </a:lnTo>
                  <a:lnTo>
                    <a:pt x="9920" y="51686"/>
                  </a:lnTo>
                  <a:lnTo>
                    <a:pt x="4960" y="54874"/>
                  </a:lnTo>
                  <a:close/>
                </a:path>
                <a:path w="694690" h="214629">
                  <a:moveTo>
                    <a:pt x="4960" y="54874"/>
                  </a:moveTo>
                  <a:lnTo>
                    <a:pt x="2278" y="50702"/>
                  </a:lnTo>
                  <a:lnTo>
                    <a:pt x="4960" y="48977"/>
                  </a:lnTo>
                  <a:lnTo>
                    <a:pt x="4960" y="54874"/>
                  </a:lnTo>
                  <a:close/>
                </a:path>
                <a:path w="694690" h="214629">
                  <a:moveTo>
                    <a:pt x="9920" y="54874"/>
                  </a:moveTo>
                  <a:lnTo>
                    <a:pt x="4960" y="54874"/>
                  </a:lnTo>
                  <a:lnTo>
                    <a:pt x="9920" y="51686"/>
                  </a:lnTo>
                  <a:lnTo>
                    <a:pt x="9920" y="54874"/>
                  </a:lnTo>
                  <a:close/>
                </a:path>
                <a:path w="694690" h="214629">
                  <a:moveTo>
                    <a:pt x="166661" y="59690"/>
                  </a:moveTo>
                  <a:lnTo>
                    <a:pt x="128498" y="59690"/>
                  </a:lnTo>
                  <a:lnTo>
                    <a:pt x="129534" y="53340"/>
                  </a:lnTo>
                  <a:lnTo>
                    <a:pt x="143838" y="20320"/>
                  </a:lnTo>
                  <a:lnTo>
                    <a:pt x="153459" y="10160"/>
                  </a:lnTo>
                  <a:lnTo>
                    <a:pt x="161769" y="5080"/>
                  </a:lnTo>
                  <a:lnTo>
                    <a:pt x="166479" y="3810"/>
                  </a:lnTo>
                  <a:lnTo>
                    <a:pt x="177074" y="0"/>
                  </a:lnTo>
                  <a:lnTo>
                    <a:pt x="205483" y="0"/>
                  </a:lnTo>
                  <a:lnTo>
                    <a:pt x="214938" y="3810"/>
                  </a:lnTo>
                  <a:lnTo>
                    <a:pt x="183557" y="3810"/>
                  </a:lnTo>
                  <a:lnTo>
                    <a:pt x="178028" y="5080"/>
                  </a:lnTo>
                  <a:lnTo>
                    <a:pt x="168314" y="7620"/>
                  </a:lnTo>
                  <a:lnTo>
                    <a:pt x="164000" y="10160"/>
                  </a:lnTo>
                  <a:lnTo>
                    <a:pt x="156456" y="13970"/>
                  </a:lnTo>
                  <a:lnTo>
                    <a:pt x="153200" y="16510"/>
                  </a:lnTo>
                  <a:lnTo>
                    <a:pt x="147723" y="22860"/>
                  </a:lnTo>
                  <a:lnTo>
                    <a:pt x="145424" y="26670"/>
                  </a:lnTo>
                  <a:lnTo>
                    <a:pt x="143564" y="29210"/>
                  </a:lnTo>
                  <a:lnTo>
                    <a:pt x="140493" y="35560"/>
                  </a:lnTo>
                  <a:lnTo>
                    <a:pt x="137944" y="40640"/>
                  </a:lnTo>
                  <a:lnTo>
                    <a:pt x="135920" y="46990"/>
                  </a:lnTo>
                  <a:lnTo>
                    <a:pt x="135419" y="49530"/>
                  </a:lnTo>
                  <a:lnTo>
                    <a:pt x="134418" y="49530"/>
                  </a:lnTo>
                  <a:lnTo>
                    <a:pt x="134418" y="54610"/>
                  </a:lnTo>
                  <a:lnTo>
                    <a:pt x="166661" y="54610"/>
                  </a:lnTo>
                  <a:lnTo>
                    <a:pt x="166661" y="59690"/>
                  </a:lnTo>
                  <a:close/>
                </a:path>
                <a:path w="694690" h="214629">
                  <a:moveTo>
                    <a:pt x="139302" y="54610"/>
                  </a:moveTo>
                  <a:lnTo>
                    <a:pt x="134418" y="54610"/>
                  </a:lnTo>
                  <a:lnTo>
                    <a:pt x="135920" y="46990"/>
                  </a:lnTo>
                  <a:lnTo>
                    <a:pt x="137944" y="40640"/>
                  </a:lnTo>
                  <a:lnTo>
                    <a:pt x="140493" y="35560"/>
                  </a:lnTo>
                  <a:lnTo>
                    <a:pt x="143564" y="29210"/>
                  </a:lnTo>
                  <a:lnTo>
                    <a:pt x="145424" y="26670"/>
                  </a:lnTo>
                  <a:lnTo>
                    <a:pt x="147723" y="22860"/>
                  </a:lnTo>
                  <a:lnTo>
                    <a:pt x="153200" y="16510"/>
                  </a:lnTo>
                  <a:lnTo>
                    <a:pt x="156456" y="13970"/>
                  </a:lnTo>
                  <a:lnTo>
                    <a:pt x="164000" y="10160"/>
                  </a:lnTo>
                  <a:lnTo>
                    <a:pt x="168314" y="7620"/>
                  </a:lnTo>
                  <a:lnTo>
                    <a:pt x="178028" y="5080"/>
                  </a:lnTo>
                  <a:lnTo>
                    <a:pt x="183557" y="3810"/>
                  </a:lnTo>
                  <a:lnTo>
                    <a:pt x="197612" y="3810"/>
                  </a:lnTo>
                  <a:lnTo>
                    <a:pt x="204432" y="5080"/>
                  </a:lnTo>
                  <a:lnTo>
                    <a:pt x="216007" y="8890"/>
                  </a:lnTo>
                  <a:lnTo>
                    <a:pt x="184039" y="8890"/>
                  </a:lnTo>
                  <a:lnTo>
                    <a:pt x="178983" y="10160"/>
                  </a:lnTo>
                  <a:lnTo>
                    <a:pt x="170149" y="12700"/>
                  </a:lnTo>
                  <a:lnTo>
                    <a:pt x="166230" y="13970"/>
                  </a:lnTo>
                  <a:lnTo>
                    <a:pt x="159453" y="19050"/>
                  </a:lnTo>
                  <a:lnTo>
                    <a:pt x="156550" y="20320"/>
                  </a:lnTo>
                  <a:lnTo>
                    <a:pt x="151609" y="26670"/>
                  </a:lnTo>
                  <a:lnTo>
                    <a:pt x="149503" y="29210"/>
                  </a:lnTo>
                  <a:lnTo>
                    <a:pt x="143682" y="38100"/>
                  </a:lnTo>
                  <a:lnTo>
                    <a:pt x="140847" y="46990"/>
                  </a:lnTo>
                  <a:lnTo>
                    <a:pt x="139302" y="54610"/>
                  </a:lnTo>
                  <a:close/>
                </a:path>
                <a:path w="694690" h="214629">
                  <a:moveTo>
                    <a:pt x="228265" y="102696"/>
                  </a:moveTo>
                  <a:lnTo>
                    <a:pt x="226689" y="101600"/>
                  </a:lnTo>
                  <a:lnTo>
                    <a:pt x="223680" y="100350"/>
                  </a:lnTo>
                  <a:lnTo>
                    <a:pt x="228150" y="96520"/>
                  </a:lnTo>
                  <a:lnTo>
                    <a:pt x="233730" y="91440"/>
                  </a:lnTo>
                  <a:lnTo>
                    <a:pt x="235358" y="88900"/>
                  </a:lnTo>
                  <a:lnTo>
                    <a:pt x="238561" y="85090"/>
                  </a:lnTo>
                  <a:lnTo>
                    <a:pt x="239982" y="82550"/>
                  </a:lnTo>
                  <a:lnTo>
                    <a:pt x="243470" y="73660"/>
                  </a:lnTo>
                  <a:lnTo>
                    <a:pt x="245020" y="67310"/>
                  </a:lnTo>
                  <a:lnTo>
                    <a:pt x="245408" y="63500"/>
                  </a:lnTo>
                  <a:lnTo>
                    <a:pt x="245313" y="55880"/>
                  </a:lnTo>
                  <a:lnTo>
                    <a:pt x="229235" y="17780"/>
                  </a:lnTo>
                  <a:lnTo>
                    <a:pt x="197612" y="3810"/>
                  </a:lnTo>
                  <a:lnTo>
                    <a:pt x="214938" y="3810"/>
                  </a:lnTo>
                  <a:lnTo>
                    <a:pt x="244480" y="31750"/>
                  </a:lnTo>
                  <a:lnTo>
                    <a:pt x="250368" y="55880"/>
                  </a:lnTo>
                  <a:lnTo>
                    <a:pt x="250368" y="63500"/>
                  </a:lnTo>
                  <a:lnTo>
                    <a:pt x="237413" y="93980"/>
                  </a:lnTo>
                  <a:lnTo>
                    <a:pt x="231242" y="100350"/>
                  </a:lnTo>
                  <a:lnTo>
                    <a:pt x="228265" y="102696"/>
                  </a:lnTo>
                  <a:close/>
                </a:path>
                <a:path w="694690" h="214629">
                  <a:moveTo>
                    <a:pt x="156740" y="54610"/>
                  </a:moveTo>
                  <a:lnTo>
                    <a:pt x="139302" y="54610"/>
                  </a:lnTo>
                  <a:lnTo>
                    <a:pt x="140847" y="46990"/>
                  </a:lnTo>
                  <a:lnTo>
                    <a:pt x="143682" y="38100"/>
                  </a:lnTo>
                  <a:lnTo>
                    <a:pt x="149503" y="29210"/>
                  </a:lnTo>
                  <a:lnTo>
                    <a:pt x="151609" y="26670"/>
                  </a:lnTo>
                  <a:lnTo>
                    <a:pt x="156550" y="20320"/>
                  </a:lnTo>
                  <a:lnTo>
                    <a:pt x="159453" y="19050"/>
                  </a:lnTo>
                  <a:lnTo>
                    <a:pt x="166230" y="13970"/>
                  </a:lnTo>
                  <a:lnTo>
                    <a:pt x="170149" y="12700"/>
                  </a:lnTo>
                  <a:lnTo>
                    <a:pt x="178983" y="10160"/>
                  </a:lnTo>
                  <a:lnTo>
                    <a:pt x="184039" y="8890"/>
                  </a:lnTo>
                  <a:lnTo>
                    <a:pt x="197080" y="8890"/>
                  </a:lnTo>
                  <a:lnTo>
                    <a:pt x="229583" y="25400"/>
                  </a:lnTo>
                  <a:lnTo>
                    <a:pt x="181134" y="25400"/>
                  </a:lnTo>
                  <a:lnTo>
                    <a:pt x="174152" y="29210"/>
                  </a:lnTo>
                  <a:lnTo>
                    <a:pt x="158309" y="48260"/>
                  </a:lnTo>
                  <a:lnTo>
                    <a:pt x="157728" y="49530"/>
                  </a:lnTo>
                  <a:lnTo>
                    <a:pt x="156948" y="52070"/>
                  </a:lnTo>
                  <a:lnTo>
                    <a:pt x="156740" y="53340"/>
                  </a:lnTo>
                  <a:lnTo>
                    <a:pt x="156740" y="54610"/>
                  </a:lnTo>
                  <a:close/>
                </a:path>
                <a:path w="694690" h="214629">
                  <a:moveTo>
                    <a:pt x="214818" y="204470"/>
                  </a:moveTo>
                  <a:lnTo>
                    <a:pt x="196569" y="204470"/>
                  </a:lnTo>
                  <a:lnTo>
                    <a:pt x="203139" y="203200"/>
                  </a:lnTo>
                  <a:lnTo>
                    <a:pt x="216044" y="198120"/>
                  </a:lnTo>
                  <a:lnTo>
                    <a:pt x="242013" y="166370"/>
                  </a:lnTo>
                  <a:lnTo>
                    <a:pt x="243548" y="158750"/>
                  </a:lnTo>
                  <a:lnTo>
                    <a:pt x="243548" y="144780"/>
                  </a:lnTo>
                  <a:lnTo>
                    <a:pt x="233528" y="120650"/>
                  </a:lnTo>
                  <a:lnTo>
                    <a:pt x="231903" y="118110"/>
                  </a:lnTo>
                  <a:lnTo>
                    <a:pt x="230251" y="116840"/>
                  </a:lnTo>
                  <a:lnTo>
                    <a:pt x="226408" y="113030"/>
                  </a:lnTo>
                  <a:lnTo>
                    <a:pt x="222066" y="110490"/>
                  </a:lnTo>
                  <a:lnTo>
                    <a:pt x="213940" y="107950"/>
                  </a:lnTo>
                  <a:lnTo>
                    <a:pt x="213940" y="99060"/>
                  </a:lnTo>
                  <a:lnTo>
                    <a:pt x="221082" y="95250"/>
                  </a:lnTo>
                  <a:lnTo>
                    <a:pt x="225032" y="92710"/>
                  </a:lnTo>
                  <a:lnTo>
                    <a:pt x="230047" y="87630"/>
                  </a:lnTo>
                  <a:lnTo>
                    <a:pt x="231514" y="86360"/>
                  </a:lnTo>
                  <a:lnTo>
                    <a:pt x="234356" y="82550"/>
                  </a:lnTo>
                  <a:lnTo>
                    <a:pt x="240447" y="63500"/>
                  </a:lnTo>
                  <a:lnTo>
                    <a:pt x="240359" y="55880"/>
                  </a:lnTo>
                  <a:lnTo>
                    <a:pt x="218401" y="16510"/>
                  </a:lnTo>
                  <a:lnTo>
                    <a:pt x="197080" y="8890"/>
                  </a:lnTo>
                  <a:lnTo>
                    <a:pt x="216007" y="8890"/>
                  </a:lnTo>
                  <a:lnTo>
                    <a:pt x="242953" y="41910"/>
                  </a:lnTo>
                  <a:lnTo>
                    <a:pt x="245408" y="63500"/>
                  </a:lnTo>
                  <a:lnTo>
                    <a:pt x="245020" y="67310"/>
                  </a:lnTo>
                  <a:lnTo>
                    <a:pt x="243470" y="73660"/>
                  </a:lnTo>
                  <a:lnTo>
                    <a:pt x="239982" y="82550"/>
                  </a:lnTo>
                  <a:lnTo>
                    <a:pt x="238561" y="85090"/>
                  </a:lnTo>
                  <a:lnTo>
                    <a:pt x="235358" y="88900"/>
                  </a:lnTo>
                  <a:lnTo>
                    <a:pt x="233730" y="91440"/>
                  </a:lnTo>
                  <a:lnTo>
                    <a:pt x="228150" y="96520"/>
                  </a:lnTo>
                  <a:lnTo>
                    <a:pt x="225222" y="99060"/>
                  </a:lnTo>
                  <a:lnTo>
                    <a:pt x="220574" y="99060"/>
                  </a:lnTo>
                  <a:lnTo>
                    <a:pt x="219816" y="101360"/>
                  </a:lnTo>
                  <a:lnTo>
                    <a:pt x="218900" y="101600"/>
                  </a:lnTo>
                  <a:lnTo>
                    <a:pt x="218900" y="104140"/>
                  </a:lnTo>
                  <a:lnTo>
                    <a:pt x="220262" y="104771"/>
                  </a:lnTo>
                  <a:lnTo>
                    <a:pt x="221081" y="106680"/>
                  </a:lnTo>
                  <a:lnTo>
                    <a:pt x="224378" y="106680"/>
                  </a:lnTo>
                  <a:lnTo>
                    <a:pt x="229286" y="109220"/>
                  </a:lnTo>
                  <a:lnTo>
                    <a:pt x="233627" y="113030"/>
                  </a:lnTo>
                  <a:lnTo>
                    <a:pt x="235487" y="114300"/>
                  </a:lnTo>
                  <a:lnTo>
                    <a:pt x="248508" y="144780"/>
                  </a:lnTo>
                  <a:lnTo>
                    <a:pt x="248382" y="152400"/>
                  </a:lnTo>
                  <a:lnTo>
                    <a:pt x="235668" y="189230"/>
                  </a:lnTo>
                  <a:lnTo>
                    <a:pt x="218332" y="203200"/>
                  </a:lnTo>
                  <a:lnTo>
                    <a:pt x="214818" y="204470"/>
                  </a:lnTo>
                  <a:close/>
                </a:path>
                <a:path w="694690" h="214629">
                  <a:moveTo>
                    <a:pt x="161700" y="54610"/>
                  </a:moveTo>
                  <a:lnTo>
                    <a:pt x="156740" y="54610"/>
                  </a:lnTo>
                  <a:lnTo>
                    <a:pt x="156740" y="53340"/>
                  </a:lnTo>
                  <a:lnTo>
                    <a:pt x="156948" y="52070"/>
                  </a:lnTo>
                  <a:lnTo>
                    <a:pt x="157728" y="49530"/>
                  </a:lnTo>
                  <a:lnTo>
                    <a:pt x="158309" y="48260"/>
                  </a:lnTo>
                  <a:lnTo>
                    <a:pt x="159954" y="44450"/>
                  </a:lnTo>
                  <a:lnTo>
                    <a:pt x="174152" y="29210"/>
                  </a:lnTo>
                  <a:lnTo>
                    <a:pt x="181134" y="25400"/>
                  </a:lnTo>
                  <a:lnTo>
                    <a:pt x="196763" y="25400"/>
                  </a:lnTo>
                  <a:lnTo>
                    <a:pt x="204463" y="27940"/>
                  </a:lnTo>
                  <a:lnTo>
                    <a:pt x="208118" y="29210"/>
                  </a:lnTo>
                  <a:lnTo>
                    <a:pt x="209793" y="30480"/>
                  </a:lnTo>
                  <a:lnTo>
                    <a:pt x="182395" y="30480"/>
                  </a:lnTo>
                  <a:lnTo>
                    <a:pt x="176504" y="33020"/>
                  </a:lnTo>
                  <a:lnTo>
                    <a:pt x="173998" y="34290"/>
                  </a:lnTo>
                  <a:lnTo>
                    <a:pt x="169864" y="38100"/>
                  </a:lnTo>
                  <a:lnTo>
                    <a:pt x="168159" y="39370"/>
                  </a:lnTo>
                  <a:lnTo>
                    <a:pt x="165472" y="44450"/>
                  </a:lnTo>
                  <a:lnTo>
                    <a:pt x="164439" y="45720"/>
                  </a:lnTo>
                  <a:lnTo>
                    <a:pt x="162992" y="49530"/>
                  </a:lnTo>
                  <a:lnTo>
                    <a:pt x="161700" y="49530"/>
                  </a:lnTo>
                  <a:lnTo>
                    <a:pt x="161700" y="54610"/>
                  </a:lnTo>
                  <a:close/>
                </a:path>
                <a:path w="694690" h="214629">
                  <a:moveTo>
                    <a:pt x="218701" y="96520"/>
                  </a:moveTo>
                  <a:lnTo>
                    <a:pt x="193833" y="96520"/>
                  </a:lnTo>
                  <a:lnTo>
                    <a:pt x="196098" y="95250"/>
                  </a:lnTo>
                  <a:lnTo>
                    <a:pt x="202705" y="93980"/>
                  </a:lnTo>
                  <a:lnTo>
                    <a:pt x="206237" y="92710"/>
                  </a:lnTo>
                  <a:lnTo>
                    <a:pt x="213343" y="87630"/>
                  </a:lnTo>
                  <a:lnTo>
                    <a:pt x="216439" y="83820"/>
                  </a:lnTo>
                  <a:lnTo>
                    <a:pt x="221749" y="73660"/>
                  </a:lnTo>
                  <a:lnTo>
                    <a:pt x="223086" y="67310"/>
                  </a:lnTo>
                  <a:lnTo>
                    <a:pt x="223086" y="53340"/>
                  </a:lnTo>
                  <a:lnTo>
                    <a:pt x="196763" y="25400"/>
                  </a:lnTo>
                  <a:lnTo>
                    <a:pt x="229583" y="25400"/>
                  </a:lnTo>
                  <a:lnTo>
                    <a:pt x="240447" y="63500"/>
                  </a:lnTo>
                  <a:lnTo>
                    <a:pt x="240103" y="66040"/>
                  </a:lnTo>
                  <a:lnTo>
                    <a:pt x="230047" y="87630"/>
                  </a:lnTo>
                  <a:lnTo>
                    <a:pt x="225032" y="92710"/>
                  </a:lnTo>
                  <a:lnTo>
                    <a:pt x="221082" y="95250"/>
                  </a:lnTo>
                  <a:lnTo>
                    <a:pt x="218701" y="96520"/>
                  </a:lnTo>
                  <a:close/>
                </a:path>
                <a:path w="694690" h="214629">
                  <a:moveTo>
                    <a:pt x="166661" y="54610"/>
                  </a:moveTo>
                  <a:lnTo>
                    <a:pt x="161700" y="54610"/>
                  </a:lnTo>
                  <a:lnTo>
                    <a:pt x="162475" y="50800"/>
                  </a:lnTo>
                  <a:lnTo>
                    <a:pt x="162992" y="49530"/>
                  </a:lnTo>
                  <a:lnTo>
                    <a:pt x="164439" y="45720"/>
                  </a:lnTo>
                  <a:lnTo>
                    <a:pt x="165472" y="44450"/>
                  </a:lnTo>
                  <a:lnTo>
                    <a:pt x="168159" y="39370"/>
                  </a:lnTo>
                  <a:lnTo>
                    <a:pt x="169864" y="38100"/>
                  </a:lnTo>
                  <a:lnTo>
                    <a:pt x="173998" y="34290"/>
                  </a:lnTo>
                  <a:lnTo>
                    <a:pt x="176504" y="33020"/>
                  </a:lnTo>
                  <a:lnTo>
                    <a:pt x="182395" y="30480"/>
                  </a:lnTo>
                  <a:lnTo>
                    <a:pt x="195907" y="30480"/>
                  </a:lnTo>
                  <a:lnTo>
                    <a:pt x="202521" y="31750"/>
                  </a:lnTo>
                  <a:lnTo>
                    <a:pt x="205569" y="34290"/>
                  </a:lnTo>
                  <a:lnTo>
                    <a:pt x="207429" y="35560"/>
                  </a:lnTo>
                  <a:lnTo>
                    <a:pt x="183655" y="35560"/>
                  </a:lnTo>
                  <a:lnTo>
                    <a:pt x="178857" y="36830"/>
                  </a:lnTo>
                  <a:lnTo>
                    <a:pt x="176803" y="38100"/>
                  </a:lnTo>
                  <a:lnTo>
                    <a:pt x="173445" y="41910"/>
                  </a:lnTo>
                  <a:lnTo>
                    <a:pt x="172055" y="43180"/>
                  </a:lnTo>
                  <a:lnTo>
                    <a:pt x="169808" y="46990"/>
                  </a:lnTo>
                  <a:lnTo>
                    <a:pt x="168924" y="48260"/>
                  </a:lnTo>
                  <a:lnTo>
                    <a:pt x="167675" y="50800"/>
                  </a:lnTo>
                  <a:lnTo>
                    <a:pt x="167223" y="52070"/>
                  </a:lnTo>
                  <a:lnTo>
                    <a:pt x="166965" y="53340"/>
                  </a:lnTo>
                  <a:lnTo>
                    <a:pt x="166661" y="54610"/>
                  </a:lnTo>
                  <a:close/>
                </a:path>
                <a:path w="694690" h="214629">
                  <a:moveTo>
                    <a:pt x="209014" y="184150"/>
                  </a:moveTo>
                  <a:lnTo>
                    <a:pt x="194460" y="184150"/>
                  </a:lnTo>
                  <a:lnTo>
                    <a:pt x="198387" y="182880"/>
                  </a:lnTo>
                  <a:lnTo>
                    <a:pt x="205001" y="180340"/>
                  </a:lnTo>
                  <a:lnTo>
                    <a:pt x="221226" y="151130"/>
                  </a:lnTo>
                  <a:lnTo>
                    <a:pt x="221226" y="142240"/>
                  </a:lnTo>
                  <a:lnTo>
                    <a:pt x="220218" y="137160"/>
                  </a:lnTo>
                  <a:lnTo>
                    <a:pt x="216188" y="128270"/>
                  </a:lnTo>
                  <a:lnTo>
                    <a:pt x="213707" y="124460"/>
                  </a:lnTo>
                  <a:lnTo>
                    <a:pt x="207817" y="120650"/>
                  </a:lnTo>
                  <a:lnTo>
                    <a:pt x="204691" y="118110"/>
                  </a:lnTo>
                  <a:lnTo>
                    <a:pt x="198077" y="116840"/>
                  </a:lnTo>
                  <a:lnTo>
                    <a:pt x="183867" y="116840"/>
                  </a:lnTo>
                  <a:lnTo>
                    <a:pt x="183867" y="91440"/>
                  </a:lnTo>
                  <a:lnTo>
                    <a:pt x="193530" y="91440"/>
                  </a:lnTo>
                  <a:lnTo>
                    <a:pt x="195493" y="90170"/>
                  </a:lnTo>
                  <a:lnTo>
                    <a:pt x="201074" y="90170"/>
                  </a:lnTo>
                  <a:lnTo>
                    <a:pt x="218125" y="53340"/>
                  </a:lnTo>
                  <a:lnTo>
                    <a:pt x="217195" y="48260"/>
                  </a:lnTo>
                  <a:lnTo>
                    <a:pt x="213475" y="40640"/>
                  </a:lnTo>
                  <a:lnTo>
                    <a:pt x="211150" y="38100"/>
                  </a:lnTo>
                  <a:lnTo>
                    <a:pt x="205569" y="34290"/>
                  </a:lnTo>
                  <a:lnTo>
                    <a:pt x="202521" y="31750"/>
                  </a:lnTo>
                  <a:lnTo>
                    <a:pt x="195907" y="30480"/>
                  </a:lnTo>
                  <a:lnTo>
                    <a:pt x="209793" y="30480"/>
                  </a:lnTo>
                  <a:lnTo>
                    <a:pt x="214818" y="34290"/>
                  </a:lnTo>
                  <a:lnTo>
                    <a:pt x="217597" y="38100"/>
                  </a:lnTo>
                  <a:lnTo>
                    <a:pt x="221985" y="46990"/>
                  </a:lnTo>
                  <a:lnTo>
                    <a:pt x="223086" y="53340"/>
                  </a:lnTo>
                  <a:lnTo>
                    <a:pt x="223086" y="67310"/>
                  </a:lnTo>
                  <a:lnTo>
                    <a:pt x="196098" y="95250"/>
                  </a:lnTo>
                  <a:lnTo>
                    <a:pt x="193833" y="96520"/>
                  </a:lnTo>
                  <a:lnTo>
                    <a:pt x="218701" y="96520"/>
                  </a:lnTo>
                  <a:lnTo>
                    <a:pt x="213940" y="99060"/>
                  </a:lnTo>
                  <a:lnTo>
                    <a:pt x="213940" y="107950"/>
                  </a:lnTo>
                  <a:lnTo>
                    <a:pt x="222066" y="110490"/>
                  </a:lnTo>
                  <a:lnTo>
                    <a:pt x="224237" y="111760"/>
                  </a:lnTo>
                  <a:lnTo>
                    <a:pt x="198837" y="111760"/>
                  </a:lnTo>
                  <a:lnTo>
                    <a:pt x="210313" y="115570"/>
                  </a:lnTo>
                  <a:lnTo>
                    <a:pt x="217400" y="121920"/>
                  </a:lnTo>
                  <a:lnTo>
                    <a:pt x="220355" y="125730"/>
                  </a:lnTo>
                  <a:lnTo>
                    <a:pt x="225025" y="135890"/>
                  </a:lnTo>
                  <a:lnTo>
                    <a:pt x="226186" y="142240"/>
                  </a:lnTo>
                  <a:lnTo>
                    <a:pt x="226101" y="152400"/>
                  </a:lnTo>
                  <a:lnTo>
                    <a:pt x="210670" y="182880"/>
                  </a:lnTo>
                  <a:lnTo>
                    <a:pt x="209014" y="184150"/>
                  </a:lnTo>
                  <a:close/>
                </a:path>
                <a:path w="694690" h="214629">
                  <a:moveTo>
                    <a:pt x="207817" y="179070"/>
                  </a:moveTo>
                  <a:lnTo>
                    <a:pt x="193837" y="179070"/>
                  </a:lnTo>
                  <a:lnTo>
                    <a:pt x="197162" y="177800"/>
                  </a:lnTo>
                  <a:lnTo>
                    <a:pt x="202645" y="176530"/>
                  </a:lnTo>
                  <a:lnTo>
                    <a:pt x="204964" y="175260"/>
                  </a:lnTo>
                  <a:lnTo>
                    <a:pt x="208756" y="171450"/>
                  </a:lnTo>
                  <a:lnTo>
                    <a:pt x="210297" y="168910"/>
                  </a:lnTo>
                  <a:lnTo>
                    <a:pt x="212751" y="165100"/>
                  </a:lnTo>
                  <a:lnTo>
                    <a:pt x="216265" y="151130"/>
                  </a:lnTo>
                  <a:lnTo>
                    <a:pt x="216265" y="143510"/>
                  </a:lnTo>
                  <a:lnTo>
                    <a:pt x="197317" y="121920"/>
                  </a:lnTo>
                  <a:lnTo>
                    <a:pt x="173946" y="121920"/>
                  </a:lnTo>
                  <a:lnTo>
                    <a:pt x="173946" y="86360"/>
                  </a:lnTo>
                  <a:lnTo>
                    <a:pt x="194889" y="86360"/>
                  </a:lnTo>
                  <a:lnTo>
                    <a:pt x="199443" y="85090"/>
                  </a:lnTo>
                  <a:lnTo>
                    <a:pt x="213165" y="66040"/>
                  </a:lnTo>
                  <a:lnTo>
                    <a:pt x="213165" y="54610"/>
                  </a:lnTo>
                  <a:lnTo>
                    <a:pt x="195051" y="35560"/>
                  </a:lnTo>
                  <a:lnTo>
                    <a:pt x="207429" y="35560"/>
                  </a:lnTo>
                  <a:lnTo>
                    <a:pt x="211150" y="38100"/>
                  </a:lnTo>
                  <a:lnTo>
                    <a:pt x="213475" y="40640"/>
                  </a:lnTo>
                  <a:lnTo>
                    <a:pt x="217195" y="48260"/>
                  </a:lnTo>
                  <a:lnTo>
                    <a:pt x="218125" y="53340"/>
                  </a:lnTo>
                  <a:lnTo>
                    <a:pt x="218125" y="67310"/>
                  </a:lnTo>
                  <a:lnTo>
                    <a:pt x="201074" y="90170"/>
                  </a:lnTo>
                  <a:lnTo>
                    <a:pt x="195493" y="90170"/>
                  </a:lnTo>
                  <a:lnTo>
                    <a:pt x="193530" y="91440"/>
                  </a:lnTo>
                  <a:lnTo>
                    <a:pt x="178907" y="91440"/>
                  </a:lnTo>
                  <a:lnTo>
                    <a:pt x="178907" y="116840"/>
                  </a:lnTo>
                  <a:lnTo>
                    <a:pt x="198077" y="116840"/>
                  </a:lnTo>
                  <a:lnTo>
                    <a:pt x="204691" y="118110"/>
                  </a:lnTo>
                  <a:lnTo>
                    <a:pt x="207817" y="120650"/>
                  </a:lnTo>
                  <a:lnTo>
                    <a:pt x="213707" y="124460"/>
                  </a:lnTo>
                  <a:lnTo>
                    <a:pt x="216188" y="128270"/>
                  </a:lnTo>
                  <a:lnTo>
                    <a:pt x="220218" y="137160"/>
                  </a:lnTo>
                  <a:lnTo>
                    <a:pt x="221226" y="142240"/>
                  </a:lnTo>
                  <a:lnTo>
                    <a:pt x="221226" y="151130"/>
                  </a:lnTo>
                  <a:lnTo>
                    <a:pt x="212467" y="175260"/>
                  </a:lnTo>
                  <a:lnTo>
                    <a:pt x="207817" y="179070"/>
                  </a:lnTo>
                  <a:close/>
                </a:path>
                <a:path w="694690" h="214629">
                  <a:moveTo>
                    <a:pt x="134418" y="54610"/>
                  </a:moveTo>
                  <a:lnTo>
                    <a:pt x="134418" y="49530"/>
                  </a:lnTo>
                  <a:lnTo>
                    <a:pt x="135419" y="49530"/>
                  </a:lnTo>
                  <a:lnTo>
                    <a:pt x="134418" y="54610"/>
                  </a:lnTo>
                  <a:close/>
                </a:path>
                <a:path w="694690" h="214629">
                  <a:moveTo>
                    <a:pt x="161700" y="54610"/>
                  </a:moveTo>
                  <a:lnTo>
                    <a:pt x="161700" y="49530"/>
                  </a:lnTo>
                  <a:lnTo>
                    <a:pt x="162992" y="49530"/>
                  </a:lnTo>
                  <a:lnTo>
                    <a:pt x="162475" y="50800"/>
                  </a:lnTo>
                  <a:lnTo>
                    <a:pt x="161700" y="54610"/>
                  </a:lnTo>
                  <a:close/>
                </a:path>
                <a:path w="694690" h="214629">
                  <a:moveTo>
                    <a:pt x="183867" y="116840"/>
                  </a:moveTo>
                  <a:lnTo>
                    <a:pt x="178907" y="116840"/>
                  </a:lnTo>
                  <a:lnTo>
                    <a:pt x="178907" y="91440"/>
                  </a:lnTo>
                  <a:lnTo>
                    <a:pt x="183867" y="91440"/>
                  </a:lnTo>
                  <a:lnTo>
                    <a:pt x="183867" y="116840"/>
                  </a:lnTo>
                  <a:close/>
                </a:path>
                <a:path w="694690" h="214629">
                  <a:moveTo>
                    <a:pt x="219816" y="101360"/>
                  </a:moveTo>
                  <a:lnTo>
                    <a:pt x="220574" y="99060"/>
                  </a:lnTo>
                  <a:lnTo>
                    <a:pt x="223680" y="100350"/>
                  </a:lnTo>
                  <a:lnTo>
                    <a:pt x="219816" y="101360"/>
                  </a:lnTo>
                  <a:close/>
                </a:path>
                <a:path w="694690" h="214629">
                  <a:moveTo>
                    <a:pt x="223680" y="100350"/>
                  </a:moveTo>
                  <a:lnTo>
                    <a:pt x="220574" y="99060"/>
                  </a:lnTo>
                  <a:lnTo>
                    <a:pt x="225222" y="99060"/>
                  </a:lnTo>
                  <a:lnTo>
                    <a:pt x="223758" y="100330"/>
                  </a:lnTo>
                  <a:close/>
                </a:path>
                <a:path w="694690" h="214629">
                  <a:moveTo>
                    <a:pt x="222710" y="105906"/>
                  </a:moveTo>
                  <a:lnTo>
                    <a:pt x="220262" y="104771"/>
                  </a:lnTo>
                  <a:lnTo>
                    <a:pt x="219376" y="102696"/>
                  </a:lnTo>
                  <a:lnTo>
                    <a:pt x="219816" y="101360"/>
                  </a:lnTo>
                  <a:lnTo>
                    <a:pt x="223680" y="100350"/>
                  </a:lnTo>
                  <a:lnTo>
                    <a:pt x="226689" y="101600"/>
                  </a:lnTo>
                  <a:lnTo>
                    <a:pt x="223861" y="101600"/>
                  </a:lnTo>
                  <a:lnTo>
                    <a:pt x="223861" y="104140"/>
                  </a:lnTo>
                  <a:lnTo>
                    <a:pt x="226433" y="104140"/>
                  </a:lnTo>
                  <a:lnTo>
                    <a:pt x="222710" y="105906"/>
                  </a:lnTo>
                  <a:close/>
                </a:path>
                <a:path w="694690" h="214629">
                  <a:moveTo>
                    <a:pt x="219374" y="102703"/>
                  </a:moveTo>
                  <a:lnTo>
                    <a:pt x="218900" y="101600"/>
                  </a:lnTo>
                  <a:lnTo>
                    <a:pt x="219816" y="101360"/>
                  </a:lnTo>
                  <a:lnTo>
                    <a:pt x="219374" y="102703"/>
                  </a:lnTo>
                  <a:close/>
                </a:path>
                <a:path w="694690" h="214629">
                  <a:moveTo>
                    <a:pt x="218900" y="104140"/>
                  </a:moveTo>
                  <a:lnTo>
                    <a:pt x="218900" y="101600"/>
                  </a:lnTo>
                  <a:lnTo>
                    <a:pt x="219374" y="102703"/>
                  </a:lnTo>
                  <a:lnTo>
                    <a:pt x="218900" y="104140"/>
                  </a:lnTo>
                  <a:close/>
                </a:path>
                <a:path w="694690" h="214629">
                  <a:moveTo>
                    <a:pt x="226433" y="104140"/>
                  </a:moveTo>
                  <a:lnTo>
                    <a:pt x="223861" y="104140"/>
                  </a:lnTo>
                  <a:lnTo>
                    <a:pt x="223861" y="101600"/>
                  </a:lnTo>
                  <a:lnTo>
                    <a:pt x="226689" y="101600"/>
                  </a:lnTo>
                  <a:lnTo>
                    <a:pt x="228265" y="102696"/>
                  </a:lnTo>
                  <a:lnTo>
                    <a:pt x="226433" y="104140"/>
                  </a:lnTo>
                  <a:close/>
                </a:path>
                <a:path w="694690" h="214629">
                  <a:moveTo>
                    <a:pt x="214539" y="209550"/>
                  </a:moveTo>
                  <a:lnTo>
                    <a:pt x="197147" y="209550"/>
                  </a:lnTo>
                  <a:lnTo>
                    <a:pt x="204277" y="208280"/>
                  </a:lnTo>
                  <a:lnTo>
                    <a:pt x="218332" y="203200"/>
                  </a:lnTo>
                  <a:lnTo>
                    <a:pt x="245674" y="170180"/>
                  </a:lnTo>
                  <a:lnTo>
                    <a:pt x="248508" y="144780"/>
                  </a:lnTo>
                  <a:lnTo>
                    <a:pt x="248069" y="140970"/>
                  </a:lnTo>
                  <a:lnTo>
                    <a:pt x="233627" y="113030"/>
                  </a:lnTo>
                  <a:lnTo>
                    <a:pt x="229286" y="109220"/>
                  </a:lnTo>
                  <a:lnTo>
                    <a:pt x="224378" y="106680"/>
                  </a:lnTo>
                  <a:lnTo>
                    <a:pt x="222710" y="105906"/>
                  </a:lnTo>
                  <a:lnTo>
                    <a:pt x="226433" y="104140"/>
                  </a:lnTo>
                  <a:lnTo>
                    <a:pt x="241062" y="114300"/>
                  </a:lnTo>
                  <a:lnTo>
                    <a:pt x="244960" y="118110"/>
                  </a:lnTo>
                  <a:lnTo>
                    <a:pt x="246726" y="121920"/>
                  </a:lnTo>
                  <a:lnTo>
                    <a:pt x="249815" y="128270"/>
                  </a:lnTo>
                  <a:lnTo>
                    <a:pt x="251062" y="132080"/>
                  </a:lnTo>
                  <a:lnTo>
                    <a:pt x="252985" y="139700"/>
                  </a:lnTo>
                  <a:lnTo>
                    <a:pt x="253348" y="143510"/>
                  </a:lnTo>
                  <a:lnTo>
                    <a:pt x="253298" y="153670"/>
                  </a:lnTo>
                  <a:lnTo>
                    <a:pt x="239503" y="193040"/>
                  </a:lnTo>
                  <a:lnTo>
                    <a:pt x="220621" y="207010"/>
                  </a:lnTo>
                  <a:lnTo>
                    <a:pt x="214539" y="209550"/>
                  </a:lnTo>
                  <a:close/>
                </a:path>
                <a:path w="694690" h="214629">
                  <a:moveTo>
                    <a:pt x="220262" y="104771"/>
                  </a:moveTo>
                  <a:lnTo>
                    <a:pt x="218900" y="104140"/>
                  </a:lnTo>
                  <a:lnTo>
                    <a:pt x="219374" y="102703"/>
                  </a:lnTo>
                  <a:lnTo>
                    <a:pt x="220262" y="104771"/>
                  </a:lnTo>
                  <a:close/>
                </a:path>
                <a:path w="694690" h="214629">
                  <a:moveTo>
                    <a:pt x="221081" y="106680"/>
                  </a:moveTo>
                  <a:lnTo>
                    <a:pt x="220262" y="104771"/>
                  </a:lnTo>
                  <a:lnTo>
                    <a:pt x="222710" y="105906"/>
                  </a:lnTo>
                  <a:lnTo>
                    <a:pt x="221081" y="106680"/>
                  </a:lnTo>
                  <a:close/>
                </a:path>
                <a:path w="694690" h="214629">
                  <a:moveTo>
                    <a:pt x="224378" y="106680"/>
                  </a:moveTo>
                  <a:lnTo>
                    <a:pt x="221081" y="106680"/>
                  </a:lnTo>
                  <a:lnTo>
                    <a:pt x="222710" y="105906"/>
                  </a:lnTo>
                  <a:lnTo>
                    <a:pt x="224378" y="106680"/>
                  </a:lnTo>
                  <a:close/>
                </a:path>
                <a:path w="694690" h="214629">
                  <a:moveTo>
                    <a:pt x="228960" y="189230"/>
                  </a:moveTo>
                  <a:lnTo>
                    <a:pt x="195083" y="189230"/>
                  </a:lnTo>
                  <a:lnTo>
                    <a:pt x="199612" y="187960"/>
                  </a:lnTo>
                  <a:lnTo>
                    <a:pt x="207357" y="185420"/>
                  </a:lnTo>
                  <a:lnTo>
                    <a:pt x="226186" y="142240"/>
                  </a:lnTo>
                  <a:lnTo>
                    <a:pt x="225025" y="135890"/>
                  </a:lnTo>
                  <a:lnTo>
                    <a:pt x="220355" y="125730"/>
                  </a:lnTo>
                  <a:lnTo>
                    <a:pt x="217400" y="121920"/>
                  </a:lnTo>
                  <a:lnTo>
                    <a:pt x="210313" y="115570"/>
                  </a:lnTo>
                  <a:lnTo>
                    <a:pt x="198837" y="111760"/>
                  </a:lnTo>
                  <a:lnTo>
                    <a:pt x="224237" y="111760"/>
                  </a:lnTo>
                  <a:lnTo>
                    <a:pt x="226408" y="113030"/>
                  </a:lnTo>
                  <a:lnTo>
                    <a:pt x="230251" y="116840"/>
                  </a:lnTo>
                  <a:lnTo>
                    <a:pt x="231903" y="118110"/>
                  </a:lnTo>
                  <a:lnTo>
                    <a:pt x="233528" y="120650"/>
                  </a:lnTo>
                  <a:lnTo>
                    <a:pt x="236658" y="124460"/>
                  </a:lnTo>
                  <a:lnTo>
                    <a:pt x="238044" y="127000"/>
                  </a:lnTo>
                  <a:lnTo>
                    <a:pt x="240536" y="132080"/>
                  </a:lnTo>
                  <a:lnTo>
                    <a:pt x="241562" y="134620"/>
                  </a:lnTo>
                  <a:lnTo>
                    <a:pt x="243153" y="142240"/>
                  </a:lnTo>
                  <a:lnTo>
                    <a:pt x="243548" y="144780"/>
                  </a:lnTo>
                  <a:lnTo>
                    <a:pt x="243548" y="158750"/>
                  </a:lnTo>
                  <a:lnTo>
                    <a:pt x="242013" y="166370"/>
                  </a:lnTo>
                  <a:lnTo>
                    <a:pt x="235872" y="180340"/>
                  </a:lnTo>
                  <a:lnTo>
                    <a:pt x="231833" y="186690"/>
                  </a:lnTo>
                  <a:lnTo>
                    <a:pt x="228960" y="189230"/>
                  </a:lnTo>
                  <a:close/>
                </a:path>
                <a:path w="694690" h="214629">
                  <a:moveTo>
                    <a:pt x="197724" y="214630"/>
                  </a:moveTo>
                  <a:lnTo>
                    <a:pt x="182655" y="214630"/>
                  </a:lnTo>
                  <a:lnTo>
                    <a:pt x="176128" y="213360"/>
                  </a:lnTo>
                  <a:lnTo>
                    <a:pt x="140509" y="193040"/>
                  </a:lnTo>
                  <a:lnTo>
                    <a:pt x="137906" y="190500"/>
                  </a:lnTo>
                  <a:lnTo>
                    <a:pt x="125676" y="153670"/>
                  </a:lnTo>
                  <a:lnTo>
                    <a:pt x="162876" y="153670"/>
                  </a:lnTo>
                  <a:lnTo>
                    <a:pt x="163496" y="157480"/>
                  </a:lnTo>
                  <a:lnTo>
                    <a:pt x="131318" y="157480"/>
                  </a:lnTo>
                  <a:lnTo>
                    <a:pt x="131318" y="162560"/>
                  </a:lnTo>
                  <a:lnTo>
                    <a:pt x="132144" y="162560"/>
                  </a:lnTo>
                  <a:lnTo>
                    <a:pt x="132558" y="165100"/>
                  </a:lnTo>
                  <a:lnTo>
                    <a:pt x="134418" y="171450"/>
                  </a:lnTo>
                  <a:lnTo>
                    <a:pt x="136898" y="177800"/>
                  </a:lnTo>
                  <a:lnTo>
                    <a:pt x="139998" y="184150"/>
                  </a:lnTo>
                  <a:lnTo>
                    <a:pt x="141962" y="186690"/>
                  </a:lnTo>
                  <a:lnTo>
                    <a:pt x="144365" y="190500"/>
                  </a:lnTo>
                  <a:lnTo>
                    <a:pt x="183092" y="209550"/>
                  </a:lnTo>
                  <a:lnTo>
                    <a:pt x="214539" y="209550"/>
                  </a:lnTo>
                  <a:lnTo>
                    <a:pt x="205415" y="213360"/>
                  </a:lnTo>
                  <a:lnTo>
                    <a:pt x="197724" y="214630"/>
                  </a:lnTo>
                  <a:close/>
                </a:path>
                <a:path w="694690" h="214629">
                  <a:moveTo>
                    <a:pt x="132144" y="162560"/>
                  </a:moveTo>
                  <a:lnTo>
                    <a:pt x="131318" y="162560"/>
                  </a:lnTo>
                  <a:lnTo>
                    <a:pt x="131318" y="157480"/>
                  </a:lnTo>
                  <a:lnTo>
                    <a:pt x="132144" y="162560"/>
                  </a:lnTo>
                  <a:close/>
                </a:path>
                <a:path w="694690" h="214629">
                  <a:moveTo>
                    <a:pt x="197147" y="209550"/>
                  </a:moveTo>
                  <a:lnTo>
                    <a:pt x="183092" y="209550"/>
                  </a:lnTo>
                  <a:lnTo>
                    <a:pt x="176995" y="208280"/>
                  </a:lnTo>
                  <a:lnTo>
                    <a:pt x="141962" y="186690"/>
                  </a:lnTo>
                  <a:lnTo>
                    <a:pt x="139998" y="184150"/>
                  </a:lnTo>
                  <a:lnTo>
                    <a:pt x="136898" y="177800"/>
                  </a:lnTo>
                  <a:lnTo>
                    <a:pt x="134418" y="171450"/>
                  </a:lnTo>
                  <a:lnTo>
                    <a:pt x="132558" y="165100"/>
                  </a:lnTo>
                  <a:lnTo>
                    <a:pt x="131318" y="157480"/>
                  </a:lnTo>
                  <a:lnTo>
                    <a:pt x="136237" y="157480"/>
                  </a:lnTo>
                  <a:lnTo>
                    <a:pt x="137389" y="166370"/>
                  </a:lnTo>
                  <a:lnTo>
                    <a:pt x="140052" y="173990"/>
                  </a:lnTo>
                  <a:lnTo>
                    <a:pt x="144228" y="181610"/>
                  </a:lnTo>
                  <a:lnTo>
                    <a:pt x="146017" y="184150"/>
                  </a:lnTo>
                  <a:lnTo>
                    <a:pt x="148220" y="186690"/>
                  </a:lnTo>
                  <a:lnTo>
                    <a:pt x="153361" y="193040"/>
                  </a:lnTo>
                  <a:lnTo>
                    <a:pt x="183530" y="204470"/>
                  </a:lnTo>
                  <a:lnTo>
                    <a:pt x="214818" y="204470"/>
                  </a:lnTo>
                  <a:lnTo>
                    <a:pt x="204277" y="208280"/>
                  </a:lnTo>
                  <a:lnTo>
                    <a:pt x="197147" y="209550"/>
                  </a:lnTo>
                  <a:close/>
                </a:path>
                <a:path w="694690" h="214629">
                  <a:moveTo>
                    <a:pt x="196569" y="204470"/>
                  </a:moveTo>
                  <a:lnTo>
                    <a:pt x="183530" y="204470"/>
                  </a:lnTo>
                  <a:lnTo>
                    <a:pt x="177862" y="203200"/>
                  </a:lnTo>
                  <a:lnTo>
                    <a:pt x="148220" y="186690"/>
                  </a:lnTo>
                  <a:lnTo>
                    <a:pt x="146017" y="184150"/>
                  </a:lnTo>
                  <a:lnTo>
                    <a:pt x="144228" y="181610"/>
                  </a:lnTo>
                  <a:lnTo>
                    <a:pt x="140052" y="173990"/>
                  </a:lnTo>
                  <a:lnTo>
                    <a:pt x="137389" y="166370"/>
                  </a:lnTo>
                  <a:lnTo>
                    <a:pt x="136237" y="157480"/>
                  </a:lnTo>
                  <a:lnTo>
                    <a:pt x="158600" y="157480"/>
                  </a:lnTo>
                  <a:lnTo>
                    <a:pt x="153694" y="158750"/>
                  </a:lnTo>
                  <a:lnTo>
                    <a:pt x="154531" y="163830"/>
                  </a:lnTo>
                  <a:lnTo>
                    <a:pt x="156462" y="168910"/>
                  </a:lnTo>
                  <a:lnTo>
                    <a:pt x="159486" y="173990"/>
                  </a:lnTo>
                  <a:lnTo>
                    <a:pt x="160666" y="175260"/>
                  </a:lnTo>
                  <a:lnTo>
                    <a:pt x="162147" y="177800"/>
                  </a:lnTo>
                  <a:lnTo>
                    <a:pt x="182256" y="187960"/>
                  </a:lnTo>
                  <a:lnTo>
                    <a:pt x="185874" y="189230"/>
                  </a:lnTo>
                  <a:lnTo>
                    <a:pt x="228960" y="189230"/>
                  </a:lnTo>
                  <a:lnTo>
                    <a:pt x="221778" y="195580"/>
                  </a:lnTo>
                  <a:lnTo>
                    <a:pt x="216044" y="198120"/>
                  </a:lnTo>
                  <a:lnTo>
                    <a:pt x="203139" y="203200"/>
                  </a:lnTo>
                  <a:lnTo>
                    <a:pt x="196569" y="204470"/>
                  </a:lnTo>
                  <a:close/>
                </a:path>
                <a:path w="694690" h="214629">
                  <a:moveTo>
                    <a:pt x="195083" y="189230"/>
                  </a:moveTo>
                  <a:lnTo>
                    <a:pt x="185874" y="189230"/>
                  </a:lnTo>
                  <a:lnTo>
                    <a:pt x="182256" y="187960"/>
                  </a:lnTo>
                  <a:lnTo>
                    <a:pt x="175852" y="186690"/>
                  </a:lnTo>
                  <a:lnTo>
                    <a:pt x="160666" y="175260"/>
                  </a:lnTo>
                  <a:lnTo>
                    <a:pt x="159486" y="173990"/>
                  </a:lnTo>
                  <a:lnTo>
                    <a:pt x="156462" y="168910"/>
                  </a:lnTo>
                  <a:lnTo>
                    <a:pt x="154531" y="163830"/>
                  </a:lnTo>
                  <a:lnTo>
                    <a:pt x="153694" y="158750"/>
                  </a:lnTo>
                  <a:lnTo>
                    <a:pt x="158600" y="157480"/>
                  </a:lnTo>
                  <a:lnTo>
                    <a:pt x="158600" y="162560"/>
                  </a:lnTo>
                  <a:lnTo>
                    <a:pt x="159323" y="162560"/>
                  </a:lnTo>
                  <a:lnTo>
                    <a:pt x="160977" y="167640"/>
                  </a:lnTo>
                  <a:lnTo>
                    <a:pt x="163561" y="171450"/>
                  </a:lnTo>
                  <a:lnTo>
                    <a:pt x="164594" y="172720"/>
                  </a:lnTo>
                  <a:lnTo>
                    <a:pt x="165886" y="173990"/>
                  </a:lnTo>
                  <a:lnTo>
                    <a:pt x="168986" y="177800"/>
                  </a:lnTo>
                  <a:lnTo>
                    <a:pt x="170820" y="179070"/>
                  </a:lnTo>
                  <a:lnTo>
                    <a:pt x="175057" y="180340"/>
                  </a:lnTo>
                  <a:lnTo>
                    <a:pt x="177512" y="181610"/>
                  </a:lnTo>
                  <a:lnTo>
                    <a:pt x="183092" y="182880"/>
                  </a:lnTo>
                  <a:lnTo>
                    <a:pt x="186296" y="184150"/>
                  </a:lnTo>
                  <a:lnTo>
                    <a:pt x="209014" y="184150"/>
                  </a:lnTo>
                  <a:lnTo>
                    <a:pt x="207357" y="185420"/>
                  </a:lnTo>
                  <a:lnTo>
                    <a:pt x="199612" y="187960"/>
                  </a:lnTo>
                  <a:lnTo>
                    <a:pt x="195083" y="189230"/>
                  </a:lnTo>
                  <a:close/>
                </a:path>
                <a:path w="694690" h="214629">
                  <a:moveTo>
                    <a:pt x="159323" y="162560"/>
                  </a:moveTo>
                  <a:lnTo>
                    <a:pt x="158600" y="162560"/>
                  </a:lnTo>
                  <a:lnTo>
                    <a:pt x="158600" y="157480"/>
                  </a:lnTo>
                  <a:lnTo>
                    <a:pt x="159323" y="162560"/>
                  </a:lnTo>
                  <a:close/>
                </a:path>
                <a:path w="694690" h="214629">
                  <a:moveTo>
                    <a:pt x="194460" y="184150"/>
                  </a:moveTo>
                  <a:lnTo>
                    <a:pt x="186296" y="184150"/>
                  </a:lnTo>
                  <a:lnTo>
                    <a:pt x="183092" y="182880"/>
                  </a:lnTo>
                  <a:lnTo>
                    <a:pt x="177512" y="181610"/>
                  </a:lnTo>
                  <a:lnTo>
                    <a:pt x="175057" y="180340"/>
                  </a:lnTo>
                  <a:lnTo>
                    <a:pt x="170820" y="179070"/>
                  </a:lnTo>
                  <a:lnTo>
                    <a:pt x="168986" y="177800"/>
                  </a:lnTo>
                  <a:lnTo>
                    <a:pt x="165886" y="173990"/>
                  </a:lnTo>
                  <a:lnTo>
                    <a:pt x="164594" y="172720"/>
                  </a:lnTo>
                  <a:lnTo>
                    <a:pt x="163561" y="171450"/>
                  </a:lnTo>
                  <a:lnTo>
                    <a:pt x="160977" y="167640"/>
                  </a:lnTo>
                  <a:lnTo>
                    <a:pt x="159323" y="162560"/>
                  </a:lnTo>
                  <a:lnTo>
                    <a:pt x="158600" y="157480"/>
                  </a:lnTo>
                  <a:lnTo>
                    <a:pt x="163496" y="157480"/>
                  </a:lnTo>
                  <a:lnTo>
                    <a:pt x="164116" y="161290"/>
                  </a:lnTo>
                  <a:lnTo>
                    <a:pt x="165492" y="165100"/>
                  </a:lnTo>
                  <a:lnTo>
                    <a:pt x="167635" y="167640"/>
                  </a:lnTo>
                  <a:lnTo>
                    <a:pt x="168522" y="168910"/>
                  </a:lnTo>
                  <a:lnTo>
                    <a:pt x="169625" y="170180"/>
                  </a:lnTo>
                  <a:lnTo>
                    <a:pt x="172171" y="172720"/>
                  </a:lnTo>
                  <a:lnTo>
                    <a:pt x="173645" y="173990"/>
                  </a:lnTo>
                  <a:lnTo>
                    <a:pt x="177111" y="176530"/>
                  </a:lnTo>
                  <a:lnTo>
                    <a:pt x="179171" y="177800"/>
                  </a:lnTo>
                  <a:lnTo>
                    <a:pt x="183929" y="177800"/>
                  </a:lnTo>
                  <a:lnTo>
                    <a:pt x="186718" y="179070"/>
                  </a:lnTo>
                  <a:lnTo>
                    <a:pt x="207817" y="179070"/>
                  </a:lnTo>
                  <a:lnTo>
                    <a:pt x="205001" y="180340"/>
                  </a:lnTo>
                  <a:lnTo>
                    <a:pt x="198387" y="182880"/>
                  </a:lnTo>
                  <a:lnTo>
                    <a:pt x="194460" y="184150"/>
                  </a:lnTo>
                  <a:close/>
                </a:path>
                <a:path w="694690" h="214629">
                  <a:moveTo>
                    <a:pt x="313945" y="213454"/>
                  </a:moveTo>
                  <a:lnTo>
                    <a:pt x="276742" y="213454"/>
                  </a:lnTo>
                  <a:lnTo>
                    <a:pt x="276742" y="176250"/>
                  </a:lnTo>
                  <a:lnTo>
                    <a:pt x="313945" y="176250"/>
                  </a:lnTo>
                  <a:lnTo>
                    <a:pt x="313945" y="213454"/>
                  </a:lnTo>
                  <a:close/>
                </a:path>
                <a:path w="694690" h="214629">
                  <a:moveTo>
                    <a:pt x="361471" y="102631"/>
                  </a:moveTo>
                  <a:lnTo>
                    <a:pt x="340713" y="67310"/>
                  </a:lnTo>
                  <a:lnTo>
                    <a:pt x="340713" y="50800"/>
                  </a:lnTo>
                  <a:lnTo>
                    <a:pt x="364890" y="11430"/>
                  </a:lnTo>
                  <a:lnTo>
                    <a:pt x="394459" y="0"/>
                  </a:lnTo>
                  <a:lnTo>
                    <a:pt x="411287" y="0"/>
                  </a:lnTo>
                  <a:lnTo>
                    <a:pt x="419262" y="1270"/>
                  </a:lnTo>
                  <a:lnTo>
                    <a:pt x="425268" y="3810"/>
                  </a:lnTo>
                  <a:lnTo>
                    <a:pt x="395122" y="3810"/>
                  </a:lnTo>
                  <a:lnTo>
                    <a:pt x="387785" y="6350"/>
                  </a:lnTo>
                  <a:lnTo>
                    <a:pt x="353295" y="31750"/>
                  </a:lnTo>
                  <a:lnTo>
                    <a:pt x="345673" y="52070"/>
                  </a:lnTo>
                  <a:lnTo>
                    <a:pt x="345673" y="67310"/>
                  </a:lnTo>
                  <a:lnTo>
                    <a:pt x="346887" y="73660"/>
                  </a:lnTo>
                  <a:lnTo>
                    <a:pt x="351744" y="83820"/>
                  </a:lnTo>
                  <a:lnTo>
                    <a:pt x="354457" y="88900"/>
                  </a:lnTo>
                  <a:lnTo>
                    <a:pt x="357454" y="91440"/>
                  </a:lnTo>
                  <a:lnTo>
                    <a:pt x="360864" y="96520"/>
                  </a:lnTo>
                  <a:lnTo>
                    <a:pt x="364791" y="99060"/>
                  </a:lnTo>
                  <a:lnTo>
                    <a:pt x="365851" y="99665"/>
                  </a:lnTo>
                  <a:lnTo>
                    <a:pt x="361471" y="102631"/>
                  </a:lnTo>
                  <a:close/>
                </a:path>
                <a:path w="694690" h="214629">
                  <a:moveTo>
                    <a:pt x="365851" y="99665"/>
                  </a:moveTo>
                  <a:lnTo>
                    <a:pt x="364791" y="99060"/>
                  </a:lnTo>
                  <a:lnTo>
                    <a:pt x="360864" y="96520"/>
                  </a:lnTo>
                  <a:lnTo>
                    <a:pt x="357454" y="91440"/>
                  </a:lnTo>
                  <a:lnTo>
                    <a:pt x="354457" y="88900"/>
                  </a:lnTo>
                  <a:lnTo>
                    <a:pt x="351744" y="83820"/>
                  </a:lnTo>
                  <a:lnTo>
                    <a:pt x="346887" y="73660"/>
                  </a:lnTo>
                  <a:lnTo>
                    <a:pt x="345673" y="67310"/>
                  </a:lnTo>
                  <a:lnTo>
                    <a:pt x="345673" y="52070"/>
                  </a:lnTo>
                  <a:lnTo>
                    <a:pt x="367866" y="15240"/>
                  </a:lnTo>
                  <a:lnTo>
                    <a:pt x="395122" y="3810"/>
                  </a:lnTo>
                  <a:lnTo>
                    <a:pt x="410624" y="3810"/>
                  </a:lnTo>
                  <a:lnTo>
                    <a:pt x="417961" y="6350"/>
                  </a:lnTo>
                  <a:lnTo>
                    <a:pt x="424885" y="8890"/>
                  </a:lnTo>
                  <a:lnTo>
                    <a:pt x="395786" y="8890"/>
                  </a:lnTo>
                  <a:lnTo>
                    <a:pt x="389086" y="10160"/>
                  </a:lnTo>
                  <a:lnTo>
                    <a:pt x="376412" y="16510"/>
                  </a:lnTo>
                  <a:lnTo>
                    <a:pt x="370842" y="19050"/>
                  </a:lnTo>
                  <a:lnTo>
                    <a:pt x="361316" y="27940"/>
                  </a:lnTo>
                  <a:lnTo>
                    <a:pt x="357551" y="34290"/>
                  </a:lnTo>
                  <a:lnTo>
                    <a:pt x="352012" y="45720"/>
                  </a:lnTo>
                  <a:lnTo>
                    <a:pt x="350634" y="53340"/>
                  </a:lnTo>
                  <a:lnTo>
                    <a:pt x="350634" y="66040"/>
                  </a:lnTo>
                  <a:lnTo>
                    <a:pt x="374196" y="99060"/>
                  </a:lnTo>
                  <a:lnTo>
                    <a:pt x="366746" y="99060"/>
                  </a:lnTo>
                  <a:lnTo>
                    <a:pt x="365851" y="99665"/>
                  </a:lnTo>
                  <a:close/>
                </a:path>
                <a:path w="694690" h="214629">
                  <a:moveTo>
                    <a:pt x="444391" y="102666"/>
                  </a:moveTo>
                  <a:lnTo>
                    <a:pt x="440059" y="99660"/>
                  </a:lnTo>
                  <a:lnTo>
                    <a:pt x="441110" y="99060"/>
                  </a:lnTo>
                  <a:lnTo>
                    <a:pt x="445037" y="96520"/>
                  </a:lnTo>
                  <a:lnTo>
                    <a:pt x="449894" y="90170"/>
                  </a:lnTo>
                  <a:lnTo>
                    <a:pt x="451341" y="87630"/>
                  </a:lnTo>
                  <a:lnTo>
                    <a:pt x="454234" y="83820"/>
                  </a:lnTo>
                  <a:lnTo>
                    <a:pt x="460228" y="63500"/>
                  </a:lnTo>
                  <a:lnTo>
                    <a:pt x="460228" y="52070"/>
                  </a:lnTo>
                  <a:lnTo>
                    <a:pt x="437906" y="15240"/>
                  </a:lnTo>
                  <a:lnTo>
                    <a:pt x="410624" y="3810"/>
                  </a:lnTo>
                  <a:lnTo>
                    <a:pt x="425268" y="3810"/>
                  </a:lnTo>
                  <a:lnTo>
                    <a:pt x="456860" y="29210"/>
                  </a:lnTo>
                  <a:lnTo>
                    <a:pt x="465189" y="50800"/>
                  </a:lnTo>
                  <a:lnTo>
                    <a:pt x="465189" y="63500"/>
                  </a:lnTo>
                  <a:lnTo>
                    <a:pt x="453829" y="92710"/>
                  </a:lnTo>
                  <a:lnTo>
                    <a:pt x="448506" y="99060"/>
                  </a:lnTo>
                  <a:lnTo>
                    <a:pt x="444391" y="102666"/>
                  </a:lnTo>
                  <a:close/>
                </a:path>
                <a:path w="694690" h="214629">
                  <a:moveTo>
                    <a:pt x="409802" y="204470"/>
                  </a:moveTo>
                  <a:lnTo>
                    <a:pt x="395947" y="204470"/>
                  </a:lnTo>
                  <a:lnTo>
                    <a:pt x="389087" y="203200"/>
                  </a:lnTo>
                  <a:lnTo>
                    <a:pt x="354686" y="181610"/>
                  </a:lnTo>
                  <a:lnTo>
                    <a:pt x="346603" y="161290"/>
                  </a:lnTo>
                  <a:lnTo>
                    <a:pt x="346720" y="146050"/>
                  </a:lnTo>
                  <a:lnTo>
                    <a:pt x="357536" y="120650"/>
                  </a:lnTo>
                  <a:lnTo>
                    <a:pt x="362822" y="114300"/>
                  </a:lnTo>
                  <a:lnTo>
                    <a:pt x="367018" y="110490"/>
                  </a:lnTo>
                  <a:lnTo>
                    <a:pt x="374196" y="106680"/>
                  </a:lnTo>
                  <a:lnTo>
                    <a:pt x="374196" y="99060"/>
                  </a:lnTo>
                  <a:lnTo>
                    <a:pt x="350634" y="66040"/>
                  </a:lnTo>
                  <a:lnTo>
                    <a:pt x="350634" y="53340"/>
                  </a:lnTo>
                  <a:lnTo>
                    <a:pt x="352012" y="45720"/>
                  </a:lnTo>
                  <a:lnTo>
                    <a:pt x="357551" y="34290"/>
                  </a:lnTo>
                  <a:lnTo>
                    <a:pt x="361316" y="27940"/>
                  </a:lnTo>
                  <a:lnTo>
                    <a:pt x="370842" y="19050"/>
                  </a:lnTo>
                  <a:lnTo>
                    <a:pt x="376412" y="16510"/>
                  </a:lnTo>
                  <a:lnTo>
                    <a:pt x="389086" y="10160"/>
                  </a:lnTo>
                  <a:lnTo>
                    <a:pt x="395786" y="8890"/>
                  </a:lnTo>
                  <a:lnTo>
                    <a:pt x="409961" y="8890"/>
                  </a:lnTo>
                  <a:lnTo>
                    <a:pt x="416660" y="10160"/>
                  </a:lnTo>
                  <a:lnTo>
                    <a:pt x="429342" y="16510"/>
                  </a:lnTo>
                  <a:lnTo>
                    <a:pt x="434944" y="19050"/>
                  </a:lnTo>
                  <a:lnTo>
                    <a:pt x="441819" y="25400"/>
                  </a:lnTo>
                  <a:lnTo>
                    <a:pt x="397822" y="25400"/>
                  </a:lnTo>
                  <a:lnTo>
                    <a:pt x="393138" y="26670"/>
                  </a:lnTo>
                  <a:lnTo>
                    <a:pt x="367995" y="57150"/>
                  </a:lnTo>
                  <a:lnTo>
                    <a:pt x="367995" y="67310"/>
                  </a:lnTo>
                  <a:lnTo>
                    <a:pt x="393176" y="97790"/>
                  </a:lnTo>
                  <a:lnTo>
                    <a:pt x="397842" y="99060"/>
                  </a:lnTo>
                  <a:lnTo>
                    <a:pt x="431706" y="99060"/>
                  </a:lnTo>
                  <a:lnTo>
                    <a:pt x="431706" y="106680"/>
                  </a:lnTo>
                  <a:lnTo>
                    <a:pt x="438775" y="110490"/>
                  </a:lnTo>
                  <a:lnTo>
                    <a:pt x="441587" y="113030"/>
                  </a:lnTo>
                  <a:lnTo>
                    <a:pt x="397689" y="113030"/>
                  </a:lnTo>
                  <a:lnTo>
                    <a:pt x="392735" y="114300"/>
                  </a:lnTo>
                  <a:lnTo>
                    <a:pt x="365011" y="140970"/>
                  </a:lnTo>
                  <a:lnTo>
                    <a:pt x="363965" y="146050"/>
                  </a:lnTo>
                  <a:lnTo>
                    <a:pt x="363965" y="157480"/>
                  </a:lnTo>
                  <a:lnTo>
                    <a:pt x="392770" y="187960"/>
                  </a:lnTo>
                  <a:lnTo>
                    <a:pt x="397708" y="189230"/>
                  </a:lnTo>
                  <a:lnTo>
                    <a:pt x="443915" y="189230"/>
                  </a:lnTo>
                  <a:lnTo>
                    <a:pt x="436322" y="195580"/>
                  </a:lnTo>
                  <a:lnTo>
                    <a:pt x="430279" y="199390"/>
                  </a:lnTo>
                  <a:lnTo>
                    <a:pt x="416692" y="203200"/>
                  </a:lnTo>
                  <a:lnTo>
                    <a:pt x="409802" y="204470"/>
                  </a:lnTo>
                  <a:close/>
                </a:path>
                <a:path w="694690" h="214629">
                  <a:moveTo>
                    <a:pt x="446742" y="118060"/>
                  </a:moveTo>
                  <a:lnTo>
                    <a:pt x="442993" y="114300"/>
                  </a:lnTo>
                  <a:lnTo>
                    <a:pt x="438775" y="110490"/>
                  </a:lnTo>
                  <a:lnTo>
                    <a:pt x="431706" y="106680"/>
                  </a:lnTo>
                  <a:lnTo>
                    <a:pt x="431706" y="99060"/>
                  </a:lnTo>
                  <a:lnTo>
                    <a:pt x="438062" y="95250"/>
                  </a:lnTo>
                  <a:lnTo>
                    <a:pt x="441568" y="92710"/>
                  </a:lnTo>
                  <a:lnTo>
                    <a:pt x="445959" y="87630"/>
                  </a:lnTo>
                  <a:lnTo>
                    <a:pt x="447306" y="85090"/>
                  </a:lnTo>
                  <a:lnTo>
                    <a:pt x="449925" y="81280"/>
                  </a:lnTo>
                  <a:lnTo>
                    <a:pt x="451038" y="78740"/>
                  </a:lnTo>
                  <a:lnTo>
                    <a:pt x="452970" y="74930"/>
                  </a:lnTo>
                  <a:lnTo>
                    <a:pt x="453760" y="72390"/>
                  </a:lnTo>
                  <a:lnTo>
                    <a:pt x="454968" y="66040"/>
                  </a:lnTo>
                  <a:lnTo>
                    <a:pt x="455268" y="63500"/>
                  </a:lnTo>
                  <a:lnTo>
                    <a:pt x="455268" y="53340"/>
                  </a:lnTo>
                  <a:lnTo>
                    <a:pt x="453889" y="45720"/>
                  </a:lnTo>
                  <a:lnTo>
                    <a:pt x="448354" y="34290"/>
                  </a:lnTo>
                  <a:lnTo>
                    <a:pt x="444569" y="27940"/>
                  </a:lnTo>
                  <a:lnTo>
                    <a:pt x="434944" y="19050"/>
                  </a:lnTo>
                  <a:lnTo>
                    <a:pt x="429342" y="16510"/>
                  </a:lnTo>
                  <a:lnTo>
                    <a:pt x="416660" y="10160"/>
                  </a:lnTo>
                  <a:lnTo>
                    <a:pt x="409961" y="8890"/>
                  </a:lnTo>
                  <a:lnTo>
                    <a:pt x="424885" y="8890"/>
                  </a:lnTo>
                  <a:lnTo>
                    <a:pt x="458704" y="44450"/>
                  </a:lnTo>
                  <a:lnTo>
                    <a:pt x="460228" y="63500"/>
                  </a:lnTo>
                  <a:lnTo>
                    <a:pt x="459892" y="67310"/>
                  </a:lnTo>
                  <a:lnTo>
                    <a:pt x="451341" y="87630"/>
                  </a:lnTo>
                  <a:lnTo>
                    <a:pt x="449894" y="90170"/>
                  </a:lnTo>
                  <a:lnTo>
                    <a:pt x="445037" y="96520"/>
                  </a:lnTo>
                  <a:lnTo>
                    <a:pt x="441110" y="99060"/>
                  </a:lnTo>
                  <a:lnTo>
                    <a:pt x="439193" y="99060"/>
                  </a:lnTo>
                  <a:lnTo>
                    <a:pt x="438431" y="100591"/>
                  </a:lnTo>
                  <a:lnTo>
                    <a:pt x="436666" y="101600"/>
                  </a:lnTo>
                  <a:lnTo>
                    <a:pt x="436666" y="104140"/>
                  </a:lnTo>
                  <a:lnTo>
                    <a:pt x="438385" y="105002"/>
                  </a:lnTo>
                  <a:lnTo>
                    <a:pt x="439233" y="106680"/>
                  </a:lnTo>
                  <a:lnTo>
                    <a:pt x="441730" y="106680"/>
                  </a:lnTo>
                  <a:lnTo>
                    <a:pt x="446329" y="110490"/>
                  </a:lnTo>
                  <a:lnTo>
                    <a:pt x="450462" y="115570"/>
                  </a:lnTo>
                  <a:lnTo>
                    <a:pt x="446742" y="118060"/>
                  </a:lnTo>
                  <a:close/>
                </a:path>
                <a:path w="694690" h="214629">
                  <a:moveTo>
                    <a:pt x="407895" y="99060"/>
                  </a:moveTo>
                  <a:lnTo>
                    <a:pt x="397842" y="99060"/>
                  </a:lnTo>
                  <a:lnTo>
                    <a:pt x="393176" y="97790"/>
                  </a:lnTo>
                  <a:lnTo>
                    <a:pt x="367995" y="67310"/>
                  </a:lnTo>
                  <a:lnTo>
                    <a:pt x="367995" y="57150"/>
                  </a:lnTo>
                  <a:lnTo>
                    <a:pt x="368856" y="52070"/>
                  </a:lnTo>
                  <a:lnTo>
                    <a:pt x="397822" y="25400"/>
                  </a:lnTo>
                  <a:lnTo>
                    <a:pt x="407915" y="25400"/>
                  </a:lnTo>
                  <a:lnTo>
                    <a:pt x="412617" y="26670"/>
                  </a:lnTo>
                  <a:lnTo>
                    <a:pt x="421319" y="30480"/>
                  </a:lnTo>
                  <a:lnTo>
                    <a:pt x="394528" y="30480"/>
                  </a:lnTo>
                  <a:lnTo>
                    <a:pt x="387191" y="34290"/>
                  </a:lnTo>
                  <a:lnTo>
                    <a:pt x="372956" y="57150"/>
                  </a:lnTo>
                  <a:lnTo>
                    <a:pt x="372956" y="66040"/>
                  </a:lnTo>
                  <a:lnTo>
                    <a:pt x="398533" y="93980"/>
                  </a:lnTo>
                  <a:lnTo>
                    <a:pt x="421288" y="93980"/>
                  </a:lnTo>
                  <a:lnTo>
                    <a:pt x="412579" y="97790"/>
                  </a:lnTo>
                  <a:lnTo>
                    <a:pt x="407895" y="99060"/>
                  </a:lnTo>
                  <a:close/>
                </a:path>
                <a:path w="694690" h="214629">
                  <a:moveTo>
                    <a:pt x="431706" y="99060"/>
                  </a:moveTo>
                  <a:lnTo>
                    <a:pt x="407895" y="99060"/>
                  </a:lnTo>
                  <a:lnTo>
                    <a:pt x="412579" y="97790"/>
                  </a:lnTo>
                  <a:lnTo>
                    <a:pt x="421288" y="93980"/>
                  </a:lnTo>
                  <a:lnTo>
                    <a:pt x="437906" y="57150"/>
                  </a:lnTo>
                  <a:lnTo>
                    <a:pt x="437046" y="52070"/>
                  </a:lnTo>
                  <a:lnTo>
                    <a:pt x="407915" y="25400"/>
                  </a:lnTo>
                  <a:lnTo>
                    <a:pt x="441819" y="25400"/>
                  </a:lnTo>
                  <a:lnTo>
                    <a:pt x="444569" y="27940"/>
                  </a:lnTo>
                  <a:lnTo>
                    <a:pt x="448354" y="34290"/>
                  </a:lnTo>
                  <a:lnTo>
                    <a:pt x="453889" y="45720"/>
                  </a:lnTo>
                  <a:lnTo>
                    <a:pt x="455268" y="53340"/>
                  </a:lnTo>
                  <a:lnTo>
                    <a:pt x="455268" y="63500"/>
                  </a:lnTo>
                  <a:lnTo>
                    <a:pt x="454968" y="66040"/>
                  </a:lnTo>
                  <a:lnTo>
                    <a:pt x="453760" y="72390"/>
                  </a:lnTo>
                  <a:lnTo>
                    <a:pt x="452970" y="74930"/>
                  </a:lnTo>
                  <a:lnTo>
                    <a:pt x="451038" y="78740"/>
                  </a:lnTo>
                  <a:lnTo>
                    <a:pt x="449925" y="81280"/>
                  </a:lnTo>
                  <a:lnTo>
                    <a:pt x="447306" y="85090"/>
                  </a:lnTo>
                  <a:lnTo>
                    <a:pt x="445959" y="87630"/>
                  </a:lnTo>
                  <a:lnTo>
                    <a:pt x="441568" y="92710"/>
                  </a:lnTo>
                  <a:lnTo>
                    <a:pt x="438062" y="95250"/>
                  </a:lnTo>
                  <a:lnTo>
                    <a:pt x="431706" y="99060"/>
                  </a:lnTo>
                  <a:close/>
                </a:path>
                <a:path w="694690" h="214629">
                  <a:moveTo>
                    <a:pt x="407214" y="93980"/>
                  </a:moveTo>
                  <a:lnTo>
                    <a:pt x="398533" y="93980"/>
                  </a:lnTo>
                  <a:lnTo>
                    <a:pt x="394528" y="92710"/>
                  </a:lnTo>
                  <a:lnTo>
                    <a:pt x="372956" y="57150"/>
                  </a:lnTo>
                  <a:lnTo>
                    <a:pt x="373705" y="53340"/>
                  </a:lnTo>
                  <a:lnTo>
                    <a:pt x="394528" y="30480"/>
                  </a:lnTo>
                  <a:lnTo>
                    <a:pt x="411244" y="30480"/>
                  </a:lnTo>
                  <a:lnTo>
                    <a:pt x="418685" y="34290"/>
                  </a:lnTo>
                  <a:lnTo>
                    <a:pt x="420273" y="35560"/>
                  </a:lnTo>
                  <a:lnTo>
                    <a:pt x="395918" y="35560"/>
                  </a:lnTo>
                  <a:lnTo>
                    <a:pt x="389840" y="38100"/>
                  </a:lnTo>
                  <a:lnTo>
                    <a:pt x="387221" y="40640"/>
                  </a:lnTo>
                  <a:lnTo>
                    <a:pt x="382837" y="44450"/>
                  </a:lnTo>
                  <a:lnTo>
                    <a:pt x="381100" y="48260"/>
                  </a:lnTo>
                  <a:lnTo>
                    <a:pt x="378554" y="54610"/>
                  </a:lnTo>
                  <a:lnTo>
                    <a:pt x="377916" y="58420"/>
                  </a:lnTo>
                  <a:lnTo>
                    <a:pt x="377916" y="66040"/>
                  </a:lnTo>
                  <a:lnTo>
                    <a:pt x="389808" y="85090"/>
                  </a:lnTo>
                  <a:lnTo>
                    <a:pt x="395880" y="88900"/>
                  </a:lnTo>
                  <a:lnTo>
                    <a:pt x="420273" y="88900"/>
                  </a:lnTo>
                  <a:lnTo>
                    <a:pt x="418685" y="90170"/>
                  </a:lnTo>
                  <a:lnTo>
                    <a:pt x="411244" y="92710"/>
                  </a:lnTo>
                  <a:lnTo>
                    <a:pt x="407214" y="93980"/>
                  </a:lnTo>
                  <a:close/>
                </a:path>
                <a:path w="694690" h="214629">
                  <a:moveTo>
                    <a:pt x="421288" y="93980"/>
                  </a:moveTo>
                  <a:lnTo>
                    <a:pt x="407214" y="93980"/>
                  </a:lnTo>
                  <a:lnTo>
                    <a:pt x="411244" y="92710"/>
                  </a:lnTo>
                  <a:lnTo>
                    <a:pt x="418685" y="90170"/>
                  </a:lnTo>
                  <a:lnTo>
                    <a:pt x="432946" y="57150"/>
                  </a:lnTo>
                  <a:lnTo>
                    <a:pt x="432197" y="53340"/>
                  </a:lnTo>
                  <a:lnTo>
                    <a:pt x="411244" y="30480"/>
                  </a:lnTo>
                  <a:lnTo>
                    <a:pt x="421319" y="30480"/>
                  </a:lnTo>
                  <a:lnTo>
                    <a:pt x="437906" y="57150"/>
                  </a:lnTo>
                  <a:lnTo>
                    <a:pt x="437906" y="67310"/>
                  </a:lnTo>
                  <a:lnTo>
                    <a:pt x="437051" y="72390"/>
                  </a:lnTo>
                  <a:lnTo>
                    <a:pt x="433613" y="81280"/>
                  </a:lnTo>
                  <a:lnTo>
                    <a:pt x="431211" y="85090"/>
                  </a:lnTo>
                  <a:lnTo>
                    <a:pt x="425025" y="91440"/>
                  </a:lnTo>
                  <a:lnTo>
                    <a:pt x="421288" y="93980"/>
                  </a:lnTo>
                  <a:close/>
                </a:path>
                <a:path w="694690" h="214629">
                  <a:moveTo>
                    <a:pt x="420273" y="88900"/>
                  </a:moveTo>
                  <a:lnTo>
                    <a:pt x="409908" y="88900"/>
                  </a:lnTo>
                  <a:lnTo>
                    <a:pt x="416081" y="85090"/>
                  </a:lnTo>
                  <a:lnTo>
                    <a:pt x="418700" y="83820"/>
                  </a:lnTo>
                  <a:lnTo>
                    <a:pt x="423054" y="78740"/>
                  </a:lnTo>
                  <a:lnTo>
                    <a:pt x="424786" y="76200"/>
                  </a:lnTo>
                  <a:lnTo>
                    <a:pt x="427342" y="69850"/>
                  </a:lnTo>
                  <a:lnTo>
                    <a:pt x="427985" y="66040"/>
                  </a:lnTo>
                  <a:lnTo>
                    <a:pt x="427985" y="58420"/>
                  </a:lnTo>
                  <a:lnTo>
                    <a:pt x="427347" y="54610"/>
                  </a:lnTo>
                  <a:lnTo>
                    <a:pt x="424802" y="48260"/>
                  </a:lnTo>
                  <a:lnTo>
                    <a:pt x="423065" y="44450"/>
                  </a:lnTo>
                  <a:lnTo>
                    <a:pt x="418687" y="40640"/>
                  </a:lnTo>
                  <a:lnTo>
                    <a:pt x="416050" y="38100"/>
                  </a:lnTo>
                  <a:lnTo>
                    <a:pt x="409871" y="35560"/>
                  </a:lnTo>
                  <a:lnTo>
                    <a:pt x="420273" y="35560"/>
                  </a:lnTo>
                  <a:lnTo>
                    <a:pt x="432946" y="57150"/>
                  </a:lnTo>
                  <a:lnTo>
                    <a:pt x="432946" y="66040"/>
                  </a:lnTo>
                  <a:lnTo>
                    <a:pt x="432197" y="71120"/>
                  </a:lnTo>
                  <a:lnTo>
                    <a:pt x="429200" y="78740"/>
                  </a:lnTo>
                  <a:lnTo>
                    <a:pt x="427133" y="82550"/>
                  </a:lnTo>
                  <a:lnTo>
                    <a:pt x="421862" y="87630"/>
                  </a:lnTo>
                  <a:lnTo>
                    <a:pt x="420273" y="88900"/>
                  </a:lnTo>
                  <a:close/>
                </a:path>
                <a:path w="694690" h="214629">
                  <a:moveTo>
                    <a:pt x="367507" y="100612"/>
                  </a:moveTo>
                  <a:lnTo>
                    <a:pt x="365851" y="99665"/>
                  </a:lnTo>
                  <a:lnTo>
                    <a:pt x="366746" y="99060"/>
                  </a:lnTo>
                  <a:lnTo>
                    <a:pt x="367507" y="100612"/>
                  </a:lnTo>
                  <a:close/>
                </a:path>
                <a:path w="694690" h="214629">
                  <a:moveTo>
                    <a:pt x="374196" y="106680"/>
                  </a:moveTo>
                  <a:lnTo>
                    <a:pt x="366669" y="106680"/>
                  </a:lnTo>
                  <a:lnTo>
                    <a:pt x="367528" y="104979"/>
                  </a:lnTo>
                  <a:lnTo>
                    <a:pt x="369235" y="104140"/>
                  </a:lnTo>
                  <a:lnTo>
                    <a:pt x="369235" y="101600"/>
                  </a:lnTo>
                  <a:lnTo>
                    <a:pt x="367507" y="100612"/>
                  </a:lnTo>
                  <a:lnTo>
                    <a:pt x="366746" y="99060"/>
                  </a:lnTo>
                  <a:lnTo>
                    <a:pt x="374196" y="99060"/>
                  </a:lnTo>
                  <a:lnTo>
                    <a:pt x="374196" y="106680"/>
                  </a:lnTo>
                  <a:close/>
                </a:path>
                <a:path w="694690" h="214629">
                  <a:moveTo>
                    <a:pt x="438431" y="100591"/>
                  </a:moveTo>
                  <a:lnTo>
                    <a:pt x="439193" y="99060"/>
                  </a:lnTo>
                  <a:lnTo>
                    <a:pt x="440059" y="99660"/>
                  </a:lnTo>
                  <a:lnTo>
                    <a:pt x="438431" y="100591"/>
                  </a:lnTo>
                  <a:close/>
                </a:path>
                <a:path w="694690" h="214629">
                  <a:moveTo>
                    <a:pt x="440059" y="99660"/>
                  </a:moveTo>
                  <a:lnTo>
                    <a:pt x="439193" y="99060"/>
                  </a:lnTo>
                  <a:lnTo>
                    <a:pt x="441110" y="99060"/>
                  </a:lnTo>
                  <a:lnTo>
                    <a:pt x="440059" y="99660"/>
                  </a:lnTo>
                  <a:close/>
                </a:path>
                <a:path w="694690" h="214629">
                  <a:moveTo>
                    <a:pt x="440215" y="105920"/>
                  </a:moveTo>
                  <a:lnTo>
                    <a:pt x="438385" y="105002"/>
                  </a:lnTo>
                  <a:lnTo>
                    <a:pt x="437308" y="102870"/>
                  </a:lnTo>
                  <a:lnTo>
                    <a:pt x="438431" y="100591"/>
                  </a:lnTo>
                  <a:lnTo>
                    <a:pt x="440066" y="99665"/>
                  </a:lnTo>
                  <a:lnTo>
                    <a:pt x="442854" y="101600"/>
                  </a:lnTo>
                  <a:lnTo>
                    <a:pt x="441627" y="101600"/>
                  </a:lnTo>
                  <a:lnTo>
                    <a:pt x="441627" y="104140"/>
                  </a:lnTo>
                  <a:lnTo>
                    <a:pt x="442516" y="104140"/>
                  </a:lnTo>
                  <a:lnTo>
                    <a:pt x="440215" y="105920"/>
                  </a:lnTo>
                  <a:close/>
                </a:path>
                <a:path w="694690" h="214629">
                  <a:moveTo>
                    <a:pt x="365658" y="105898"/>
                  </a:moveTo>
                  <a:lnTo>
                    <a:pt x="361721" y="102850"/>
                  </a:lnTo>
                  <a:lnTo>
                    <a:pt x="361471" y="102631"/>
                  </a:lnTo>
                  <a:lnTo>
                    <a:pt x="365851" y="99665"/>
                  </a:lnTo>
                  <a:lnTo>
                    <a:pt x="367507" y="100612"/>
                  </a:lnTo>
                  <a:lnTo>
                    <a:pt x="367991" y="101600"/>
                  </a:lnTo>
                  <a:lnTo>
                    <a:pt x="364275" y="101600"/>
                  </a:lnTo>
                  <a:lnTo>
                    <a:pt x="364275" y="104140"/>
                  </a:lnTo>
                  <a:lnTo>
                    <a:pt x="367952" y="104140"/>
                  </a:lnTo>
                  <a:lnTo>
                    <a:pt x="367528" y="104979"/>
                  </a:lnTo>
                  <a:lnTo>
                    <a:pt x="365658" y="105898"/>
                  </a:lnTo>
                  <a:close/>
                </a:path>
                <a:path w="694690" h="214629">
                  <a:moveTo>
                    <a:pt x="437303" y="102859"/>
                  </a:moveTo>
                  <a:lnTo>
                    <a:pt x="436666" y="101600"/>
                  </a:lnTo>
                  <a:lnTo>
                    <a:pt x="438431" y="100591"/>
                  </a:lnTo>
                  <a:lnTo>
                    <a:pt x="437303" y="102859"/>
                  </a:lnTo>
                  <a:close/>
                </a:path>
                <a:path w="694690" h="214629">
                  <a:moveTo>
                    <a:pt x="368603" y="102850"/>
                  </a:moveTo>
                  <a:lnTo>
                    <a:pt x="367507" y="100612"/>
                  </a:lnTo>
                  <a:lnTo>
                    <a:pt x="369235" y="101600"/>
                  </a:lnTo>
                  <a:lnTo>
                    <a:pt x="368603" y="102850"/>
                  </a:lnTo>
                  <a:close/>
                </a:path>
                <a:path w="694690" h="214629">
                  <a:moveTo>
                    <a:pt x="367952" y="104140"/>
                  </a:moveTo>
                  <a:lnTo>
                    <a:pt x="364275" y="104140"/>
                  </a:lnTo>
                  <a:lnTo>
                    <a:pt x="364275" y="101600"/>
                  </a:lnTo>
                  <a:lnTo>
                    <a:pt x="367991" y="101600"/>
                  </a:lnTo>
                  <a:lnTo>
                    <a:pt x="368496" y="102631"/>
                  </a:lnTo>
                  <a:lnTo>
                    <a:pt x="368594" y="102870"/>
                  </a:lnTo>
                  <a:lnTo>
                    <a:pt x="367952" y="104140"/>
                  </a:lnTo>
                  <a:close/>
                </a:path>
                <a:path w="694690" h="214629">
                  <a:moveTo>
                    <a:pt x="369235" y="104140"/>
                  </a:moveTo>
                  <a:lnTo>
                    <a:pt x="368613" y="102870"/>
                  </a:lnTo>
                  <a:lnTo>
                    <a:pt x="368714" y="102631"/>
                  </a:lnTo>
                  <a:lnTo>
                    <a:pt x="369235" y="101600"/>
                  </a:lnTo>
                  <a:lnTo>
                    <a:pt x="369235" y="104140"/>
                  </a:lnTo>
                  <a:close/>
                </a:path>
                <a:path w="694690" h="214629">
                  <a:moveTo>
                    <a:pt x="436666" y="104140"/>
                  </a:moveTo>
                  <a:lnTo>
                    <a:pt x="436666" y="101600"/>
                  </a:lnTo>
                  <a:lnTo>
                    <a:pt x="437298" y="102870"/>
                  </a:lnTo>
                  <a:lnTo>
                    <a:pt x="436666" y="104140"/>
                  </a:lnTo>
                  <a:close/>
                </a:path>
                <a:path w="694690" h="214629">
                  <a:moveTo>
                    <a:pt x="442516" y="104140"/>
                  </a:moveTo>
                  <a:lnTo>
                    <a:pt x="441627" y="104140"/>
                  </a:lnTo>
                  <a:lnTo>
                    <a:pt x="441627" y="101600"/>
                  </a:lnTo>
                  <a:lnTo>
                    <a:pt x="442854" y="101600"/>
                  </a:lnTo>
                  <a:lnTo>
                    <a:pt x="444391" y="102666"/>
                  </a:lnTo>
                  <a:lnTo>
                    <a:pt x="444158" y="102870"/>
                  </a:lnTo>
                  <a:lnTo>
                    <a:pt x="442516" y="104140"/>
                  </a:lnTo>
                  <a:close/>
                </a:path>
                <a:path w="694690" h="214629">
                  <a:moveTo>
                    <a:pt x="410825" y="214630"/>
                  </a:moveTo>
                  <a:lnTo>
                    <a:pt x="394918" y="214630"/>
                  </a:lnTo>
                  <a:lnTo>
                    <a:pt x="387052" y="213360"/>
                  </a:lnTo>
                  <a:lnTo>
                    <a:pt x="351567" y="194310"/>
                  </a:lnTo>
                  <a:lnTo>
                    <a:pt x="337048" y="158750"/>
                  </a:lnTo>
                  <a:lnTo>
                    <a:pt x="336788" y="146050"/>
                  </a:lnTo>
                  <a:lnTo>
                    <a:pt x="337107" y="142240"/>
                  </a:lnTo>
                  <a:lnTo>
                    <a:pt x="356116" y="106680"/>
                  </a:lnTo>
                  <a:lnTo>
                    <a:pt x="361471" y="102631"/>
                  </a:lnTo>
                  <a:lnTo>
                    <a:pt x="361743" y="102870"/>
                  </a:lnTo>
                  <a:lnTo>
                    <a:pt x="365658" y="105898"/>
                  </a:lnTo>
                  <a:lnTo>
                    <a:pt x="342030" y="143510"/>
                  </a:lnTo>
                  <a:lnTo>
                    <a:pt x="341643" y="147320"/>
                  </a:lnTo>
                  <a:lnTo>
                    <a:pt x="341643" y="151130"/>
                  </a:lnTo>
                  <a:lnTo>
                    <a:pt x="355258" y="190500"/>
                  </a:lnTo>
                  <a:lnTo>
                    <a:pt x="395433" y="209550"/>
                  </a:lnTo>
                  <a:lnTo>
                    <a:pt x="430536" y="209550"/>
                  </a:lnTo>
                  <a:lnTo>
                    <a:pt x="418714" y="213360"/>
                  </a:lnTo>
                  <a:lnTo>
                    <a:pt x="410825" y="214630"/>
                  </a:lnTo>
                  <a:close/>
                </a:path>
                <a:path w="694690" h="214629">
                  <a:moveTo>
                    <a:pt x="430536" y="209550"/>
                  </a:moveTo>
                  <a:lnTo>
                    <a:pt x="410314" y="209550"/>
                  </a:lnTo>
                  <a:lnTo>
                    <a:pt x="417703" y="208280"/>
                  </a:lnTo>
                  <a:lnTo>
                    <a:pt x="432377" y="203200"/>
                  </a:lnTo>
                  <a:lnTo>
                    <a:pt x="461250" y="171450"/>
                  </a:lnTo>
                  <a:lnTo>
                    <a:pt x="464259" y="151130"/>
                  </a:lnTo>
                  <a:lnTo>
                    <a:pt x="464259" y="147320"/>
                  </a:lnTo>
                  <a:lnTo>
                    <a:pt x="450462" y="115570"/>
                  </a:lnTo>
                  <a:lnTo>
                    <a:pt x="446329" y="110490"/>
                  </a:lnTo>
                  <a:lnTo>
                    <a:pt x="441730" y="106680"/>
                  </a:lnTo>
                  <a:lnTo>
                    <a:pt x="440215" y="105920"/>
                  </a:lnTo>
                  <a:lnTo>
                    <a:pt x="444181" y="102850"/>
                  </a:lnTo>
                  <a:lnTo>
                    <a:pt x="467098" y="134620"/>
                  </a:lnTo>
                  <a:lnTo>
                    <a:pt x="469219" y="151130"/>
                  </a:lnTo>
                  <a:lnTo>
                    <a:pt x="468853" y="158750"/>
                  </a:lnTo>
                  <a:lnTo>
                    <a:pt x="454335" y="194310"/>
                  </a:lnTo>
                  <a:lnTo>
                    <a:pt x="434476" y="208280"/>
                  </a:lnTo>
                  <a:lnTo>
                    <a:pt x="430536" y="209550"/>
                  </a:lnTo>
                  <a:close/>
                </a:path>
                <a:path w="694690" h="214629">
                  <a:moveTo>
                    <a:pt x="367528" y="104979"/>
                  </a:moveTo>
                  <a:lnTo>
                    <a:pt x="368603" y="102850"/>
                  </a:lnTo>
                  <a:lnTo>
                    <a:pt x="369235" y="104140"/>
                  </a:lnTo>
                  <a:lnTo>
                    <a:pt x="367528" y="104979"/>
                  </a:lnTo>
                  <a:close/>
                </a:path>
                <a:path w="694690" h="214629">
                  <a:moveTo>
                    <a:pt x="438385" y="105002"/>
                  </a:moveTo>
                  <a:lnTo>
                    <a:pt x="436666" y="104140"/>
                  </a:lnTo>
                  <a:lnTo>
                    <a:pt x="437303" y="102859"/>
                  </a:lnTo>
                  <a:lnTo>
                    <a:pt x="438385" y="105002"/>
                  </a:lnTo>
                  <a:close/>
                </a:path>
                <a:path w="694690" h="214629">
                  <a:moveTo>
                    <a:pt x="366669" y="106680"/>
                  </a:moveTo>
                  <a:lnTo>
                    <a:pt x="365658" y="105898"/>
                  </a:lnTo>
                  <a:lnTo>
                    <a:pt x="367528" y="104979"/>
                  </a:lnTo>
                  <a:lnTo>
                    <a:pt x="366669" y="106680"/>
                  </a:lnTo>
                  <a:close/>
                </a:path>
                <a:path w="694690" h="214629">
                  <a:moveTo>
                    <a:pt x="439233" y="106680"/>
                  </a:moveTo>
                  <a:lnTo>
                    <a:pt x="438385" y="105002"/>
                  </a:lnTo>
                  <a:lnTo>
                    <a:pt x="440215" y="105920"/>
                  </a:lnTo>
                  <a:lnTo>
                    <a:pt x="439233" y="106680"/>
                  </a:lnTo>
                  <a:close/>
                </a:path>
                <a:path w="694690" h="214629">
                  <a:moveTo>
                    <a:pt x="410314" y="209550"/>
                  </a:moveTo>
                  <a:lnTo>
                    <a:pt x="395433" y="209550"/>
                  </a:lnTo>
                  <a:lnTo>
                    <a:pt x="388069" y="208280"/>
                  </a:lnTo>
                  <a:lnTo>
                    <a:pt x="350556" y="184150"/>
                  </a:lnTo>
                  <a:lnTo>
                    <a:pt x="341643" y="151130"/>
                  </a:lnTo>
                  <a:lnTo>
                    <a:pt x="341643" y="147320"/>
                  </a:lnTo>
                  <a:lnTo>
                    <a:pt x="359469" y="110490"/>
                  </a:lnTo>
                  <a:lnTo>
                    <a:pt x="365658" y="105898"/>
                  </a:lnTo>
                  <a:lnTo>
                    <a:pt x="366669" y="106680"/>
                  </a:lnTo>
                  <a:lnTo>
                    <a:pt x="374196" y="106680"/>
                  </a:lnTo>
                  <a:lnTo>
                    <a:pt x="367018" y="110490"/>
                  </a:lnTo>
                  <a:lnTo>
                    <a:pt x="362822" y="114300"/>
                  </a:lnTo>
                  <a:lnTo>
                    <a:pt x="357536" y="120650"/>
                  </a:lnTo>
                  <a:lnTo>
                    <a:pt x="355974" y="121920"/>
                  </a:lnTo>
                  <a:lnTo>
                    <a:pt x="346603" y="161290"/>
                  </a:lnTo>
                  <a:lnTo>
                    <a:pt x="348215" y="168910"/>
                  </a:lnTo>
                  <a:lnTo>
                    <a:pt x="375603" y="199390"/>
                  </a:lnTo>
                  <a:lnTo>
                    <a:pt x="395947" y="204470"/>
                  </a:lnTo>
                  <a:lnTo>
                    <a:pt x="428709" y="204470"/>
                  </a:lnTo>
                  <a:lnTo>
                    <a:pt x="417703" y="208280"/>
                  </a:lnTo>
                  <a:lnTo>
                    <a:pt x="410314" y="209550"/>
                  </a:lnTo>
                  <a:close/>
                </a:path>
                <a:path w="694690" h="214629">
                  <a:moveTo>
                    <a:pt x="441730" y="106680"/>
                  </a:moveTo>
                  <a:lnTo>
                    <a:pt x="439233" y="106680"/>
                  </a:lnTo>
                  <a:lnTo>
                    <a:pt x="440215" y="105920"/>
                  </a:lnTo>
                  <a:lnTo>
                    <a:pt x="441730" y="106680"/>
                  </a:lnTo>
                  <a:close/>
                </a:path>
                <a:path w="694690" h="214629">
                  <a:moveTo>
                    <a:pt x="408039" y="189230"/>
                  </a:moveTo>
                  <a:lnTo>
                    <a:pt x="397708" y="189230"/>
                  </a:lnTo>
                  <a:lnTo>
                    <a:pt x="392770" y="187960"/>
                  </a:lnTo>
                  <a:lnTo>
                    <a:pt x="365021" y="161290"/>
                  </a:lnTo>
                  <a:lnTo>
                    <a:pt x="363965" y="146050"/>
                  </a:lnTo>
                  <a:lnTo>
                    <a:pt x="365011" y="140970"/>
                  </a:lnTo>
                  <a:lnTo>
                    <a:pt x="392735" y="114300"/>
                  </a:lnTo>
                  <a:lnTo>
                    <a:pt x="397689" y="113030"/>
                  </a:lnTo>
                  <a:lnTo>
                    <a:pt x="408057" y="113030"/>
                  </a:lnTo>
                  <a:lnTo>
                    <a:pt x="413012" y="114300"/>
                  </a:lnTo>
                  <a:lnTo>
                    <a:pt x="422473" y="118110"/>
                  </a:lnTo>
                  <a:lnTo>
                    <a:pt x="398326" y="118110"/>
                  </a:lnTo>
                  <a:lnTo>
                    <a:pt x="393986" y="119380"/>
                  </a:lnTo>
                  <a:lnTo>
                    <a:pt x="368925" y="147320"/>
                  </a:lnTo>
                  <a:lnTo>
                    <a:pt x="368925" y="156210"/>
                  </a:lnTo>
                  <a:lnTo>
                    <a:pt x="385718" y="179070"/>
                  </a:lnTo>
                  <a:lnTo>
                    <a:pt x="393986" y="182880"/>
                  </a:lnTo>
                  <a:lnTo>
                    <a:pt x="398326" y="184150"/>
                  </a:lnTo>
                  <a:lnTo>
                    <a:pt x="422415" y="184150"/>
                  </a:lnTo>
                  <a:lnTo>
                    <a:pt x="412976" y="187960"/>
                  </a:lnTo>
                  <a:lnTo>
                    <a:pt x="408039" y="189230"/>
                  </a:lnTo>
                  <a:close/>
                </a:path>
                <a:path w="694690" h="214629">
                  <a:moveTo>
                    <a:pt x="443915" y="189230"/>
                  </a:moveTo>
                  <a:lnTo>
                    <a:pt x="408039" y="189230"/>
                  </a:lnTo>
                  <a:lnTo>
                    <a:pt x="412976" y="187960"/>
                  </a:lnTo>
                  <a:lnTo>
                    <a:pt x="422415" y="184150"/>
                  </a:lnTo>
                  <a:lnTo>
                    <a:pt x="441937" y="157480"/>
                  </a:lnTo>
                  <a:lnTo>
                    <a:pt x="441937" y="146050"/>
                  </a:lnTo>
                  <a:lnTo>
                    <a:pt x="413012" y="114300"/>
                  </a:lnTo>
                  <a:lnTo>
                    <a:pt x="408057" y="113030"/>
                  </a:lnTo>
                  <a:lnTo>
                    <a:pt x="441587" y="113030"/>
                  </a:lnTo>
                  <a:lnTo>
                    <a:pt x="442993" y="114300"/>
                  </a:lnTo>
                  <a:lnTo>
                    <a:pt x="446742" y="118060"/>
                  </a:lnTo>
                  <a:lnTo>
                    <a:pt x="448202" y="120650"/>
                  </a:lnTo>
                  <a:lnTo>
                    <a:pt x="459298" y="161290"/>
                  </a:lnTo>
                  <a:lnTo>
                    <a:pt x="457686" y="168910"/>
                  </a:lnTo>
                  <a:lnTo>
                    <a:pt x="451215" y="181610"/>
                  </a:lnTo>
                  <a:lnTo>
                    <a:pt x="446952" y="186690"/>
                  </a:lnTo>
                  <a:lnTo>
                    <a:pt x="443915" y="189230"/>
                  </a:lnTo>
                  <a:close/>
                </a:path>
                <a:path w="694690" h="214629">
                  <a:moveTo>
                    <a:pt x="446792" y="118110"/>
                  </a:moveTo>
                  <a:lnTo>
                    <a:pt x="450462" y="115570"/>
                  </a:lnTo>
                  <a:lnTo>
                    <a:pt x="446792" y="118110"/>
                  </a:lnTo>
                  <a:close/>
                </a:path>
                <a:path w="694690" h="214629">
                  <a:moveTo>
                    <a:pt x="452943" y="118110"/>
                  </a:moveTo>
                  <a:lnTo>
                    <a:pt x="446792" y="118110"/>
                  </a:lnTo>
                  <a:lnTo>
                    <a:pt x="450462" y="115570"/>
                  </a:lnTo>
                  <a:lnTo>
                    <a:pt x="452116" y="116840"/>
                  </a:lnTo>
                  <a:lnTo>
                    <a:pt x="452943" y="118110"/>
                  </a:lnTo>
                  <a:close/>
                </a:path>
                <a:path w="694690" h="214629">
                  <a:moveTo>
                    <a:pt x="428709" y="204470"/>
                  </a:moveTo>
                  <a:lnTo>
                    <a:pt x="409802" y="204470"/>
                  </a:lnTo>
                  <a:lnTo>
                    <a:pt x="416692" y="203200"/>
                  </a:lnTo>
                  <a:lnTo>
                    <a:pt x="430279" y="199390"/>
                  </a:lnTo>
                  <a:lnTo>
                    <a:pt x="457686" y="168910"/>
                  </a:lnTo>
                  <a:lnTo>
                    <a:pt x="459298" y="161290"/>
                  </a:lnTo>
                  <a:lnTo>
                    <a:pt x="459181" y="146050"/>
                  </a:lnTo>
                  <a:lnTo>
                    <a:pt x="448202" y="120650"/>
                  </a:lnTo>
                  <a:lnTo>
                    <a:pt x="446668" y="118110"/>
                  </a:lnTo>
                  <a:lnTo>
                    <a:pt x="452943" y="118110"/>
                  </a:lnTo>
                  <a:lnTo>
                    <a:pt x="464259" y="147320"/>
                  </a:lnTo>
                  <a:lnTo>
                    <a:pt x="464259" y="151130"/>
                  </a:lnTo>
                  <a:lnTo>
                    <a:pt x="450643" y="190500"/>
                  </a:lnTo>
                  <a:lnTo>
                    <a:pt x="432377" y="203200"/>
                  </a:lnTo>
                  <a:lnTo>
                    <a:pt x="428709" y="204470"/>
                  </a:lnTo>
                  <a:close/>
                </a:path>
                <a:path w="694690" h="214629">
                  <a:moveTo>
                    <a:pt x="407420" y="184150"/>
                  </a:moveTo>
                  <a:lnTo>
                    <a:pt x="398326" y="184150"/>
                  </a:lnTo>
                  <a:lnTo>
                    <a:pt x="393986" y="182880"/>
                  </a:lnTo>
                  <a:lnTo>
                    <a:pt x="385718" y="179070"/>
                  </a:lnTo>
                  <a:lnTo>
                    <a:pt x="382101" y="177800"/>
                  </a:lnTo>
                  <a:lnTo>
                    <a:pt x="368925" y="147320"/>
                  </a:lnTo>
                  <a:lnTo>
                    <a:pt x="369829" y="142240"/>
                  </a:lnTo>
                  <a:lnTo>
                    <a:pt x="398326" y="118110"/>
                  </a:lnTo>
                  <a:lnTo>
                    <a:pt x="407420" y="118110"/>
                  </a:lnTo>
                  <a:lnTo>
                    <a:pt x="411761" y="119380"/>
                  </a:lnTo>
                  <a:lnTo>
                    <a:pt x="420028" y="121920"/>
                  </a:lnTo>
                  <a:lnTo>
                    <a:pt x="421837" y="123190"/>
                  </a:lnTo>
                  <a:lnTo>
                    <a:pt x="395237" y="123190"/>
                  </a:lnTo>
                  <a:lnTo>
                    <a:pt x="388164" y="127000"/>
                  </a:lnTo>
                  <a:lnTo>
                    <a:pt x="373886" y="147320"/>
                  </a:lnTo>
                  <a:lnTo>
                    <a:pt x="373886" y="154940"/>
                  </a:lnTo>
                  <a:lnTo>
                    <a:pt x="398944" y="179070"/>
                  </a:lnTo>
                  <a:lnTo>
                    <a:pt x="420028" y="179070"/>
                  </a:lnTo>
                  <a:lnTo>
                    <a:pt x="411761" y="182880"/>
                  </a:lnTo>
                  <a:lnTo>
                    <a:pt x="407420" y="184150"/>
                  </a:lnTo>
                  <a:close/>
                </a:path>
                <a:path w="694690" h="214629">
                  <a:moveTo>
                    <a:pt x="422415" y="184150"/>
                  </a:moveTo>
                  <a:lnTo>
                    <a:pt x="407420" y="184150"/>
                  </a:lnTo>
                  <a:lnTo>
                    <a:pt x="411761" y="182880"/>
                  </a:lnTo>
                  <a:lnTo>
                    <a:pt x="420028" y="179070"/>
                  </a:lnTo>
                  <a:lnTo>
                    <a:pt x="436976" y="156210"/>
                  </a:lnTo>
                  <a:lnTo>
                    <a:pt x="436976" y="147320"/>
                  </a:lnTo>
                  <a:lnTo>
                    <a:pt x="407420" y="118110"/>
                  </a:lnTo>
                  <a:lnTo>
                    <a:pt x="422473" y="118110"/>
                  </a:lnTo>
                  <a:lnTo>
                    <a:pt x="441937" y="157480"/>
                  </a:lnTo>
                  <a:lnTo>
                    <a:pt x="440847" y="161290"/>
                  </a:lnTo>
                  <a:lnTo>
                    <a:pt x="436538" y="171450"/>
                  </a:lnTo>
                  <a:lnTo>
                    <a:pt x="433692" y="175260"/>
                  </a:lnTo>
                  <a:lnTo>
                    <a:pt x="426563" y="181610"/>
                  </a:lnTo>
                  <a:lnTo>
                    <a:pt x="422415" y="184150"/>
                  </a:lnTo>
                  <a:close/>
                </a:path>
                <a:path w="694690" h="214629">
                  <a:moveTo>
                    <a:pt x="420028" y="179070"/>
                  </a:moveTo>
                  <a:lnTo>
                    <a:pt x="406802" y="179070"/>
                  </a:lnTo>
                  <a:lnTo>
                    <a:pt x="410545" y="177800"/>
                  </a:lnTo>
                  <a:lnTo>
                    <a:pt x="417641" y="175260"/>
                  </a:lnTo>
                  <a:lnTo>
                    <a:pt x="432016" y="154940"/>
                  </a:lnTo>
                  <a:lnTo>
                    <a:pt x="432016" y="147320"/>
                  </a:lnTo>
                  <a:lnTo>
                    <a:pt x="417583" y="127000"/>
                  </a:lnTo>
                  <a:lnTo>
                    <a:pt x="410510" y="123190"/>
                  </a:lnTo>
                  <a:lnTo>
                    <a:pt x="421837" y="123190"/>
                  </a:lnTo>
                  <a:lnTo>
                    <a:pt x="423645" y="124460"/>
                  </a:lnTo>
                  <a:lnTo>
                    <a:pt x="429846" y="130810"/>
                  </a:lnTo>
                  <a:lnTo>
                    <a:pt x="432326" y="134620"/>
                  </a:lnTo>
                  <a:lnTo>
                    <a:pt x="436046" y="142240"/>
                  </a:lnTo>
                  <a:lnTo>
                    <a:pt x="436976" y="147320"/>
                  </a:lnTo>
                  <a:lnTo>
                    <a:pt x="436976" y="156210"/>
                  </a:lnTo>
                  <a:lnTo>
                    <a:pt x="436046" y="160020"/>
                  </a:lnTo>
                  <a:lnTo>
                    <a:pt x="432326" y="167640"/>
                  </a:lnTo>
                  <a:lnTo>
                    <a:pt x="429846" y="171450"/>
                  </a:lnTo>
                  <a:lnTo>
                    <a:pt x="423645" y="177800"/>
                  </a:lnTo>
                  <a:lnTo>
                    <a:pt x="420028" y="179070"/>
                  </a:lnTo>
                  <a:close/>
                </a:path>
                <a:path w="694690" h="214629">
                  <a:moveTo>
                    <a:pt x="545750" y="132080"/>
                  </a:moveTo>
                  <a:lnTo>
                    <a:pt x="521999" y="132080"/>
                  </a:lnTo>
                  <a:lnTo>
                    <a:pt x="512483" y="128270"/>
                  </a:lnTo>
                  <a:lnTo>
                    <a:pt x="508386" y="125730"/>
                  </a:lnTo>
                  <a:lnTo>
                    <a:pt x="501470" y="120650"/>
                  </a:lnTo>
                  <a:lnTo>
                    <a:pt x="498665" y="118110"/>
                  </a:lnTo>
                  <a:lnTo>
                    <a:pt x="494536" y="110490"/>
                  </a:lnTo>
                  <a:lnTo>
                    <a:pt x="492956" y="107937"/>
                  </a:lnTo>
                  <a:lnTo>
                    <a:pt x="490651" y="100209"/>
                  </a:lnTo>
                  <a:lnTo>
                    <a:pt x="489908" y="96520"/>
                  </a:lnTo>
                  <a:lnTo>
                    <a:pt x="489120" y="90170"/>
                  </a:lnTo>
                  <a:lnTo>
                    <a:pt x="489024" y="43180"/>
                  </a:lnTo>
                  <a:lnTo>
                    <a:pt x="489120" y="41910"/>
                  </a:lnTo>
                  <a:lnTo>
                    <a:pt x="489906" y="34290"/>
                  </a:lnTo>
                  <a:lnTo>
                    <a:pt x="492960" y="24130"/>
                  </a:lnTo>
                  <a:lnTo>
                    <a:pt x="494536" y="21590"/>
                  </a:lnTo>
                  <a:lnTo>
                    <a:pt x="498656" y="13970"/>
                  </a:lnTo>
                  <a:lnTo>
                    <a:pt x="508355" y="5080"/>
                  </a:lnTo>
                  <a:lnTo>
                    <a:pt x="512465" y="3810"/>
                  </a:lnTo>
                  <a:lnTo>
                    <a:pt x="521999" y="0"/>
                  </a:lnTo>
                  <a:lnTo>
                    <a:pt x="543522" y="0"/>
                  </a:lnTo>
                  <a:lnTo>
                    <a:pt x="551264" y="1270"/>
                  </a:lnTo>
                  <a:lnTo>
                    <a:pt x="556017" y="3810"/>
                  </a:lnTo>
                  <a:lnTo>
                    <a:pt x="528146" y="3810"/>
                  </a:lnTo>
                  <a:lnTo>
                    <a:pt x="523082" y="5080"/>
                  </a:lnTo>
                  <a:lnTo>
                    <a:pt x="495490" y="33020"/>
                  </a:lnTo>
                  <a:lnTo>
                    <a:pt x="493978" y="43180"/>
                  </a:lnTo>
                  <a:lnTo>
                    <a:pt x="494069" y="90170"/>
                  </a:lnTo>
                  <a:lnTo>
                    <a:pt x="514608" y="123190"/>
                  </a:lnTo>
                  <a:lnTo>
                    <a:pt x="523082" y="127000"/>
                  </a:lnTo>
                  <a:lnTo>
                    <a:pt x="557218" y="127000"/>
                  </a:lnTo>
                  <a:lnTo>
                    <a:pt x="555179" y="128270"/>
                  </a:lnTo>
                  <a:lnTo>
                    <a:pt x="545750" y="132080"/>
                  </a:lnTo>
                  <a:close/>
                </a:path>
                <a:path w="694690" h="214629">
                  <a:moveTo>
                    <a:pt x="559690" y="213360"/>
                  </a:moveTo>
                  <a:lnTo>
                    <a:pt x="526291" y="213360"/>
                  </a:lnTo>
                  <a:lnTo>
                    <a:pt x="623868" y="1270"/>
                  </a:lnTo>
                  <a:lnTo>
                    <a:pt x="657267" y="1270"/>
                  </a:lnTo>
                  <a:lnTo>
                    <a:pt x="656098" y="3810"/>
                  </a:lnTo>
                  <a:lnTo>
                    <a:pt x="645016" y="3810"/>
                  </a:lnTo>
                  <a:lnTo>
                    <a:pt x="643846" y="6350"/>
                  </a:lnTo>
                  <a:lnTo>
                    <a:pt x="627045" y="6350"/>
                  </a:lnTo>
                  <a:lnTo>
                    <a:pt x="536376" y="203200"/>
                  </a:lnTo>
                  <a:lnTo>
                    <a:pt x="534036" y="203200"/>
                  </a:lnTo>
                  <a:lnTo>
                    <a:pt x="534036" y="208280"/>
                  </a:lnTo>
                  <a:lnTo>
                    <a:pt x="538542" y="209550"/>
                  </a:lnTo>
                  <a:lnTo>
                    <a:pt x="561443" y="209550"/>
                  </a:lnTo>
                  <a:lnTo>
                    <a:pt x="559690" y="213360"/>
                  </a:lnTo>
                  <a:close/>
                </a:path>
                <a:path w="694690" h="214629">
                  <a:moveTo>
                    <a:pt x="544655" y="127000"/>
                  </a:moveTo>
                  <a:lnTo>
                    <a:pt x="523082" y="127000"/>
                  </a:lnTo>
                  <a:lnTo>
                    <a:pt x="514608" y="123190"/>
                  </a:lnTo>
                  <a:lnTo>
                    <a:pt x="510991" y="121920"/>
                  </a:lnTo>
                  <a:lnTo>
                    <a:pt x="493978" y="43180"/>
                  </a:lnTo>
                  <a:lnTo>
                    <a:pt x="494069" y="41910"/>
                  </a:lnTo>
                  <a:lnTo>
                    <a:pt x="514608" y="7620"/>
                  </a:lnTo>
                  <a:lnTo>
                    <a:pt x="528146" y="3810"/>
                  </a:lnTo>
                  <a:lnTo>
                    <a:pt x="542614" y="3810"/>
                  </a:lnTo>
                  <a:lnTo>
                    <a:pt x="549512" y="6350"/>
                  </a:lnTo>
                  <a:lnTo>
                    <a:pt x="553687" y="8890"/>
                  </a:lnTo>
                  <a:lnTo>
                    <a:pt x="528695" y="8890"/>
                  </a:lnTo>
                  <a:lnTo>
                    <a:pt x="524165" y="10160"/>
                  </a:lnTo>
                  <a:lnTo>
                    <a:pt x="499017" y="41910"/>
                  </a:lnTo>
                  <a:lnTo>
                    <a:pt x="498933" y="43180"/>
                  </a:lnTo>
                  <a:lnTo>
                    <a:pt x="499017" y="90170"/>
                  </a:lnTo>
                  <a:lnTo>
                    <a:pt x="524165" y="121920"/>
                  </a:lnTo>
                  <a:lnTo>
                    <a:pt x="556617" y="121920"/>
                  </a:lnTo>
                  <a:lnTo>
                    <a:pt x="553025" y="123190"/>
                  </a:lnTo>
                  <a:lnTo>
                    <a:pt x="544655" y="127000"/>
                  </a:lnTo>
                  <a:close/>
                </a:path>
                <a:path w="694690" h="214629">
                  <a:moveTo>
                    <a:pt x="557218" y="127000"/>
                  </a:moveTo>
                  <a:lnTo>
                    <a:pt x="544655" y="127000"/>
                  </a:lnTo>
                  <a:lnTo>
                    <a:pt x="553025" y="123190"/>
                  </a:lnTo>
                  <a:lnTo>
                    <a:pt x="556617" y="121920"/>
                  </a:lnTo>
                  <a:lnTo>
                    <a:pt x="562610" y="116840"/>
                  </a:lnTo>
                  <a:lnTo>
                    <a:pt x="574030" y="43180"/>
                  </a:lnTo>
                  <a:lnTo>
                    <a:pt x="573565" y="39370"/>
                  </a:lnTo>
                  <a:lnTo>
                    <a:pt x="549512" y="6350"/>
                  </a:lnTo>
                  <a:lnTo>
                    <a:pt x="542614" y="3810"/>
                  </a:lnTo>
                  <a:lnTo>
                    <a:pt x="556017" y="3810"/>
                  </a:lnTo>
                  <a:lnTo>
                    <a:pt x="578495" y="38100"/>
                  </a:lnTo>
                  <a:lnTo>
                    <a:pt x="578867" y="41910"/>
                  </a:lnTo>
                  <a:lnTo>
                    <a:pt x="578768" y="90170"/>
                  </a:lnTo>
                  <a:lnTo>
                    <a:pt x="577868" y="96520"/>
                  </a:lnTo>
                  <a:lnTo>
                    <a:pt x="577076" y="100330"/>
                  </a:lnTo>
                  <a:lnTo>
                    <a:pt x="574782" y="107961"/>
                  </a:lnTo>
                  <a:lnTo>
                    <a:pt x="573179" y="110490"/>
                  </a:lnTo>
                  <a:lnTo>
                    <a:pt x="568950" y="118110"/>
                  </a:lnTo>
                  <a:lnTo>
                    <a:pt x="566144" y="120650"/>
                  </a:lnTo>
                  <a:lnTo>
                    <a:pt x="559257" y="125730"/>
                  </a:lnTo>
                  <a:lnTo>
                    <a:pt x="557218" y="127000"/>
                  </a:lnTo>
                  <a:close/>
                </a:path>
                <a:path w="694690" h="214629">
                  <a:moveTo>
                    <a:pt x="556513" y="208280"/>
                  </a:moveTo>
                  <a:lnTo>
                    <a:pt x="552008" y="205740"/>
                  </a:lnTo>
                  <a:lnTo>
                    <a:pt x="645016" y="3810"/>
                  </a:lnTo>
                  <a:lnTo>
                    <a:pt x="649522" y="6350"/>
                  </a:lnTo>
                  <a:lnTo>
                    <a:pt x="558853" y="203200"/>
                  </a:lnTo>
                  <a:lnTo>
                    <a:pt x="556513" y="203200"/>
                  </a:lnTo>
                  <a:lnTo>
                    <a:pt x="556513" y="208280"/>
                  </a:lnTo>
                  <a:close/>
                </a:path>
                <a:path w="694690" h="214629">
                  <a:moveTo>
                    <a:pt x="652592" y="11430"/>
                  </a:moveTo>
                  <a:lnTo>
                    <a:pt x="649522" y="11430"/>
                  </a:lnTo>
                  <a:lnTo>
                    <a:pt x="649522" y="6350"/>
                  </a:lnTo>
                  <a:lnTo>
                    <a:pt x="645016" y="3810"/>
                  </a:lnTo>
                  <a:lnTo>
                    <a:pt x="656098" y="3810"/>
                  </a:lnTo>
                  <a:lnTo>
                    <a:pt x="652592" y="11430"/>
                  </a:lnTo>
                  <a:close/>
                </a:path>
                <a:path w="694690" h="214629">
                  <a:moveTo>
                    <a:pt x="538542" y="209550"/>
                  </a:moveTo>
                  <a:lnTo>
                    <a:pt x="534036" y="208280"/>
                  </a:lnTo>
                  <a:lnTo>
                    <a:pt x="627045" y="6350"/>
                  </a:lnTo>
                  <a:lnTo>
                    <a:pt x="627045" y="11430"/>
                  </a:lnTo>
                  <a:lnTo>
                    <a:pt x="629795" y="11430"/>
                  </a:lnTo>
                  <a:lnTo>
                    <a:pt x="538542" y="209550"/>
                  </a:lnTo>
                  <a:close/>
                </a:path>
                <a:path w="694690" h="214629">
                  <a:moveTo>
                    <a:pt x="629795" y="11430"/>
                  </a:moveTo>
                  <a:lnTo>
                    <a:pt x="627045" y="11430"/>
                  </a:lnTo>
                  <a:lnTo>
                    <a:pt x="627045" y="6350"/>
                  </a:lnTo>
                  <a:lnTo>
                    <a:pt x="631550" y="7620"/>
                  </a:lnTo>
                  <a:lnTo>
                    <a:pt x="629795" y="11430"/>
                  </a:lnTo>
                  <a:close/>
                </a:path>
                <a:path w="694690" h="214629">
                  <a:moveTo>
                    <a:pt x="561443" y="209550"/>
                  </a:moveTo>
                  <a:lnTo>
                    <a:pt x="538542" y="209550"/>
                  </a:lnTo>
                  <a:lnTo>
                    <a:pt x="631550" y="7620"/>
                  </a:lnTo>
                  <a:lnTo>
                    <a:pt x="627045" y="6350"/>
                  </a:lnTo>
                  <a:lnTo>
                    <a:pt x="643846" y="6350"/>
                  </a:lnTo>
                  <a:lnTo>
                    <a:pt x="552008" y="205740"/>
                  </a:lnTo>
                  <a:lnTo>
                    <a:pt x="556513" y="208280"/>
                  </a:lnTo>
                  <a:lnTo>
                    <a:pt x="562027" y="208280"/>
                  </a:lnTo>
                  <a:lnTo>
                    <a:pt x="561443" y="209550"/>
                  </a:lnTo>
                  <a:close/>
                </a:path>
                <a:path w="694690" h="214629">
                  <a:moveTo>
                    <a:pt x="562027" y="208280"/>
                  </a:moveTo>
                  <a:lnTo>
                    <a:pt x="556513" y="208280"/>
                  </a:lnTo>
                  <a:lnTo>
                    <a:pt x="649522" y="6350"/>
                  </a:lnTo>
                  <a:lnTo>
                    <a:pt x="649522" y="11430"/>
                  </a:lnTo>
                  <a:lnTo>
                    <a:pt x="652592" y="11430"/>
                  </a:lnTo>
                  <a:lnTo>
                    <a:pt x="611748" y="100209"/>
                  </a:lnTo>
                  <a:lnTo>
                    <a:pt x="610022" y="102870"/>
                  </a:lnTo>
                  <a:lnTo>
                    <a:pt x="608445" y="106680"/>
                  </a:lnTo>
                  <a:lnTo>
                    <a:pt x="607275" y="109930"/>
                  </a:lnTo>
                  <a:lnTo>
                    <a:pt x="562027" y="208280"/>
                  </a:lnTo>
                  <a:close/>
                </a:path>
                <a:path w="694690" h="214629">
                  <a:moveTo>
                    <a:pt x="543559" y="121920"/>
                  </a:moveTo>
                  <a:lnTo>
                    <a:pt x="524165" y="121920"/>
                  </a:lnTo>
                  <a:lnTo>
                    <a:pt x="516733" y="119380"/>
                  </a:lnTo>
                  <a:lnTo>
                    <a:pt x="498933" y="43180"/>
                  </a:lnTo>
                  <a:lnTo>
                    <a:pt x="499017" y="41910"/>
                  </a:lnTo>
                  <a:lnTo>
                    <a:pt x="524165" y="10160"/>
                  </a:lnTo>
                  <a:lnTo>
                    <a:pt x="528695" y="8890"/>
                  </a:lnTo>
                  <a:lnTo>
                    <a:pt x="541706" y="8890"/>
                  </a:lnTo>
                  <a:lnTo>
                    <a:pt x="547759" y="10160"/>
                  </a:lnTo>
                  <a:lnTo>
                    <a:pt x="556754" y="16510"/>
                  </a:lnTo>
                  <a:lnTo>
                    <a:pt x="560269" y="19050"/>
                  </a:lnTo>
                  <a:lnTo>
                    <a:pt x="561105" y="20320"/>
                  </a:lnTo>
                  <a:lnTo>
                    <a:pt x="528626" y="20320"/>
                  </a:lnTo>
                  <a:lnTo>
                    <a:pt x="524338" y="21590"/>
                  </a:lnTo>
                  <a:lnTo>
                    <a:pt x="512441" y="48260"/>
                  </a:lnTo>
                  <a:lnTo>
                    <a:pt x="512517" y="85090"/>
                  </a:lnTo>
                  <a:lnTo>
                    <a:pt x="528602" y="111760"/>
                  </a:lnTo>
                  <a:lnTo>
                    <a:pt x="561128" y="111760"/>
                  </a:lnTo>
                  <a:lnTo>
                    <a:pt x="559077" y="113030"/>
                  </a:lnTo>
                  <a:lnTo>
                    <a:pt x="553976" y="118110"/>
                  </a:lnTo>
                  <a:lnTo>
                    <a:pt x="550872" y="119380"/>
                  </a:lnTo>
                  <a:lnTo>
                    <a:pt x="543559" y="121920"/>
                  </a:lnTo>
                  <a:close/>
                </a:path>
                <a:path w="694690" h="214629">
                  <a:moveTo>
                    <a:pt x="556617" y="121920"/>
                  </a:moveTo>
                  <a:lnTo>
                    <a:pt x="543559" y="121920"/>
                  </a:lnTo>
                  <a:lnTo>
                    <a:pt x="550872" y="119380"/>
                  </a:lnTo>
                  <a:lnTo>
                    <a:pt x="553976" y="118110"/>
                  </a:lnTo>
                  <a:lnTo>
                    <a:pt x="559077" y="113030"/>
                  </a:lnTo>
                  <a:lnTo>
                    <a:pt x="561128" y="111760"/>
                  </a:lnTo>
                  <a:lnTo>
                    <a:pt x="564340" y="106680"/>
                  </a:lnTo>
                  <a:lnTo>
                    <a:pt x="565623" y="102870"/>
                  </a:lnTo>
                  <a:lnTo>
                    <a:pt x="567470" y="97790"/>
                  </a:lnTo>
                  <a:lnTo>
                    <a:pt x="568124" y="95250"/>
                  </a:lnTo>
                  <a:lnTo>
                    <a:pt x="568878" y="90170"/>
                  </a:lnTo>
                  <a:lnTo>
                    <a:pt x="568974" y="88900"/>
                  </a:lnTo>
                  <a:lnTo>
                    <a:pt x="569069" y="43180"/>
                  </a:lnTo>
                  <a:lnTo>
                    <a:pt x="568634" y="39370"/>
                  </a:lnTo>
                  <a:lnTo>
                    <a:pt x="541706" y="8890"/>
                  </a:lnTo>
                  <a:lnTo>
                    <a:pt x="553687" y="8890"/>
                  </a:lnTo>
                  <a:lnTo>
                    <a:pt x="574030" y="43180"/>
                  </a:lnTo>
                  <a:lnTo>
                    <a:pt x="573927" y="88900"/>
                  </a:lnTo>
                  <a:lnTo>
                    <a:pt x="562610" y="116840"/>
                  </a:lnTo>
                  <a:lnTo>
                    <a:pt x="556617" y="121920"/>
                  </a:lnTo>
                  <a:close/>
                </a:path>
                <a:path w="694690" h="214629">
                  <a:moveTo>
                    <a:pt x="539470" y="111760"/>
                  </a:moveTo>
                  <a:lnTo>
                    <a:pt x="528602" y="111760"/>
                  </a:lnTo>
                  <a:lnTo>
                    <a:pt x="524298" y="110490"/>
                  </a:lnTo>
                  <a:lnTo>
                    <a:pt x="512441" y="48260"/>
                  </a:lnTo>
                  <a:lnTo>
                    <a:pt x="512894" y="40640"/>
                  </a:lnTo>
                  <a:lnTo>
                    <a:pt x="528626" y="20320"/>
                  </a:lnTo>
                  <a:lnTo>
                    <a:pt x="539343" y="20320"/>
                  </a:lnTo>
                  <a:lnTo>
                    <a:pt x="543580" y="21590"/>
                  </a:lnTo>
                  <a:lnTo>
                    <a:pt x="548067" y="25400"/>
                  </a:lnTo>
                  <a:lnTo>
                    <a:pt x="529903" y="25400"/>
                  </a:lnTo>
                  <a:lnTo>
                    <a:pt x="526725" y="26670"/>
                  </a:lnTo>
                  <a:lnTo>
                    <a:pt x="517398" y="48260"/>
                  </a:lnTo>
                  <a:lnTo>
                    <a:pt x="517481" y="85090"/>
                  </a:lnTo>
                  <a:lnTo>
                    <a:pt x="529903" y="106680"/>
                  </a:lnTo>
                  <a:lnTo>
                    <a:pt x="547362" y="106680"/>
                  </a:lnTo>
                  <a:lnTo>
                    <a:pt x="543774" y="110490"/>
                  </a:lnTo>
                  <a:lnTo>
                    <a:pt x="539470" y="111760"/>
                  </a:lnTo>
                  <a:close/>
                </a:path>
                <a:path w="694690" h="214629">
                  <a:moveTo>
                    <a:pt x="561128" y="111760"/>
                  </a:moveTo>
                  <a:lnTo>
                    <a:pt x="539470" y="111760"/>
                  </a:lnTo>
                  <a:lnTo>
                    <a:pt x="543774" y="110490"/>
                  </a:lnTo>
                  <a:lnTo>
                    <a:pt x="549753" y="104140"/>
                  </a:lnTo>
                  <a:lnTo>
                    <a:pt x="555476" y="48260"/>
                  </a:lnTo>
                  <a:lnTo>
                    <a:pt x="555024" y="40640"/>
                  </a:lnTo>
                  <a:lnTo>
                    <a:pt x="539343" y="20320"/>
                  </a:lnTo>
                  <a:lnTo>
                    <a:pt x="561105" y="20320"/>
                  </a:lnTo>
                  <a:lnTo>
                    <a:pt x="565283" y="26670"/>
                  </a:lnTo>
                  <a:lnTo>
                    <a:pt x="566957" y="30480"/>
                  </a:lnTo>
                  <a:lnTo>
                    <a:pt x="568634" y="39370"/>
                  </a:lnTo>
                  <a:lnTo>
                    <a:pt x="569069" y="43180"/>
                  </a:lnTo>
                  <a:lnTo>
                    <a:pt x="568974" y="88900"/>
                  </a:lnTo>
                  <a:lnTo>
                    <a:pt x="568878" y="90170"/>
                  </a:lnTo>
                  <a:lnTo>
                    <a:pt x="568124" y="95250"/>
                  </a:lnTo>
                  <a:lnTo>
                    <a:pt x="567470" y="97790"/>
                  </a:lnTo>
                  <a:lnTo>
                    <a:pt x="565623" y="102870"/>
                  </a:lnTo>
                  <a:lnTo>
                    <a:pt x="564340" y="106680"/>
                  </a:lnTo>
                  <a:lnTo>
                    <a:pt x="561128" y="111760"/>
                  </a:lnTo>
                  <a:close/>
                </a:path>
                <a:path w="694690" h="214629">
                  <a:moveTo>
                    <a:pt x="538170" y="106680"/>
                  </a:moveTo>
                  <a:lnTo>
                    <a:pt x="529903" y="106680"/>
                  </a:lnTo>
                  <a:lnTo>
                    <a:pt x="526725" y="105410"/>
                  </a:lnTo>
                  <a:lnTo>
                    <a:pt x="517398" y="48260"/>
                  </a:lnTo>
                  <a:lnTo>
                    <a:pt x="517812" y="41910"/>
                  </a:lnTo>
                  <a:lnTo>
                    <a:pt x="529903" y="25400"/>
                  </a:lnTo>
                  <a:lnTo>
                    <a:pt x="538067" y="25400"/>
                  </a:lnTo>
                  <a:lnTo>
                    <a:pt x="541193" y="26670"/>
                  </a:lnTo>
                  <a:lnTo>
                    <a:pt x="545636" y="30480"/>
                  </a:lnTo>
                  <a:lnTo>
                    <a:pt x="529112" y="30480"/>
                  </a:lnTo>
                  <a:lnTo>
                    <a:pt x="526207" y="33020"/>
                  </a:lnTo>
                  <a:lnTo>
                    <a:pt x="524991" y="35560"/>
                  </a:lnTo>
                  <a:lnTo>
                    <a:pt x="523274" y="39370"/>
                  </a:lnTo>
                  <a:lnTo>
                    <a:pt x="522729" y="41910"/>
                  </a:lnTo>
                  <a:lnTo>
                    <a:pt x="522355" y="48260"/>
                  </a:lnTo>
                  <a:lnTo>
                    <a:pt x="522448" y="85090"/>
                  </a:lnTo>
                  <a:lnTo>
                    <a:pt x="531203" y="101600"/>
                  </a:lnTo>
                  <a:lnTo>
                    <a:pt x="545792" y="101600"/>
                  </a:lnTo>
                  <a:lnTo>
                    <a:pt x="541348" y="105410"/>
                  </a:lnTo>
                  <a:lnTo>
                    <a:pt x="538170" y="106680"/>
                  </a:lnTo>
                  <a:close/>
                </a:path>
                <a:path w="694690" h="214629">
                  <a:moveTo>
                    <a:pt x="547362" y="106680"/>
                  </a:moveTo>
                  <a:lnTo>
                    <a:pt x="538170" y="106680"/>
                  </a:lnTo>
                  <a:lnTo>
                    <a:pt x="541348" y="105410"/>
                  </a:lnTo>
                  <a:lnTo>
                    <a:pt x="545792" y="101600"/>
                  </a:lnTo>
                  <a:lnTo>
                    <a:pt x="550519" y="48260"/>
                  </a:lnTo>
                  <a:lnTo>
                    <a:pt x="550106" y="41910"/>
                  </a:lnTo>
                  <a:lnTo>
                    <a:pt x="538067" y="25400"/>
                  </a:lnTo>
                  <a:lnTo>
                    <a:pt x="548067" y="25400"/>
                  </a:lnTo>
                  <a:lnTo>
                    <a:pt x="555476" y="48260"/>
                  </a:lnTo>
                  <a:lnTo>
                    <a:pt x="555401" y="85090"/>
                  </a:lnTo>
                  <a:lnTo>
                    <a:pt x="555025" y="91440"/>
                  </a:lnTo>
                  <a:lnTo>
                    <a:pt x="554309" y="93980"/>
                  </a:lnTo>
                  <a:lnTo>
                    <a:pt x="551809" y="101600"/>
                  </a:lnTo>
                  <a:lnTo>
                    <a:pt x="549753" y="104140"/>
                  </a:lnTo>
                  <a:lnTo>
                    <a:pt x="547362" y="106680"/>
                  </a:lnTo>
                  <a:close/>
                </a:path>
                <a:path w="694690" h="214629">
                  <a:moveTo>
                    <a:pt x="545792" y="101600"/>
                  </a:moveTo>
                  <a:lnTo>
                    <a:pt x="536870" y="101600"/>
                  </a:lnTo>
                  <a:lnTo>
                    <a:pt x="538921" y="100330"/>
                  </a:lnTo>
                  <a:lnTo>
                    <a:pt x="541830" y="97790"/>
                  </a:lnTo>
                  <a:lnTo>
                    <a:pt x="545563" y="48260"/>
                  </a:lnTo>
                  <a:lnTo>
                    <a:pt x="545188" y="41910"/>
                  </a:lnTo>
                  <a:lnTo>
                    <a:pt x="544644" y="39370"/>
                  </a:lnTo>
                  <a:lnTo>
                    <a:pt x="542927" y="35560"/>
                  </a:lnTo>
                  <a:lnTo>
                    <a:pt x="541711" y="33020"/>
                  </a:lnTo>
                  <a:lnTo>
                    <a:pt x="538806" y="30480"/>
                  </a:lnTo>
                  <a:lnTo>
                    <a:pt x="545636" y="30480"/>
                  </a:lnTo>
                  <a:lnTo>
                    <a:pt x="547290" y="33020"/>
                  </a:lnTo>
                  <a:lnTo>
                    <a:pt x="549460" y="38100"/>
                  </a:lnTo>
                  <a:lnTo>
                    <a:pt x="550106" y="41910"/>
                  </a:lnTo>
                  <a:lnTo>
                    <a:pt x="550519" y="48260"/>
                  </a:lnTo>
                  <a:lnTo>
                    <a:pt x="550437" y="85090"/>
                  </a:lnTo>
                  <a:lnTo>
                    <a:pt x="550106" y="90170"/>
                  </a:lnTo>
                  <a:lnTo>
                    <a:pt x="549486" y="92710"/>
                  </a:lnTo>
                  <a:lnTo>
                    <a:pt x="547419" y="99060"/>
                  </a:lnTo>
                  <a:lnTo>
                    <a:pt x="545792" y="101600"/>
                  </a:lnTo>
                  <a:close/>
                </a:path>
                <a:path w="694690" h="214629">
                  <a:moveTo>
                    <a:pt x="655761" y="214630"/>
                  </a:moveTo>
                  <a:lnTo>
                    <a:pt x="643082" y="214630"/>
                  </a:lnTo>
                  <a:lnTo>
                    <a:pt x="637484" y="213360"/>
                  </a:lnTo>
                  <a:lnTo>
                    <a:pt x="606160" y="182880"/>
                  </a:lnTo>
                  <a:lnTo>
                    <a:pt x="604509" y="124460"/>
                  </a:lnTo>
                  <a:lnTo>
                    <a:pt x="604605" y="123190"/>
                  </a:lnTo>
                  <a:lnTo>
                    <a:pt x="623841" y="87630"/>
                  </a:lnTo>
                  <a:lnTo>
                    <a:pt x="643082" y="81280"/>
                  </a:lnTo>
                  <a:lnTo>
                    <a:pt x="659007" y="81280"/>
                  </a:lnTo>
                  <a:lnTo>
                    <a:pt x="666750" y="82550"/>
                  </a:lnTo>
                  <a:lnTo>
                    <a:pt x="672690" y="86360"/>
                  </a:lnTo>
                  <a:lnTo>
                    <a:pt x="643631" y="86360"/>
                  </a:lnTo>
                  <a:lnTo>
                    <a:pt x="638567" y="87630"/>
                  </a:lnTo>
                  <a:lnTo>
                    <a:pt x="610975" y="114300"/>
                  </a:lnTo>
                  <a:lnTo>
                    <a:pt x="609433" y="125730"/>
                  </a:lnTo>
                  <a:lnTo>
                    <a:pt x="609554" y="172720"/>
                  </a:lnTo>
                  <a:lnTo>
                    <a:pt x="630093" y="205740"/>
                  </a:lnTo>
                  <a:lnTo>
                    <a:pt x="643631" y="209550"/>
                  </a:lnTo>
                  <a:lnTo>
                    <a:pt x="672703" y="209550"/>
                  </a:lnTo>
                  <a:lnTo>
                    <a:pt x="670664" y="210820"/>
                  </a:lnTo>
                  <a:lnTo>
                    <a:pt x="661236" y="213360"/>
                  </a:lnTo>
                  <a:lnTo>
                    <a:pt x="655761" y="214630"/>
                  </a:lnTo>
                  <a:close/>
                </a:path>
                <a:path w="694690" h="214629">
                  <a:moveTo>
                    <a:pt x="655205" y="209550"/>
                  </a:moveTo>
                  <a:lnTo>
                    <a:pt x="643631" y="209550"/>
                  </a:lnTo>
                  <a:lnTo>
                    <a:pt x="638567" y="208280"/>
                  </a:lnTo>
                  <a:lnTo>
                    <a:pt x="610975" y="181610"/>
                  </a:lnTo>
                  <a:lnTo>
                    <a:pt x="609433" y="125730"/>
                  </a:lnTo>
                  <a:lnTo>
                    <a:pt x="609554" y="123190"/>
                  </a:lnTo>
                  <a:lnTo>
                    <a:pt x="630093" y="90170"/>
                  </a:lnTo>
                  <a:lnTo>
                    <a:pt x="643631" y="86360"/>
                  </a:lnTo>
                  <a:lnTo>
                    <a:pt x="658099" y="86360"/>
                  </a:lnTo>
                  <a:lnTo>
                    <a:pt x="664997" y="87630"/>
                  </a:lnTo>
                  <a:lnTo>
                    <a:pt x="671260" y="91440"/>
                  </a:lnTo>
                  <a:lnTo>
                    <a:pt x="639651" y="91440"/>
                  </a:lnTo>
                  <a:lnTo>
                    <a:pt x="632236" y="93980"/>
                  </a:lnTo>
                  <a:lnTo>
                    <a:pt x="629112" y="96520"/>
                  </a:lnTo>
                  <a:lnTo>
                    <a:pt x="624033" y="100330"/>
                  </a:lnTo>
                  <a:lnTo>
                    <a:pt x="622018" y="102870"/>
                  </a:lnTo>
                  <a:lnTo>
                    <a:pt x="614418" y="125730"/>
                  </a:lnTo>
                  <a:lnTo>
                    <a:pt x="614502" y="171450"/>
                  </a:lnTo>
                  <a:lnTo>
                    <a:pt x="639651" y="203200"/>
                  </a:lnTo>
                  <a:lnTo>
                    <a:pt x="644180" y="204470"/>
                  </a:lnTo>
                  <a:lnTo>
                    <a:pt x="672102" y="204470"/>
                  </a:lnTo>
                  <a:lnTo>
                    <a:pt x="668511" y="205740"/>
                  </a:lnTo>
                  <a:lnTo>
                    <a:pt x="660140" y="208280"/>
                  </a:lnTo>
                  <a:lnTo>
                    <a:pt x="655205" y="209550"/>
                  </a:lnTo>
                  <a:close/>
                </a:path>
                <a:path w="694690" h="214629">
                  <a:moveTo>
                    <a:pt x="672703" y="209550"/>
                  </a:moveTo>
                  <a:lnTo>
                    <a:pt x="655205" y="209550"/>
                  </a:lnTo>
                  <a:lnTo>
                    <a:pt x="660140" y="208280"/>
                  </a:lnTo>
                  <a:lnTo>
                    <a:pt x="668511" y="205740"/>
                  </a:lnTo>
                  <a:lnTo>
                    <a:pt x="689308" y="172720"/>
                  </a:lnTo>
                  <a:lnTo>
                    <a:pt x="689399" y="124460"/>
                  </a:lnTo>
                  <a:lnTo>
                    <a:pt x="689050" y="120650"/>
                  </a:lnTo>
                  <a:lnTo>
                    <a:pt x="664997" y="87630"/>
                  </a:lnTo>
                  <a:lnTo>
                    <a:pt x="658099" y="86360"/>
                  </a:lnTo>
                  <a:lnTo>
                    <a:pt x="672690" y="86360"/>
                  </a:lnTo>
                  <a:lnTo>
                    <a:pt x="693980" y="120650"/>
                  </a:lnTo>
                  <a:lnTo>
                    <a:pt x="694476" y="124460"/>
                  </a:lnTo>
                  <a:lnTo>
                    <a:pt x="694364" y="171450"/>
                  </a:lnTo>
                  <a:lnTo>
                    <a:pt x="674743" y="208280"/>
                  </a:lnTo>
                  <a:lnTo>
                    <a:pt x="672703" y="209550"/>
                  </a:lnTo>
                  <a:close/>
                </a:path>
                <a:path w="694690" h="214629">
                  <a:moveTo>
                    <a:pt x="654650" y="204470"/>
                  </a:moveTo>
                  <a:lnTo>
                    <a:pt x="644180" y="204470"/>
                  </a:lnTo>
                  <a:lnTo>
                    <a:pt x="639651" y="203200"/>
                  </a:lnTo>
                  <a:lnTo>
                    <a:pt x="614502" y="171450"/>
                  </a:lnTo>
                  <a:lnTo>
                    <a:pt x="614418" y="125730"/>
                  </a:lnTo>
                  <a:lnTo>
                    <a:pt x="614502" y="124460"/>
                  </a:lnTo>
                  <a:lnTo>
                    <a:pt x="629112" y="96520"/>
                  </a:lnTo>
                  <a:lnTo>
                    <a:pt x="632236" y="93980"/>
                  </a:lnTo>
                  <a:lnTo>
                    <a:pt x="639651" y="91440"/>
                  </a:lnTo>
                  <a:lnTo>
                    <a:pt x="657191" y="91440"/>
                  </a:lnTo>
                  <a:lnTo>
                    <a:pt x="663244" y="92710"/>
                  </a:lnTo>
                  <a:lnTo>
                    <a:pt x="672239" y="97790"/>
                  </a:lnTo>
                  <a:lnTo>
                    <a:pt x="675754" y="101600"/>
                  </a:lnTo>
                  <a:lnTo>
                    <a:pt x="676590" y="102870"/>
                  </a:lnTo>
                  <a:lnTo>
                    <a:pt x="644112" y="102870"/>
                  </a:lnTo>
                  <a:lnTo>
                    <a:pt x="639823" y="104140"/>
                  </a:lnTo>
                  <a:lnTo>
                    <a:pt x="627927" y="129540"/>
                  </a:lnTo>
                  <a:lnTo>
                    <a:pt x="628017" y="167640"/>
                  </a:lnTo>
                  <a:lnTo>
                    <a:pt x="644088" y="193040"/>
                  </a:lnTo>
                  <a:lnTo>
                    <a:pt x="676613" y="193040"/>
                  </a:lnTo>
                  <a:lnTo>
                    <a:pt x="674562" y="195580"/>
                  </a:lnTo>
                  <a:lnTo>
                    <a:pt x="669461" y="199390"/>
                  </a:lnTo>
                  <a:lnTo>
                    <a:pt x="666357" y="200660"/>
                  </a:lnTo>
                  <a:lnTo>
                    <a:pt x="659044" y="203200"/>
                  </a:lnTo>
                  <a:lnTo>
                    <a:pt x="654650" y="204470"/>
                  </a:lnTo>
                  <a:close/>
                </a:path>
                <a:path w="694690" h="214629">
                  <a:moveTo>
                    <a:pt x="672102" y="204470"/>
                  </a:moveTo>
                  <a:lnTo>
                    <a:pt x="654650" y="204470"/>
                  </a:lnTo>
                  <a:lnTo>
                    <a:pt x="659044" y="203200"/>
                  </a:lnTo>
                  <a:lnTo>
                    <a:pt x="666357" y="200660"/>
                  </a:lnTo>
                  <a:lnTo>
                    <a:pt x="684555" y="125730"/>
                  </a:lnTo>
                  <a:lnTo>
                    <a:pt x="684120" y="121920"/>
                  </a:lnTo>
                  <a:lnTo>
                    <a:pt x="657191" y="91440"/>
                  </a:lnTo>
                  <a:lnTo>
                    <a:pt x="671260" y="91440"/>
                  </a:lnTo>
                  <a:lnTo>
                    <a:pt x="689399" y="124460"/>
                  </a:lnTo>
                  <a:lnTo>
                    <a:pt x="689308" y="172720"/>
                  </a:lnTo>
                  <a:lnTo>
                    <a:pt x="678096" y="199390"/>
                  </a:lnTo>
                  <a:lnTo>
                    <a:pt x="672102" y="204470"/>
                  </a:lnTo>
                  <a:close/>
                </a:path>
                <a:path w="694690" h="214629">
                  <a:moveTo>
                    <a:pt x="607275" y="109930"/>
                  </a:moveTo>
                  <a:lnTo>
                    <a:pt x="608445" y="106680"/>
                  </a:lnTo>
                  <a:lnTo>
                    <a:pt x="610022" y="102870"/>
                  </a:lnTo>
                  <a:lnTo>
                    <a:pt x="611748" y="100209"/>
                  </a:lnTo>
                  <a:lnTo>
                    <a:pt x="607275" y="109930"/>
                  </a:lnTo>
                  <a:close/>
                </a:path>
                <a:path w="694690" h="214629">
                  <a:moveTo>
                    <a:pt x="654956" y="193040"/>
                  </a:moveTo>
                  <a:lnTo>
                    <a:pt x="644088" y="193040"/>
                  </a:lnTo>
                  <a:lnTo>
                    <a:pt x="639784" y="191770"/>
                  </a:lnTo>
                  <a:lnTo>
                    <a:pt x="627927" y="129540"/>
                  </a:lnTo>
                  <a:lnTo>
                    <a:pt x="628379" y="123190"/>
                  </a:lnTo>
                  <a:lnTo>
                    <a:pt x="644112" y="102870"/>
                  </a:lnTo>
                  <a:lnTo>
                    <a:pt x="654828" y="102870"/>
                  </a:lnTo>
                  <a:lnTo>
                    <a:pt x="659065" y="104140"/>
                  </a:lnTo>
                  <a:lnTo>
                    <a:pt x="662056" y="106680"/>
                  </a:lnTo>
                  <a:lnTo>
                    <a:pt x="645388" y="106680"/>
                  </a:lnTo>
                  <a:lnTo>
                    <a:pt x="642196" y="107961"/>
                  </a:lnTo>
                  <a:lnTo>
                    <a:pt x="632883" y="129540"/>
                  </a:lnTo>
                  <a:lnTo>
                    <a:pt x="632966" y="167640"/>
                  </a:lnTo>
                  <a:lnTo>
                    <a:pt x="642210" y="187960"/>
                  </a:lnTo>
                  <a:lnTo>
                    <a:pt x="663744" y="187960"/>
                  </a:lnTo>
                  <a:lnTo>
                    <a:pt x="659260" y="191770"/>
                  </a:lnTo>
                  <a:lnTo>
                    <a:pt x="654956" y="193040"/>
                  </a:lnTo>
                  <a:close/>
                </a:path>
                <a:path w="694690" h="214629">
                  <a:moveTo>
                    <a:pt x="676613" y="193040"/>
                  </a:moveTo>
                  <a:lnTo>
                    <a:pt x="654956" y="193040"/>
                  </a:lnTo>
                  <a:lnTo>
                    <a:pt x="659260" y="191770"/>
                  </a:lnTo>
                  <a:lnTo>
                    <a:pt x="665239" y="186690"/>
                  </a:lnTo>
                  <a:lnTo>
                    <a:pt x="670962" y="129540"/>
                  </a:lnTo>
                  <a:lnTo>
                    <a:pt x="670509" y="123190"/>
                  </a:lnTo>
                  <a:lnTo>
                    <a:pt x="654828" y="102870"/>
                  </a:lnTo>
                  <a:lnTo>
                    <a:pt x="676590" y="102870"/>
                  </a:lnTo>
                  <a:lnTo>
                    <a:pt x="680769" y="109220"/>
                  </a:lnTo>
                  <a:lnTo>
                    <a:pt x="682443" y="113030"/>
                  </a:lnTo>
                  <a:lnTo>
                    <a:pt x="684120" y="121920"/>
                  </a:lnTo>
                  <a:lnTo>
                    <a:pt x="684555" y="125730"/>
                  </a:lnTo>
                  <a:lnTo>
                    <a:pt x="684459" y="170180"/>
                  </a:lnTo>
                  <a:lnTo>
                    <a:pt x="679825" y="187960"/>
                  </a:lnTo>
                  <a:lnTo>
                    <a:pt x="676613" y="193040"/>
                  </a:lnTo>
                  <a:close/>
                </a:path>
                <a:path w="694690" h="214629">
                  <a:moveTo>
                    <a:pt x="656833" y="187960"/>
                  </a:moveTo>
                  <a:lnTo>
                    <a:pt x="642210" y="187960"/>
                  </a:lnTo>
                  <a:lnTo>
                    <a:pt x="637766" y="182880"/>
                  </a:lnTo>
                  <a:lnTo>
                    <a:pt x="632883" y="129540"/>
                  </a:lnTo>
                  <a:lnTo>
                    <a:pt x="633297" y="123190"/>
                  </a:lnTo>
                  <a:lnTo>
                    <a:pt x="645388" y="106680"/>
                  </a:lnTo>
                  <a:lnTo>
                    <a:pt x="653552" y="106680"/>
                  </a:lnTo>
                  <a:lnTo>
                    <a:pt x="656692" y="107961"/>
                  </a:lnTo>
                  <a:lnTo>
                    <a:pt x="661122" y="111760"/>
                  </a:lnTo>
                  <a:lnTo>
                    <a:pt x="646664" y="111760"/>
                  </a:lnTo>
                  <a:lnTo>
                    <a:pt x="644597" y="113030"/>
                  </a:lnTo>
                  <a:lnTo>
                    <a:pt x="637840" y="129540"/>
                  </a:lnTo>
                  <a:lnTo>
                    <a:pt x="637915" y="166370"/>
                  </a:lnTo>
                  <a:lnTo>
                    <a:pt x="646688" y="184150"/>
                  </a:lnTo>
                  <a:lnTo>
                    <a:pt x="660166" y="184150"/>
                  </a:lnTo>
                  <a:lnTo>
                    <a:pt x="656833" y="187960"/>
                  </a:lnTo>
                  <a:close/>
                </a:path>
                <a:path w="694690" h="214629">
                  <a:moveTo>
                    <a:pt x="663744" y="187960"/>
                  </a:moveTo>
                  <a:lnTo>
                    <a:pt x="656833" y="187960"/>
                  </a:lnTo>
                  <a:lnTo>
                    <a:pt x="661277" y="182880"/>
                  </a:lnTo>
                  <a:lnTo>
                    <a:pt x="662904" y="180340"/>
                  </a:lnTo>
                  <a:lnTo>
                    <a:pt x="664971" y="175260"/>
                  </a:lnTo>
                  <a:lnTo>
                    <a:pt x="665591" y="172720"/>
                  </a:lnTo>
                  <a:lnTo>
                    <a:pt x="665922" y="167640"/>
                  </a:lnTo>
                  <a:lnTo>
                    <a:pt x="666005" y="129540"/>
                  </a:lnTo>
                  <a:lnTo>
                    <a:pt x="665591" y="123190"/>
                  </a:lnTo>
                  <a:lnTo>
                    <a:pt x="653552" y="106680"/>
                  </a:lnTo>
                  <a:lnTo>
                    <a:pt x="662056" y="106680"/>
                  </a:lnTo>
                  <a:lnTo>
                    <a:pt x="670962" y="129540"/>
                  </a:lnTo>
                  <a:lnTo>
                    <a:pt x="670871" y="167640"/>
                  </a:lnTo>
                  <a:lnTo>
                    <a:pt x="670510" y="172720"/>
                  </a:lnTo>
                  <a:lnTo>
                    <a:pt x="669794" y="176530"/>
                  </a:lnTo>
                  <a:lnTo>
                    <a:pt x="667294" y="182880"/>
                  </a:lnTo>
                  <a:lnTo>
                    <a:pt x="665239" y="186690"/>
                  </a:lnTo>
                  <a:lnTo>
                    <a:pt x="663744" y="187960"/>
                  </a:lnTo>
                  <a:close/>
                </a:path>
                <a:path w="694690" h="214629">
                  <a:moveTo>
                    <a:pt x="660166" y="184150"/>
                  </a:moveTo>
                  <a:lnTo>
                    <a:pt x="652355" y="184150"/>
                  </a:lnTo>
                  <a:lnTo>
                    <a:pt x="654407" y="182880"/>
                  </a:lnTo>
                  <a:lnTo>
                    <a:pt x="657315" y="180340"/>
                  </a:lnTo>
                  <a:lnTo>
                    <a:pt x="661048" y="129540"/>
                  </a:lnTo>
                  <a:lnTo>
                    <a:pt x="660673" y="124460"/>
                  </a:lnTo>
                  <a:lnTo>
                    <a:pt x="652276" y="111760"/>
                  </a:lnTo>
                  <a:lnTo>
                    <a:pt x="661122" y="111760"/>
                  </a:lnTo>
                  <a:lnTo>
                    <a:pt x="662775" y="114300"/>
                  </a:lnTo>
                  <a:lnTo>
                    <a:pt x="664945" y="120650"/>
                  </a:lnTo>
                  <a:lnTo>
                    <a:pt x="665591" y="123190"/>
                  </a:lnTo>
                  <a:lnTo>
                    <a:pt x="666005" y="129540"/>
                  </a:lnTo>
                  <a:lnTo>
                    <a:pt x="665922" y="167640"/>
                  </a:lnTo>
                  <a:lnTo>
                    <a:pt x="665591" y="172720"/>
                  </a:lnTo>
                  <a:lnTo>
                    <a:pt x="664971" y="175260"/>
                  </a:lnTo>
                  <a:lnTo>
                    <a:pt x="662904" y="180340"/>
                  </a:lnTo>
                  <a:lnTo>
                    <a:pt x="661277" y="182880"/>
                  </a:lnTo>
                  <a:lnTo>
                    <a:pt x="660166" y="184150"/>
                  </a:lnTo>
                  <a:close/>
                </a:path>
                <a:path w="694690" h="214629">
                  <a:moveTo>
                    <a:pt x="534036" y="208280"/>
                  </a:moveTo>
                  <a:lnTo>
                    <a:pt x="534036" y="203200"/>
                  </a:lnTo>
                  <a:lnTo>
                    <a:pt x="536376" y="203200"/>
                  </a:lnTo>
                  <a:lnTo>
                    <a:pt x="534036" y="208280"/>
                  </a:lnTo>
                  <a:close/>
                </a:path>
                <a:path w="694690" h="214629">
                  <a:moveTo>
                    <a:pt x="556513" y="208280"/>
                  </a:moveTo>
                  <a:lnTo>
                    <a:pt x="556513" y="203200"/>
                  </a:lnTo>
                  <a:lnTo>
                    <a:pt x="558853" y="203200"/>
                  </a:lnTo>
                  <a:lnTo>
                    <a:pt x="556513" y="208280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08860" y="2134098"/>
              <a:ext cx="4972050" cy="2476500"/>
            </a:xfrm>
            <a:custGeom>
              <a:avLst/>
              <a:gdLst/>
              <a:ahLst/>
              <a:cxnLst/>
              <a:rect l="l" t="t" r="r" b="b"/>
              <a:pathLst>
                <a:path w="4972050" h="2476500">
                  <a:moveTo>
                    <a:pt x="4883446" y="2476501"/>
                  </a:moveTo>
                  <a:lnTo>
                    <a:pt x="92422" y="2476501"/>
                  </a:lnTo>
                  <a:lnTo>
                    <a:pt x="88084" y="2475411"/>
                  </a:lnTo>
                  <a:lnTo>
                    <a:pt x="45386" y="2452616"/>
                  </a:lnTo>
                  <a:lnTo>
                    <a:pt x="14662" y="2415215"/>
                  </a:lnTo>
                  <a:lnTo>
                    <a:pt x="589" y="2368905"/>
                  </a:lnTo>
                  <a:lnTo>
                    <a:pt x="0" y="2356686"/>
                  </a:lnTo>
                  <a:lnTo>
                    <a:pt x="0" y="124036"/>
                  </a:lnTo>
                  <a:lnTo>
                    <a:pt x="9443" y="76565"/>
                  </a:lnTo>
                  <a:lnTo>
                    <a:pt x="36329" y="36329"/>
                  </a:lnTo>
                  <a:lnTo>
                    <a:pt x="76569" y="9441"/>
                  </a:lnTo>
                  <a:lnTo>
                    <a:pt x="124036" y="0"/>
                  </a:lnTo>
                  <a:lnTo>
                    <a:pt x="4851832" y="0"/>
                  </a:lnTo>
                  <a:lnTo>
                    <a:pt x="4864051" y="590"/>
                  </a:lnTo>
                  <a:lnTo>
                    <a:pt x="4910361" y="14662"/>
                  </a:lnTo>
                  <a:lnTo>
                    <a:pt x="4947762" y="45386"/>
                  </a:lnTo>
                  <a:lnTo>
                    <a:pt x="4970556" y="88083"/>
                  </a:lnTo>
                  <a:lnTo>
                    <a:pt x="4972052" y="94039"/>
                  </a:lnTo>
                  <a:lnTo>
                    <a:pt x="4972052" y="2386682"/>
                  </a:lnTo>
                  <a:lnTo>
                    <a:pt x="4955226" y="2425205"/>
                  </a:lnTo>
                  <a:lnTo>
                    <a:pt x="4921134" y="2459556"/>
                  </a:lnTo>
                  <a:lnTo>
                    <a:pt x="4883446" y="2476501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211151" y="2136389"/>
              <a:ext cx="4953000" cy="2469515"/>
            </a:xfrm>
            <a:custGeom>
              <a:avLst/>
              <a:gdLst/>
              <a:ahLst/>
              <a:cxnLst/>
              <a:rect l="l" t="t" r="r" b="b"/>
              <a:pathLst>
                <a:path w="4953000" h="2469515">
                  <a:moveTo>
                    <a:pt x="0" y="98009"/>
                  </a:moveTo>
                  <a:lnTo>
                    <a:pt x="92" y="97546"/>
                  </a:lnTo>
                  <a:lnTo>
                    <a:pt x="184" y="97082"/>
                  </a:lnTo>
                </a:path>
                <a:path w="4953000" h="2469515">
                  <a:moveTo>
                    <a:pt x="7148" y="74282"/>
                  </a:moveTo>
                  <a:lnTo>
                    <a:pt x="7150" y="74278"/>
                  </a:lnTo>
                  <a:lnTo>
                    <a:pt x="7152" y="74273"/>
                  </a:lnTo>
                </a:path>
                <a:path w="4953000" h="2469515">
                  <a:moveTo>
                    <a:pt x="18350" y="53226"/>
                  </a:moveTo>
                  <a:lnTo>
                    <a:pt x="18612" y="52833"/>
                  </a:lnTo>
                  <a:lnTo>
                    <a:pt x="18875" y="52441"/>
                  </a:lnTo>
                </a:path>
                <a:path w="4953000" h="2469515">
                  <a:moveTo>
                    <a:pt x="52441" y="18874"/>
                  </a:moveTo>
                  <a:lnTo>
                    <a:pt x="52834" y="18612"/>
                  </a:lnTo>
                  <a:lnTo>
                    <a:pt x="53226" y="18350"/>
                  </a:lnTo>
                </a:path>
                <a:path w="4953000" h="2469515">
                  <a:moveTo>
                    <a:pt x="97086" y="183"/>
                  </a:moveTo>
                  <a:lnTo>
                    <a:pt x="97546" y="91"/>
                  </a:lnTo>
                  <a:lnTo>
                    <a:pt x="98007" y="0"/>
                  </a:lnTo>
                </a:path>
                <a:path w="4953000" h="2469515">
                  <a:moveTo>
                    <a:pt x="4873277" y="0"/>
                  </a:moveTo>
                  <a:lnTo>
                    <a:pt x="4873739" y="91"/>
                  </a:lnTo>
                  <a:lnTo>
                    <a:pt x="4874202" y="183"/>
                  </a:lnTo>
                </a:path>
                <a:path w="4953000" h="2469515">
                  <a:moveTo>
                    <a:pt x="4897001" y="7147"/>
                  </a:moveTo>
                  <a:lnTo>
                    <a:pt x="4897007" y="7150"/>
                  </a:lnTo>
                  <a:lnTo>
                    <a:pt x="4897013" y="7152"/>
                  </a:lnTo>
                </a:path>
                <a:path w="4953000" h="2469515">
                  <a:moveTo>
                    <a:pt x="4918057" y="18348"/>
                  </a:moveTo>
                  <a:lnTo>
                    <a:pt x="4918451" y="18612"/>
                  </a:lnTo>
                  <a:lnTo>
                    <a:pt x="4918846" y="18875"/>
                  </a:lnTo>
                </a:path>
                <a:path w="4953000" h="2469515">
                  <a:moveTo>
                    <a:pt x="4937240" y="34030"/>
                  </a:moveTo>
                  <a:lnTo>
                    <a:pt x="4937247" y="34037"/>
                  </a:lnTo>
                  <a:lnTo>
                    <a:pt x="4937255" y="34045"/>
                  </a:lnTo>
                </a:path>
                <a:path w="4953000" h="2469515">
                  <a:moveTo>
                    <a:pt x="4952406" y="52435"/>
                  </a:moveTo>
                  <a:lnTo>
                    <a:pt x="4952673" y="52833"/>
                  </a:lnTo>
                  <a:lnTo>
                    <a:pt x="4952939" y="53232"/>
                  </a:lnTo>
                </a:path>
                <a:path w="4953000" h="2469515">
                  <a:moveTo>
                    <a:pt x="4952937" y="2422910"/>
                  </a:moveTo>
                  <a:lnTo>
                    <a:pt x="4952673" y="2423306"/>
                  </a:lnTo>
                  <a:lnTo>
                    <a:pt x="4952408" y="2423701"/>
                  </a:lnTo>
                </a:path>
                <a:path w="4953000" h="2469515">
                  <a:moveTo>
                    <a:pt x="4937249" y="2442100"/>
                  </a:moveTo>
                  <a:lnTo>
                    <a:pt x="4937247" y="2442102"/>
                  </a:lnTo>
                  <a:lnTo>
                    <a:pt x="4937246" y="2442103"/>
                  </a:lnTo>
                </a:path>
                <a:path w="4953000" h="2469515">
                  <a:moveTo>
                    <a:pt x="4918847" y="2457263"/>
                  </a:moveTo>
                  <a:lnTo>
                    <a:pt x="4918451" y="2457527"/>
                  </a:lnTo>
                  <a:lnTo>
                    <a:pt x="4918055" y="2457792"/>
                  </a:lnTo>
                </a:path>
                <a:path w="4953000" h="2469515">
                  <a:moveTo>
                    <a:pt x="4897016" y="2468985"/>
                  </a:moveTo>
                  <a:lnTo>
                    <a:pt x="4897007" y="2468989"/>
                  </a:lnTo>
                  <a:lnTo>
                    <a:pt x="4897000" y="2468992"/>
                  </a:lnTo>
                </a:path>
                <a:path w="4953000" h="2469515">
                  <a:moveTo>
                    <a:pt x="53227" y="2457790"/>
                  </a:moveTo>
                  <a:lnTo>
                    <a:pt x="52834" y="2457527"/>
                  </a:lnTo>
                  <a:lnTo>
                    <a:pt x="52441" y="2457265"/>
                  </a:lnTo>
                </a:path>
                <a:path w="4953000" h="2469515">
                  <a:moveTo>
                    <a:pt x="34041" y="2442105"/>
                  </a:moveTo>
                  <a:lnTo>
                    <a:pt x="34038" y="2442102"/>
                  </a:lnTo>
                  <a:lnTo>
                    <a:pt x="34035" y="2442099"/>
                  </a:lnTo>
                </a:path>
                <a:path w="4953000" h="2469515">
                  <a:moveTo>
                    <a:pt x="18874" y="2423698"/>
                  </a:moveTo>
                  <a:lnTo>
                    <a:pt x="18612" y="2423305"/>
                  </a:lnTo>
                  <a:lnTo>
                    <a:pt x="18350" y="2422913"/>
                  </a:lnTo>
                </a:path>
                <a:path w="4953000" h="2469515">
                  <a:moveTo>
                    <a:pt x="7150" y="2401862"/>
                  </a:moveTo>
                  <a:lnTo>
                    <a:pt x="7150" y="2401861"/>
                  </a:lnTo>
                  <a:lnTo>
                    <a:pt x="7150" y="2401860"/>
                  </a:lnTo>
                </a:path>
                <a:path w="4953000" h="2469515">
                  <a:moveTo>
                    <a:pt x="183" y="2379054"/>
                  </a:moveTo>
                  <a:lnTo>
                    <a:pt x="92" y="2378593"/>
                  </a:lnTo>
                  <a:lnTo>
                    <a:pt x="0" y="2378131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522576" y="2528421"/>
              <a:ext cx="1677670" cy="1677670"/>
            </a:xfrm>
            <a:custGeom>
              <a:avLst/>
              <a:gdLst/>
              <a:ahLst/>
              <a:cxnLst/>
              <a:rect l="l" t="t" r="r" b="b"/>
              <a:pathLst>
                <a:path w="1677670" h="1677670">
                  <a:moveTo>
                    <a:pt x="848283" y="1677560"/>
                  </a:moveTo>
                  <a:lnTo>
                    <a:pt x="800986" y="1676760"/>
                  </a:lnTo>
                  <a:lnTo>
                    <a:pt x="753809" y="1673296"/>
                  </a:lnTo>
                  <a:lnTo>
                    <a:pt x="706903" y="1667178"/>
                  </a:lnTo>
                  <a:lnTo>
                    <a:pt x="660416" y="1658425"/>
                  </a:lnTo>
                  <a:lnTo>
                    <a:pt x="614496" y="1647066"/>
                  </a:lnTo>
                  <a:lnTo>
                    <a:pt x="569290" y="1633136"/>
                  </a:lnTo>
                  <a:lnTo>
                    <a:pt x="524941" y="1616680"/>
                  </a:lnTo>
                  <a:lnTo>
                    <a:pt x="481590" y="1597750"/>
                  </a:lnTo>
                  <a:lnTo>
                    <a:pt x="439375" y="1576406"/>
                  </a:lnTo>
                  <a:lnTo>
                    <a:pt x="398430" y="1552717"/>
                  </a:lnTo>
                  <a:lnTo>
                    <a:pt x="358886" y="1526757"/>
                  </a:lnTo>
                  <a:lnTo>
                    <a:pt x="320868" y="1498610"/>
                  </a:lnTo>
                  <a:lnTo>
                    <a:pt x="284498" y="1468363"/>
                  </a:lnTo>
                  <a:lnTo>
                    <a:pt x="249890" y="1436115"/>
                  </a:lnTo>
                  <a:lnTo>
                    <a:pt x="217155" y="1401967"/>
                  </a:lnTo>
                  <a:lnTo>
                    <a:pt x="186397" y="1366028"/>
                  </a:lnTo>
                  <a:lnTo>
                    <a:pt x="157714" y="1328413"/>
                  </a:lnTo>
                  <a:lnTo>
                    <a:pt x="131197" y="1289240"/>
                  </a:lnTo>
                  <a:lnTo>
                    <a:pt x="106930" y="1248635"/>
                  </a:lnTo>
                  <a:lnTo>
                    <a:pt x="84992" y="1206726"/>
                  </a:lnTo>
                  <a:lnTo>
                    <a:pt x="65450" y="1163648"/>
                  </a:lnTo>
                  <a:lnTo>
                    <a:pt x="48368" y="1119536"/>
                  </a:lnTo>
                  <a:lnTo>
                    <a:pt x="33800" y="1074531"/>
                  </a:lnTo>
                  <a:lnTo>
                    <a:pt x="21791" y="1028777"/>
                  </a:lnTo>
                  <a:lnTo>
                    <a:pt x="12382" y="982419"/>
                  </a:lnTo>
                  <a:lnTo>
                    <a:pt x="5600" y="935603"/>
                  </a:lnTo>
                  <a:lnTo>
                    <a:pt x="1468" y="888480"/>
                  </a:lnTo>
                  <a:lnTo>
                    <a:pt x="0" y="841199"/>
                  </a:lnTo>
                  <a:lnTo>
                    <a:pt x="266" y="817547"/>
                  </a:lnTo>
                  <a:lnTo>
                    <a:pt x="2797" y="770311"/>
                  </a:lnTo>
                  <a:lnTo>
                    <a:pt x="7988" y="723292"/>
                  </a:lnTo>
                  <a:lnTo>
                    <a:pt x="15821" y="676642"/>
                  </a:lnTo>
                  <a:lnTo>
                    <a:pt x="26271" y="630507"/>
                  </a:lnTo>
                  <a:lnTo>
                    <a:pt x="39305" y="585034"/>
                  </a:lnTo>
                  <a:lnTo>
                    <a:pt x="54882" y="540368"/>
                  </a:lnTo>
                  <a:lnTo>
                    <a:pt x="72952" y="496652"/>
                  </a:lnTo>
                  <a:lnTo>
                    <a:pt x="93458" y="454024"/>
                  </a:lnTo>
                  <a:lnTo>
                    <a:pt x="116334" y="412619"/>
                  </a:lnTo>
                  <a:lnTo>
                    <a:pt x="141508" y="372570"/>
                  </a:lnTo>
                  <a:lnTo>
                    <a:pt x="168899" y="334004"/>
                  </a:lnTo>
                  <a:lnTo>
                    <a:pt x="198421" y="297043"/>
                  </a:lnTo>
                  <a:lnTo>
                    <a:pt x="332901" y="410813"/>
                  </a:lnTo>
                  <a:lnTo>
                    <a:pt x="321034" y="425248"/>
                  </a:lnTo>
                  <a:lnTo>
                    <a:pt x="309579" y="440012"/>
                  </a:lnTo>
                  <a:lnTo>
                    <a:pt x="277773" y="486159"/>
                  </a:lnTo>
                  <a:lnTo>
                    <a:pt x="249980" y="534828"/>
                  </a:lnTo>
                  <a:lnTo>
                    <a:pt x="226400" y="585672"/>
                  </a:lnTo>
                  <a:lnTo>
                    <a:pt x="207200" y="638326"/>
                  </a:lnTo>
                  <a:lnTo>
                    <a:pt x="192518" y="692415"/>
                  </a:lnTo>
                  <a:lnTo>
                    <a:pt x="182459" y="747550"/>
                  </a:lnTo>
                  <a:lnTo>
                    <a:pt x="177095" y="803339"/>
                  </a:lnTo>
                  <a:lnTo>
                    <a:pt x="176148" y="840697"/>
                  </a:lnTo>
                  <a:lnTo>
                    <a:pt x="176465" y="859381"/>
                  </a:lnTo>
                  <a:lnTo>
                    <a:pt x="180573" y="915276"/>
                  </a:lnTo>
                  <a:lnTo>
                    <a:pt x="189389" y="970624"/>
                  </a:lnTo>
                  <a:lnTo>
                    <a:pt x="202850" y="1025029"/>
                  </a:lnTo>
                  <a:lnTo>
                    <a:pt x="220861" y="1078102"/>
                  </a:lnTo>
                  <a:lnTo>
                    <a:pt x="243292" y="1129463"/>
                  </a:lnTo>
                  <a:lnTo>
                    <a:pt x="269983" y="1178745"/>
                  </a:lnTo>
                  <a:lnTo>
                    <a:pt x="300743" y="1225596"/>
                  </a:lnTo>
                  <a:lnTo>
                    <a:pt x="335351" y="1269679"/>
                  </a:lnTo>
                  <a:lnTo>
                    <a:pt x="373562" y="1310680"/>
                  </a:lnTo>
                  <a:lnTo>
                    <a:pt x="415100" y="1348306"/>
                  </a:lnTo>
                  <a:lnTo>
                    <a:pt x="459669" y="1382288"/>
                  </a:lnTo>
                  <a:lnTo>
                    <a:pt x="506950" y="1412381"/>
                  </a:lnTo>
                  <a:lnTo>
                    <a:pt x="556605" y="1438372"/>
                  </a:lnTo>
                  <a:lnTo>
                    <a:pt x="608278" y="1460074"/>
                  </a:lnTo>
                  <a:lnTo>
                    <a:pt x="661601" y="1477331"/>
                  </a:lnTo>
                  <a:lnTo>
                    <a:pt x="716191" y="1490021"/>
                  </a:lnTo>
                  <a:lnTo>
                    <a:pt x="771658" y="1498053"/>
                  </a:lnTo>
                  <a:lnTo>
                    <a:pt x="827606" y="1501369"/>
                  </a:lnTo>
                  <a:lnTo>
                    <a:pt x="846292" y="1501421"/>
                  </a:lnTo>
                  <a:lnTo>
                    <a:pt x="864973" y="1500947"/>
                  </a:lnTo>
                  <a:lnTo>
                    <a:pt x="920831" y="1496367"/>
                  </a:lnTo>
                  <a:lnTo>
                    <a:pt x="976103" y="1487084"/>
                  </a:lnTo>
                  <a:lnTo>
                    <a:pt x="1030392" y="1473163"/>
                  </a:lnTo>
                  <a:lnTo>
                    <a:pt x="1083311" y="1454704"/>
                  </a:lnTo>
                  <a:lnTo>
                    <a:pt x="1134481" y="1431840"/>
                  </a:lnTo>
                  <a:lnTo>
                    <a:pt x="1183536" y="1404734"/>
                  </a:lnTo>
                  <a:lnTo>
                    <a:pt x="1230125" y="1373579"/>
                  </a:lnTo>
                  <a:lnTo>
                    <a:pt x="1273914" y="1338599"/>
                  </a:lnTo>
                  <a:lnTo>
                    <a:pt x="1314591" y="1300044"/>
                  </a:lnTo>
                  <a:lnTo>
                    <a:pt x="1351865" y="1258190"/>
                  </a:lnTo>
                  <a:lnTo>
                    <a:pt x="1385468" y="1213335"/>
                  </a:lnTo>
                  <a:lnTo>
                    <a:pt x="1415161" y="1165802"/>
                  </a:lnTo>
                  <a:lnTo>
                    <a:pt x="1440731" y="1115929"/>
                  </a:lnTo>
                  <a:lnTo>
                    <a:pt x="1461996" y="1064074"/>
                  </a:lnTo>
                  <a:lnTo>
                    <a:pt x="1478802" y="1010607"/>
                  </a:lnTo>
                  <a:lnTo>
                    <a:pt x="1491031" y="955912"/>
                  </a:lnTo>
                  <a:lnTo>
                    <a:pt x="1498593" y="900379"/>
                  </a:lnTo>
                  <a:lnTo>
                    <a:pt x="1501437" y="844405"/>
                  </a:lnTo>
                  <a:lnTo>
                    <a:pt x="1501331" y="825719"/>
                  </a:lnTo>
                  <a:lnTo>
                    <a:pt x="1497855" y="769781"/>
                  </a:lnTo>
                  <a:lnTo>
                    <a:pt x="1489665" y="714337"/>
                  </a:lnTo>
                  <a:lnTo>
                    <a:pt x="1476820" y="659783"/>
                  </a:lnTo>
                  <a:lnTo>
                    <a:pt x="1459410" y="606510"/>
                  </a:lnTo>
                  <a:lnTo>
                    <a:pt x="1437561" y="554898"/>
                  </a:lnTo>
                  <a:lnTo>
                    <a:pt x="1411429" y="505318"/>
                  </a:lnTo>
                  <a:lnTo>
                    <a:pt x="1381200" y="458123"/>
                  </a:lnTo>
                  <a:lnTo>
                    <a:pt x="1347092" y="413651"/>
                  </a:lnTo>
                  <a:lnTo>
                    <a:pt x="1309348" y="372220"/>
                  </a:lnTo>
                  <a:lnTo>
                    <a:pt x="1268238" y="334127"/>
                  </a:lnTo>
                  <a:lnTo>
                    <a:pt x="1224056" y="299645"/>
                  </a:lnTo>
                  <a:lnTo>
                    <a:pt x="1177118" y="269019"/>
                  </a:lnTo>
                  <a:lnTo>
                    <a:pt x="1127760" y="242468"/>
                  </a:lnTo>
                  <a:lnTo>
                    <a:pt x="1076335" y="220184"/>
                  </a:lnTo>
                  <a:lnTo>
                    <a:pt x="1023211" y="202325"/>
                  </a:lnTo>
                  <a:lnTo>
                    <a:pt x="968767" y="189018"/>
                  </a:lnTo>
                  <a:lnTo>
                    <a:pt x="913394" y="180360"/>
                  </a:lnTo>
                  <a:lnTo>
                    <a:pt x="857488" y="176412"/>
                  </a:lnTo>
                  <a:lnTo>
                    <a:pt x="838803" y="176149"/>
                  </a:lnTo>
                  <a:lnTo>
                    <a:pt x="838803" y="0"/>
                  </a:lnTo>
                  <a:lnTo>
                    <a:pt x="886088" y="1333"/>
                  </a:lnTo>
                  <a:lnTo>
                    <a:pt x="933223" y="5331"/>
                  </a:lnTo>
                  <a:lnTo>
                    <a:pt x="980057" y="11978"/>
                  </a:lnTo>
                  <a:lnTo>
                    <a:pt x="1026442" y="21256"/>
                  </a:lnTo>
                  <a:lnTo>
                    <a:pt x="1072230" y="33134"/>
                  </a:lnTo>
                  <a:lnTo>
                    <a:pt x="1117276" y="47573"/>
                  </a:lnTo>
                  <a:lnTo>
                    <a:pt x="1161437" y="64530"/>
                  </a:lnTo>
                  <a:lnTo>
                    <a:pt x="1204571" y="83948"/>
                  </a:lnTo>
                  <a:lnTo>
                    <a:pt x="1246542" y="105768"/>
                  </a:lnTo>
                  <a:lnTo>
                    <a:pt x="1287216" y="129918"/>
                  </a:lnTo>
                  <a:lnTo>
                    <a:pt x="1326464" y="156323"/>
                  </a:lnTo>
                  <a:lnTo>
                    <a:pt x="1364162" y="184899"/>
                  </a:lnTo>
                  <a:lnTo>
                    <a:pt x="1400188" y="215554"/>
                  </a:lnTo>
                  <a:lnTo>
                    <a:pt x="1434429" y="248191"/>
                  </a:lnTo>
                  <a:lnTo>
                    <a:pt x="1466776" y="282707"/>
                  </a:lnTo>
                  <a:lnTo>
                    <a:pt x="1497126" y="318991"/>
                  </a:lnTo>
                  <a:lnTo>
                    <a:pt x="1525382" y="356929"/>
                  </a:lnTo>
                  <a:lnTo>
                    <a:pt x="1551454" y="396399"/>
                  </a:lnTo>
                  <a:lnTo>
                    <a:pt x="1575261" y="437275"/>
                  </a:lnTo>
                  <a:lnTo>
                    <a:pt x="1596724" y="479429"/>
                  </a:lnTo>
                  <a:lnTo>
                    <a:pt x="1615778" y="522726"/>
                  </a:lnTo>
                  <a:lnTo>
                    <a:pt x="1632360" y="567028"/>
                  </a:lnTo>
                  <a:lnTo>
                    <a:pt x="1646419" y="612194"/>
                  </a:lnTo>
                  <a:lnTo>
                    <a:pt x="1657909" y="658082"/>
                  </a:lnTo>
                  <a:lnTo>
                    <a:pt x="1666795" y="704543"/>
                  </a:lnTo>
                  <a:lnTo>
                    <a:pt x="1673047" y="751432"/>
                  </a:lnTo>
                  <a:lnTo>
                    <a:pt x="1676646" y="798599"/>
                  </a:lnTo>
                  <a:lnTo>
                    <a:pt x="1677580" y="845893"/>
                  </a:lnTo>
                  <a:lnTo>
                    <a:pt x="1677047" y="869542"/>
                  </a:lnTo>
                  <a:lnTo>
                    <a:pt x="1673981" y="916746"/>
                  </a:lnTo>
                  <a:lnTo>
                    <a:pt x="1668259" y="963703"/>
                  </a:lnTo>
                  <a:lnTo>
                    <a:pt x="1659900" y="1010262"/>
                  </a:lnTo>
                  <a:lnTo>
                    <a:pt x="1648929" y="1056276"/>
                  </a:lnTo>
                  <a:lnTo>
                    <a:pt x="1635382" y="1101598"/>
                  </a:lnTo>
                  <a:lnTo>
                    <a:pt x="1619301" y="1146085"/>
                  </a:lnTo>
                  <a:lnTo>
                    <a:pt x="1600738" y="1189594"/>
                  </a:lnTo>
                  <a:lnTo>
                    <a:pt x="1579752" y="1231988"/>
                  </a:lnTo>
                  <a:lnTo>
                    <a:pt x="1556409" y="1273131"/>
                  </a:lnTo>
                  <a:lnTo>
                    <a:pt x="1530784" y="1312893"/>
                  </a:lnTo>
                  <a:lnTo>
                    <a:pt x="1502959" y="1351148"/>
                  </a:lnTo>
                  <a:lnTo>
                    <a:pt x="1473021" y="1387773"/>
                  </a:lnTo>
                  <a:lnTo>
                    <a:pt x="1441067" y="1422652"/>
                  </a:lnTo>
                  <a:lnTo>
                    <a:pt x="1407196" y="1455674"/>
                  </a:lnTo>
                  <a:lnTo>
                    <a:pt x="1371519" y="1486734"/>
                  </a:lnTo>
                  <a:lnTo>
                    <a:pt x="1334147" y="1515734"/>
                  </a:lnTo>
                  <a:lnTo>
                    <a:pt x="1295200" y="1542581"/>
                  </a:lnTo>
                  <a:lnTo>
                    <a:pt x="1254801" y="1567190"/>
                  </a:lnTo>
                  <a:lnTo>
                    <a:pt x="1213079" y="1589482"/>
                  </a:lnTo>
                  <a:lnTo>
                    <a:pt x="1170167" y="1609387"/>
                  </a:lnTo>
                  <a:lnTo>
                    <a:pt x="1126201" y="1626841"/>
                  </a:lnTo>
                  <a:lnTo>
                    <a:pt x="1081321" y="1641789"/>
                  </a:lnTo>
                  <a:lnTo>
                    <a:pt x="1035670" y="1654184"/>
                  </a:lnTo>
                  <a:lnTo>
                    <a:pt x="989393" y="1663985"/>
                  </a:lnTo>
                  <a:lnTo>
                    <a:pt x="942636" y="1671162"/>
                  </a:lnTo>
                  <a:lnTo>
                    <a:pt x="895550" y="1675691"/>
                  </a:lnTo>
                  <a:lnTo>
                    <a:pt x="871930" y="1676959"/>
                  </a:lnTo>
                  <a:lnTo>
                    <a:pt x="848283" y="1677560"/>
                  </a:lnTo>
                  <a:close/>
                </a:path>
              </a:pathLst>
            </a:custGeom>
            <a:solidFill>
              <a:srgbClr val="E1C2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20997" y="2528421"/>
              <a:ext cx="640715" cy="410845"/>
            </a:xfrm>
            <a:custGeom>
              <a:avLst/>
              <a:gdLst/>
              <a:ahLst/>
              <a:cxnLst/>
              <a:rect l="l" t="t" r="r" b="b"/>
              <a:pathLst>
                <a:path w="640714" h="410844">
                  <a:moveTo>
                    <a:pt x="134480" y="410813"/>
                  </a:moveTo>
                  <a:lnTo>
                    <a:pt x="0" y="297043"/>
                  </a:lnTo>
                  <a:lnTo>
                    <a:pt x="14945" y="279855"/>
                  </a:lnTo>
                  <a:lnTo>
                    <a:pt x="30340" y="263092"/>
                  </a:lnTo>
                  <a:lnTo>
                    <a:pt x="62479" y="230838"/>
                  </a:lnTo>
                  <a:lnTo>
                    <a:pt x="96320" y="200374"/>
                  </a:lnTo>
                  <a:lnTo>
                    <a:pt x="131765" y="171794"/>
                  </a:lnTo>
                  <a:lnTo>
                    <a:pt x="168708" y="145177"/>
                  </a:lnTo>
                  <a:lnTo>
                    <a:pt x="207041" y="120605"/>
                  </a:lnTo>
                  <a:lnTo>
                    <a:pt x="246651" y="98148"/>
                  </a:lnTo>
                  <a:lnTo>
                    <a:pt x="287421" y="77875"/>
                  </a:lnTo>
                  <a:lnTo>
                    <a:pt x="329231" y="59843"/>
                  </a:lnTo>
                  <a:lnTo>
                    <a:pt x="371958" y="44108"/>
                  </a:lnTo>
                  <a:lnTo>
                    <a:pt x="415476" y="30712"/>
                  </a:lnTo>
                  <a:lnTo>
                    <a:pt x="459657" y="19700"/>
                  </a:lnTo>
                  <a:lnTo>
                    <a:pt x="504370" y="11099"/>
                  </a:lnTo>
                  <a:lnTo>
                    <a:pt x="549484" y="4939"/>
                  </a:lnTo>
                  <a:lnTo>
                    <a:pt x="594866" y="1234"/>
                  </a:lnTo>
                  <a:lnTo>
                    <a:pt x="640382" y="0"/>
                  </a:lnTo>
                  <a:lnTo>
                    <a:pt x="640382" y="176149"/>
                  </a:lnTo>
                  <a:lnTo>
                    <a:pt x="622390" y="176393"/>
                  </a:lnTo>
                  <a:lnTo>
                    <a:pt x="604424" y="177125"/>
                  </a:lnTo>
                  <a:lnTo>
                    <a:pt x="550713" y="182243"/>
                  </a:lnTo>
                  <a:lnTo>
                    <a:pt x="497609" y="191712"/>
                  </a:lnTo>
                  <a:lnTo>
                    <a:pt x="445451" y="205468"/>
                  </a:lnTo>
                  <a:lnTo>
                    <a:pt x="394573" y="223425"/>
                  </a:lnTo>
                  <a:lnTo>
                    <a:pt x="345324" y="245463"/>
                  </a:lnTo>
                  <a:lnTo>
                    <a:pt x="298043" y="271427"/>
                  </a:lnTo>
                  <a:lnTo>
                    <a:pt x="253030" y="301151"/>
                  </a:lnTo>
                  <a:lnTo>
                    <a:pt x="210573" y="334445"/>
                  </a:lnTo>
                  <a:lnTo>
                    <a:pt x="170966" y="371084"/>
                  </a:lnTo>
                  <a:lnTo>
                    <a:pt x="146287" y="397235"/>
                  </a:lnTo>
                  <a:lnTo>
                    <a:pt x="134480" y="410813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048276" y="3279906"/>
              <a:ext cx="720090" cy="215265"/>
            </a:xfrm>
            <a:custGeom>
              <a:avLst/>
              <a:gdLst/>
              <a:ahLst/>
              <a:cxnLst/>
              <a:rect l="l" t="t" r="r" b="b"/>
              <a:pathLst>
                <a:path w="720089" h="215264">
                  <a:moveTo>
                    <a:pt x="24682" y="102631"/>
                  </a:moveTo>
                  <a:lnTo>
                    <a:pt x="3924" y="67310"/>
                  </a:lnTo>
                  <a:lnTo>
                    <a:pt x="3924" y="50800"/>
                  </a:lnTo>
                  <a:lnTo>
                    <a:pt x="28101" y="11430"/>
                  </a:lnTo>
                  <a:lnTo>
                    <a:pt x="57670" y="0"/>
                  </a:lnTo>
                  <a:lnTo>
                    <a:pt x="74498" y="0"/>
                  </a:lnTo>
                  <a:lnTo>
                    <a:pt x="82473" y="1270"/>
                  </a:lnTo>
                  <a:lnTo>
                    <a:pt x="88479" y="3810"/>
                  </a:lnTo>
                  <a:lnTo>
                    <a:pt x="58334" y="3810"/>
                  </a:lnTo>
                  <a:lnTo>
                    <a:pt x="50996" y="6350"/>
                  </a:lnTo>
                  <a:lnTo>
                    <a:pt x="16506" y="31750"/>
                  </a:lnTo>
                  <a:lnTo>
                    <a:pt x="8884" y="52070"/>
                  </a:lnTo>
                  <a:lnTo>
                    <a:pt x="8884" y="67310"/>
                  </a:lnTo>
                  <a:lnTo>
                    <a:pt x="10099" y="73660"/>
                  </a:lnTo>
                  <a:lnTo>
                    <a:pt x="14956" y="83820"/>
                  </a:lnTo>
                  <a:lnTo>
                    <a:pt x="17668" y="88900"/>
                  </a:lnTo>
                  <a:lnTo>
                    <a:pt x="20665" y="91440"/>
                  </a:lnTo>
                  <a:lnTo>
                    <a:pt x="24076" y="96520"/>
                  </a:lnTo>
                  <a:lnTo>
                    <a:pt x="28003" y="99060"/>
                  </a:lnTo>
                  <a:lnTo>
                    <a:pt x="29063" y="99665"/>
                  </a:lnTo>
                  <a:lnTo>
                    <a:pt x="24682" y="102631"/>
                  </a:lnTo>
                  <a:close/>
                </a:path>
                <a:path w="720089" h="215264">
                  <a:moveTo>
                    <a:pt x="29063" y="99665"/>
                  </a:moveTo>
                  <a:lnTo>
                    <a:pt x="28003" y="99060"/>
                  </a:lnTo>
                  <a:lnTo>
                    <a:pt x="24076" y="96520"/>
                  </a:lnTo>
                  <a:lnTo>
                    <a:pt x="20665" y="91440"/>
                  </a:lnTo>
                  <a:lnTo>
                    <a:pt x="17668" y="88900"/>
                  </a:lnTo>
                  <a:lnTo>
                    <a:pt x="14956" y="83820"/>
                  </a:lnTo>
                  <a:lnTo>
                    <a:pt x="10099" y="73660"/>
                  </a:lnTo>
                  <a:lnTo>
                    <a:pt x="8884" y="67310"/>
                  </a:lnTo>
                  <a:lnTo>
                    <a:pt x="8884" y="52070"/>
                  </a:lnTo>
                  <a:lnTo>
                    <a:pt x="31077" y="15240"/>
                  </a:lnTo>
                  <a:lnTo>
                    <a:pt x="58334" y="3810"/>
                  </a:lnTo>
                  <a:lnTo>
                    <a:pt x="73835" y="3810"/>
                  </a:lnTo>
                  <a:lnTo>
                    <a:pt x="81172" y="6350"/>
                  </a:lnTo>
                  <a:lnTo>
                    <a:pt x="88096" y="8890"/>
                  </a:lnTo>
                  <a:lnTo>
                    <a:pt x="58997" y="8890"/>
                  </a:lnTo>
                  <a:lnTo>
                    <a:pt x="52297" y="10160"/>
                  </a:lnTo>
                  <a:lnTo>
                    <a:pt x="39623" y="16510"/>
                  </a:lnTo>
                  <a:lnTo>
                    <a:pt x="34053" y="19050"/>
                  </a:lnTo>
                  <a:lnTo>
                    <a:pt x="24527" y="27940"/>
                  </a:lnTo>
                  <a:lnTo>
                    <a:pt x="20762" y="34290"/>
                  </a:lnTo>
                  <a:lnTo>
                    <a:pt x="15223" y="45720"/>
                  </a:lnTo>
                  <a:lnTo>
                    <a:pt x="13845" y="53340"/>
                  </a:lnTo>
                  <a:lnTo>
                    <a:pt x="13845" y="66040"/>
                  </a:lnTo>
                  <a:lnTo>
                    <a:pt x="37407" y="99060"/>
                  </a:lnTo>
                  <a:lnTo>
                    <a:pt x="29958" y="99060"/>
                  </a:lnTo>
                  <a:lnTo>
                    <a:pt x="29063" y="99665"/>
                  </a:lnTo>
                  <a:close/>
                </a:path>
                <a:path w="720089" h="215264">
                  <a:moveTo>
                    <a:pt x="107602" y="102666"/>
                  </a:moveTo>
                  <a:lnTo>
                    <a:pt x="103270" y="99660"/>
                  </a:lnTo>
                  <a:lnTo>
                    <a:pt x="104321" y="99060"/>
                  </a:lnTo>
                  <a:lnTo>
                    <a:pt x="108248" y="96520"/>
                  </a:lnTo>
                  <a:lnTo>
                    <a:pt x="113105" y="90170"/>
                  </a:lnTo>
                  <a:lnTo>
                    <a:pt x="114552" y="87630"/>
                  </a:lnTo>
                  <a:lnTo>
                    <a:pt x="117446" y="83820"/>
                  </a:lnTo>
                  <a:lnTo>
                    <a:pt x="123439" y="63500"/>
                  </a:lnTo>
                  <a:lnTo>
                    <a:pt x="123439" y="52070"/>
                  </a:lnTo>
                  <a:lnTo>
                    <a:pt x="101117" y="15240"/>
                  </a:lnTo>
                  <a:lnTo>
                    <a:pt x="73835" y="3810"/>
                  </a:lnTo>
                  <a:lnTo>
                    <a:pt x="88479" y="3810"/>
                  </a:lnTo>
                  <a:lnTo>
                    <a:pt x="120071" y="29210"/>
                  </a:lnTo>
                  <a:lnTo>
                    <a:pt x="128400" y="50800"/>
                  </a:lnTo>
                  <a:lnTo>
                    <a:pt x="128400" y="63500"/>
                  </a:lnTo>
                  <a:lnTo>
                    <a:pt x="117040" y="92710"/>
                  </a:lnTo>
                  <a:lnTo>
                    <a:pt x="111717" y="99060"/>
                  </a:lnTo>
                  <a:lnTo>
                    <a:pt x="107602" y="102666"/>
                  </a:lnTo>
                  <a:close/>
                </a:path>
                <a:path w="720089" h="215264">
                  <a:moveTo>
                    <a:pt x="73014" y="204470"/>
                  </a:moveTo>
                  <a:lnTo>
                    <a:pt x="59159" y="204470"/>
                  </a:lnTo>
                  <a:lnTo>
                    <a:pt x="52298" y="203200"/>
                  </a:lnTo>
                  <a:lnTo>
                    <a:pt x="17898" y="181610"/>
                  </a:lnTo>
                  <a:lnTo>
                    <a:pt x="9814" y="161290"/>
                  </a:lnTo>
                  <a:lnTo>
                    <a:pt x="9931" y="146050"/>
                  </a:lnTo>
                  <a:lnTo>
                    <a:pt x="20747" y="120650"/>
                  </a:lnTo>
                  <a:lnTo>
                    <a:pt x="26033" y="114300"/>
                  </a:lnTo>
                  <a:lnTo>
                    <a:pt x="30230" y="110490"/>
                  </a:lnTo>
                  <a:lnTo>
                    <a:pt x="37407" y="106680"/>
                  </a:lnTo>
                  <a:lnTo>
                    <a:pt x="37407" y="99060"/>
                  </a:lnTo>
                  <a:lnTo>
                    <a:pt x="13845" y="66040"/>
                  </a:lnTo>
                  <a:lnTo>
                    <a:pt x="13845" y="53340"/>
                  </a:lnTo>
                  <a:lnTo>
                    <a:pt x="34053" y="19050"/>
                  </a:lnTo>
                  <a:lnTo>
                    <a:pt x="39623" y="16510"/>
                  </a:lnTo>
                  <a:lnTo>
                    <a:pt x="52297" y="10160"/>
                  </a:lnTo>
                  <a:lnTo>
                    <a:pt x="58997" y="8890"/>
                  </a:lnTo>
                  <a:lnTo>
                    <a:pt x="73172" y="8890"/>
                  </a:lnTo>
                  <a:lnTo>
                    <a:pt x="79872" y="10160"/>
                  </a:lnTo>
                  <a:lnTo>
                    <a:pt x="92553" y="16510"/>
                  </a:lnTo>
                  <a:lnTo>
                    <a:pt x="98155" y="19050"/>
                  </a:lnTo>
                  <a:lnTo>
                    <a:pt x="105030" y="25400"/>
                  </a:lnTo>
                  <a:lnTo>
                    <a:pt x="61033" y="25400"/>
                  </a:lnTo>
                  <a:lnTo>
                    <a:pt x="56349" y="26670"/>
                  </a:lnTo>
                  <a:lnTo>
                    <a:pt x="31206" y="57150"/>
                  </a:lnTo>
                  <a:lnTo>
                    <a:pt x="31206" y="67310"/>
                  </a:lnTo>
                  <a:lnTo>
                    <a:pt x="56387" y="97790"/>
                  </a:lnTo>
                  <a:lnTo>
                    <a:pt x="61053" y="99060"/>
                  </a:lnTo>
                  <a:lnTo>
                    <a:pt x="94917" y="99060"/>
                  </a:lnTo>
                  <a:lnTo>
                    <a:pt x="94917" y="106680"/>
                  </a:lnTo>
                  <a:lnTo>
                    <a:pt x="101987" y="110490"/>
                  </a:lnTo>
                  <a:lnTo>
                    <a:pt x="104798" y="113030"/>
                  </a:lnTo>
                  <a:lnTo>
                    <a:pt x="60900" y="113030"/>
                  </a:lnTo>
                  <a:lnTo>
                    <a:pt x="55946" y="114300"/>
                  </a:lnTo>
                  <a:lnTo>
                    <a:pt x="28222" y="140970"/>
                  </a:lnTo>
                  <a:lnTo>
                    <a:pt x="27176" y="146050"/>
                  </a:lnTo>
                  <a:lnTo>
                    <a:pt x="27176" y="157480"/>
                  </a:lnTo>
                  <a:lnTo>
                    <a:pt x="55981" y="187960"/>
                  </a:lnTo>
                  <a:lnTo>
                    <a:pt x="60919" y="189230"/>
                  </a:lnTo>
                  <a:lnTo>
                    <a:pt x="107126" y="189230"/>
                  </a:lnTo>
                  <a:lnTo>
                    <a:pt x="99533" y="195580"/>
                  </a:lnTo>
                  <a:lnTo>
                    <a:pt x="93490" y="199390"/>
                  </a:lnTo>
                  <a:lnTo>
                    <a:pt x="79903" y="203200"/>
                  </a:lnTo>
                  <a:lnTo>
                    <a:pt x="73014" y="204470"/>
                  </a:lnTo>
                  <a:close/>
                </a:path>
                <a:path w="720089" h="215264">
                  <a:moveTo>
                    <a:pt x="109954" y="118060"/>
                  </a:moveTo>
                  <a:lnTo>
                    <a:pt x="106204" y="114300"/>
                  </a:lnTo>
                  <a:lnTo>
                    <a:pt x="101987" y="110490"/>
                  </a:lnTo>
                  <a:lnTo>
                    <a:pt x="94917" y="106680"/>
                  </a:lnTo>
                  <a:lnTo>
                    <a:pt x="94917" y="99060"/>
                  </a:lnTo>
                  <a:lnTo>
                    <a:pt x="101273" y="95250"/>
                  </a:lnTo>
                  <a:lnTo>
                    <a:pt x="104779" y="92710"/>
                  </a:lnTo>
                  <a:lnTo>
                    <a:pt x="109170" y="87630"/>
                  </a:lnTo>
                  <a:lnTo>
                    <a:pt x="110517" y="85090"/>
                  </a:lnTo>
                  <a:lnTo>
                    <a:pt x="113137" y="81280"/>
                  </a:lnTo>
                  <a:lnTo>
                    <a:pt x="114249" y="78740"/>
                  </a:lnTo>
                  <a:lnTo>
                    <a:pt x="116181" y="74930"/>
                  </a:lnTo>
                  <a:lnTo>
                    <a:pt x="116971" y="72390"/>
                  </a:lnTo>
                  <a:lnTo>
                    <a:pt x="118179" y="66040"/>
                  </a:lnTo>
                  <a:lnTo>
                    <a:pt x="118479" y="63500"/>
                  </a:lnTo>
                  <a:lnTo>
                    <a:pt x="118479" y="53340"/>
                  </a:lnTo>
                  <a:lnTo>
                    <a:pt x="98155" y="19050"/>
                  </a:lnTo>
                  <a:lnTo>
                    <a:pt x="92553" y="16510"/>
                  </a:lnTo>
                  <a:lnTo>
                    <a:pt x="79872" y="10160"/>
                  </a:lnTo>
                  <a:lnTo>
                    <a:pt x="73172" y="8890"/>
                  </a:lnTo>
                  <a:lnTo>
                    <a:pt x="88096" y="8890"/>
                  </a:lnTo>
                  <a:lnTo>
                    <a:pt x="121915" y="44450"/>
                  </a:lnTo>
                  <a:lnTo>
                    <a:pt x="123439" y="63500"/>
                  </a:lnTo>
                  <a:lnTo>
                    <a:pt x="123104" y="67310"/>
                  </a:lnTo>
                  <a:lnTo>
                    <a:pt x="114552" y="87630"/>
                  </a:lnTo>
                  <a:lnTo>
                    <a:pt x="113105" y="90170"/>
                  </a:lnTo>
                  <a:lnTo>
                    <a:pt x="108248" y="96520"/>
                  </a:lnTo>
                  <a:lnTo>
                    <a:pt x="104321" y="99060"/>
                  </a:lnTo>
                  <a:lnTo>
                    <a:pt x="102404" y="99060"/>
                  </a:lnTo>
                  <a:lnTo>
                    <a:pt x="101642" y="100591"/>
                  </a:lnTo>
                  <a:lnTo>
                    <a:pt x="99877" y="101600"/>
                  </a:lnTo>
                  <a:lnTo>
                    <a:pt x="99877" y="104140"/>
                  </a:lnTo>
                  <a:lnTo>
                    <a:pt x="101596" y="105002"/>
                  </a:lnTo>
                  <a:lnTo>
                    <a:pt x="102444" y="106680"/>
                  </a:lnTo>
                  <a:lnTo>
                    <a:pt x="104941" y="106680"/>
                  </a:lnTo>
                  <a:lnTo>
                    <a:pt x="109540" y="110490"/>
                  </a:lnTo>
                  <a:lnTo>
                    <a:pt x="113674" y="115570"/>
                  </a:lnTo>
                  <a:lnTo>
                    <a:pt x="109954" y="118060"/>
                  </a:lnTo>
                  <a:close/>
                </a:path>
                <a:path w="720089" h="215264">
                  <a:moveTo>
                    <a:pt x="71106" y="99060"/>
                  </a:moveTo>
                  <a:lnTo>
                    <a:pt x="61053" y="99060"/>
                  </a:lnTo>
                  <a:lnTo>
                    <a:pt x="56387" y="97790"/>
                  </a:lnTo>
                  <a:lnTo>
                    <a:pt x="31206" y="67310"/>
                  </a:lnTo>
                  <a:lnTo>
                    <a:pt x="31206" y="57150"/>
                  </a:lnTo>
                  <a:lnTo>
                    <a:pt x="56349" y="26670"/>
                  </a:lnTo>
                  <a:lnTo>
                    <a:pt x="61033" y="25400"/>
                  </a:lnTo>
                  <a:lnTo>
                    <a:pt x="71127" y="25400"/>
                  </a:lnTo>
                  <a:lnTo>
                    <a:pt x="75828" y="26670"/>
                  </a:lnTo>
                  <a:lnTo>
                    <a:pt x="84531" y="30480"/>
                  </a:lnTo>
                  <a:lnTo>
                    <a:pt x="57739" y="30480"/>
                  </a:lnTo>
                  <a:lnTo>
                    <a:pt x="50402" y="34290"/>
                  </a:lnTo>
                  <a:lnTo>
                    <a:pt x="36167" y="57150"/>
                  </a:lnTo>
                  <a:lnTo>
                    <a:pt x="36167" y="66040"/>
                  </a:lnTo>
                  <a:lnTo>
                    <a:pt x="61744" y="93980"/>
                  </a:lnTo>
                  <a:lnTo>
                    <a:pt x="84499" y="93980"/>
                  </a:lnTo>
                  <a:lnTo>
                    <a:pt x="75791" y="97790"/>
                  </a:lnTo>
                  <a:lnTo>
                    <a:pt x="71106" y="99060"/>
                  </a:lnTo>
                  <a:close/>
                </a:path>
                <a:path w="720089" h="215264">
                  <a:moveTo>
                    <a:pt x="94917" y="99060"/>
                  </a:moveTo>
                  <a:lnTo>
                    <a:pt x="71106" y="99060"/>
                  </a:lnTo>
                  <a:lnTo>
                    <a:pt x="75791" y="97790"/>
                  </a:lnTo>
                  <a:lnTo>
                    <a:pt x="84499" y="93980"/>
                  </a:lnTo>
                  <a:lnTo>
                    <a:pt x="101117" y="57150"/>
                  </a:lnTo>
                  <a:lnTo>
                    <a:pt x="100257" y="52070"/>
                  </a:lnTo>
                  <a:lnTo>
                    <a:pt x="71127" y="25400"/>
                  </a:lnTo>
                  <a:lnTo>
                    <a:pt x="105030" y="25400"/>
                  </a:lnTo>
                  <a:lnTo>
                    <a:pt x="107780" y="27940"/>
                  </a:lnTo>
                  <a:lnTo>
                    <a:pt x="111565" y="34290"/>
                  </a:lnTo>
                  <a:lnTo>
                    <a:pt x="117101" y="45720"/>
                  </a:lnTo>
                  <a:lnTo>
                    <a:pt x="118479" y="53340"/>
                  </a:lnTo>
                  <a:lnTo>
                    <a:pt x="118479" y="63500"/>
                  </a:lnTo>
                  <a:lnTo>
                    <a:pt x="118179" y="66040"/>
                  </a:lnTo>
                  <a:lnTo>
                    <a:pt x="116971" y="72390"/>
                  </a:lnTo>
                  <a:lnTo>
                    <a:pt x="116181" y="74930"/>
                  </a:lnTo>
                  <a:lnTo>
                    <a:pt x="114249" y="78740"/>
                  </a:lnTo>
                  <a:lnTo>
                    <a:pt x="113137" y="81280"/>
                  </a:lnTo>
                  <a:lnTo>
                    <a:pt x="110517" y="85090"/>
                  </a:lnTo>
                  <a:lnTo>
                    <a:pt x="109170" y="87630"/>
                  </a:lnTo>
                  <a:lnTo>
                    <a:pt x="104779" y="92710"/>
                  </a:lnTo>
                  <a:lnTo>
                    <a:pt x="101273" y="95250"/>
                  </a:lnTo>
                  <a:lnTo>
                    <a:pt x="94917" y="99060"/>
                  </a:lnTo>
                  <a:close/>
                </a:path>
                <a:path w="720089" h="215264">
                  <a:moveTo>
                    <a:pt x="70425" y="93980"/>
                  </a:moveTo>
                  <a:lnTo>
                    <a:pt x="61744" y="93980"/>
                  </a:lnTo>
                  <a:lnTo>
                    <a:pt x="57739" y="92710"/>
                  </a:lnTo>
                  <a:lnTo>
                    <a:pt x="36167" y="57150"/>
                  </a:lnTo>
                  <a:lnTo>
                    <a:pt x="36916" y="53340"/>
                  </a:lnTo>
                  <a:lnTo>
                    <a:pt x="57739" y="30480"/>
                  </a:lnTo>
                  <a:lnTo>
                    <a:pt x="74455" y="30480"/>
                  </a:lnTo>
                  <a:lnTo>
                    <a:pt x="81896" y="34290"/>
                  </a:lnTo>
                  <a:lnTo>
                    <a:pt x="83485" y="35560"/>
                  </a:lnTo>
                  <a:lnTo>
                    <a:pt x="59130" y="35560"/>
                  </a:lnTo>
                  <a:lnTo>
                    <a:pt x="53051" y="38100"/>
                  </a:lnTo>
                  <a:lnTo>
                    <a:pt x="50432" y="40640"/>
                  </a:lnTo>
                  <a:lnTo>
                    <a:pt x="46048" y="44450"/>
                  </a:lnTo>
                  <a:lnTo>
                    <a:pt x="44311" y="48260"/>
                  </a:lnTo>
                  <a:lnTo>
                    <a:pt x="41765" y="54610"/>
                  </a:lnTo>
                  <a:lnTo>
                    <a:pt x="41127" y="58420"/>
                  </a:lnTo>
                  <a:lnTo>
                    <a:pt x="41127" y="66040"/>
                  </a:lnTo>
                  <a:lnTo>
                    <a:pt x="53019" y="85090"/>
                  </a:lnTo>
                  <a:lnTo>
                    <a:pt x="59092" y="88900"/>
                  </a:lnTo>
                  <a:lnTo>
                    <a:pt x="83485" y="88900"/>
                  </a:lnTo>
                  <a:lnTo>
                    <a:pt x="81896" y="90170"/>
                  </a:lnTo>
                  <a:lnTo>
                    <a:pt x="74455" y="92710"/>
                  </a:lnTo>
                  <a:lnTo>
                    <a:pt x="70425" y="93980"/>
                  </a:lnTo>
                  <a:close/>
                </a:path>
                <a:path w="720089" h="215264">
                  <a:moveTo>
                    <a:pt x="84499" y="93980"/>
                  </a:moveTo>
                  <a:lnTo>
                    <a:pt x="70425" y="93980"/>
                  </a:lnTo>
                  <a:lnTo>
                    <a:pt x="74455" y="92710"/>
                  </a:lnTo>
                  <a:lnTo>
                    <a:pt x="81896" y="90170"/>
                  </a:lnTo>
                  <a:lnTo>
                    <a:pt x="96157" y="57150"/>
                  </a:lnTo>
                  <a:lnTo>
                    <a:pt x="95408" y="53340"/>
                  </a:lnTo>
                  <a:lnTo>
                    <a:pt x="74455" y="30480"/>
                  </a:lnTo>
                  <a:lnTo>
                    <a:pt x="84531" y="30480"/>
                  </a:lnTo>
                  <a:lnTo>
                    <a:pt x="101117" y="57150"/>
                  </a:lnTo>
                  <a:lnTo>
                    <a:pt x="101117" y="67310"/>
                  </a:lnTo>
                  <a:lnTo>
                    <a:pt x="100262" y="72390"/>
                  </a:lnTo>
                  <a:lnTo>
                    <a:pt x="96824" y="81280"/>
                  </a:lnTo>
                  <a:lnTo>
                    <a:pt x="94423" y="85090"/>
                  </a:lnTo>
                  <a:lnTo>
                    <a:pt x="88236" y="91440"/>
                  </a:lnTo>
                  <a:lnTo>
                    <a:pt x="84499" y="93980"/>
                  </a:lnTo>
                  <a:close/>
                </a:path>
                <a:path w="720089" h="215264">
                  <a:moveTo>
                    <a:pt x="83485" y="88900"/>
                  </a:moveTo>
                  <a:lnTo>
                    <a:pt x="73120" y="88900"/>
                  </a:lnTo>
                  <a:lnTo>
                    <a:pt x="79292" y="85090"/>
                  </a:lnTo>
                  <a:lnTo>
                    <a:pt x="81911" y="83820"/>
                  </a:lnTo>
                  <a:lnTo>
                    <a:pt x="86266" y="78740"/>
                  </a:lnTo>
                  <a:lnTo>
                    <a:pt x="87997" y="76200"/>
                  </a:lnTo>
                  <a:lnTo>
                    <a:pt x="90553" y="69850"/>
                  </a:lnTo>
                  <a:lnTo>
                    <a:pt x="91197" y="66040"/>
                  </a:lnTo>
                  <a:lnTo>
                    <a:pt x="91197" y="58420"/>
                  </a:lnTo>
                  <a:lnTo>
                    <a:pt x="90559" y="54610"/>
                  </a:lnTo>
                  <a:lnTo>
                    <a:pt x="88013" y="48260"/>
                  </a:lnTo>
                  <a:lnTo>
                    <a:pt x="86276" y="44450"/>
                  </a:lnTo>
                  <a:lnTo>
                    <a:pt x="81898" y="40640"/>
                  </a:lnTo>
                  <a:lnTo>
                    <a:pt x="79261" y="38100"/>
                  </a:lnTo>
                  <a:lnTo>
                    <a:pt x="73082" y="35560"/>
                  </a:lnTo>
                  <a:lnTo>
                    <a:pt x="83485" y="35560"/>
                  </a:lnTo>
                  <a:lnTo>
                    <a:pt x="96157" y="57150"/>
                  </a:lnTo>
                  <a:lnTo>
                    <a:pt x="96157" y="66040"/>
                  </a:lnTo>
                  <a:lnTo>
                    <a:pt x="95408" y="71120"/>
                  </a:lnTo>
                  <a:lnTo>
                    <a:pt x="92411" y="78740"/>
                  </a:lnTo>
                  <a:lnTo>
                    <a:pt x="90344" y="82550"/>
                  </a:lnTo>
                  <a:lnTo>
                    <a:pt x="85074" y="87630"/>
                  </a:lnTo>
                  <a:lnTo>
                    <a:pt x="83485" y="88900"/>
                  </a:lnTo>
                  <a:close/>
                </a:path>
                <a:path w="720089" h="215264">
                  <a:moveTo>
                    <a:pt x="30718" y="100612"/>
                  </a:moveTo>
                  <a:lnTo>
                    <a:pt x="29063" y="99665"/>
                  </a:lnTo>
                  <a:lnTo>
                    <a:pt x="29958" y="99060"/>
                  </a:lnTo>
                  <a:lnTo>
                    <a:pt x="30718" y="100612"/>
                  </a:lnTo>
                  <a:close/>
                </a:path>
                <a:path w="720089" h="215264">
                  <a:moveTo>
                    <a:pt x="37407" y="106680"/>
                  </a:moveTo>
                  <a:lnTo>
                    <a:pt x="29880" y="106680"/>
                  </a:lnTo>
                  <a:lnTo>
                    <a:pt x="30739" y="104979"/>
                  </a:lnTo>
                  <a:lnTo>
                    <a:pt x="32446" y="104140"/>
                  </a:lnTo>
                  <a:lnTo>
                    <a:pt x="32446" y="101600"/>
                  </a:lnTo>
                  <a:lnTo>
                    <a:pt x="30718" y="100612"/>
                  </a:lnTo>
                  <a:lnTo>
                    <a:pt x="29958" y="99060"/>
                  </a:lnTo>
                  <a:lnTo>
                    <a:pt x="37407" y="99060"/>
                  </a:lnTo>
                  <a:lnTo>
                    <a:pt x="37407" y="106680"/>
                  </a:lnTo>
                  <a:close/>
                </a:path>
                <a:path w="720089" h="215264">
                  <a:moveTo>
                    <a:pt x="101642" y="100591"/>
                  </a:moveTo>
                  <a:lnTo>
                    <a:pt x="102404" y="99060"/>
                  </a:lnTo>
                  <a:lnTo>
                    <a:pt x="103270" y="99660"/>
                  </a:lnTo>
                  <a:lnTo>
                    <a:pt x="101642" y="100591"/>
                  </a:lnTo>
                  <a:close/>
                </a:path>
                <a:path w="720089" h="215264">
                  <a:moveTo>
                    <a:pt x="103270" y="99660"/>
                  </a:moveTo>
                  <a:lnTo>
                    <a:pt x="102404" y="99060"/>
                  </a:lnTo>
                  <a:lnTo>
                    <a:pt x="104321" y="99060"/>
                  </a:lnTo>
                  <a:lnTo>
                    <a:pt x="103270" y="99660"/>
                  </a:lnTo>
                  <a:close/>
                </a:path>
                <a:path w="720089" h="215264">
                  <a:moveTo>
                    <a:pt x="103426" y="105920"/>
                  </a:moveTo>
                  <a:lnTo>
                    <a:pt x="101596" y="105002"/>
                  </a:lnTo>
                  <a:lnTo>
                    <a:pt x="100519" y="102870"/>
                  </a:lnTo>
                  <a:lnTo>
                    <a:pt x="101642" y="100591"/>
                  </a:lnTo>
                  <a:lnTo>
                    <a:pt x="103277" y="99665"/>
                  </a:lnTo>
                  <a:lnTo>
                    <a:pt x="106065" y="101600"/>
                  </a:lnTo>
                  <a:lnTo>
                    <a:pt x="104838" y="101600"/>
                  </a:lnTo>
                  <a:lnTo>
                    <a:pt x="104838" y="104140"/>
                  </a:lnTo>
                  <a:lnTo>
                    <a:pt x="105728" y="104140"/>
                  </a:lnTo>
                  <a:lnTo>
                    <a:pt x="103426" y="105920"/>
                  </a:lnTo>
                  <a:close/>
                </a:path>
                <a:path w="720089" h="215264">
                  <a:moveTo>
                    <a:pt x="28869" y="105898"/>
                  </a:moveTo>
                  <a:lnTo>
                    <a:pt x="24932" y="102850"/>
                  </a:lnTo>
                  <a:lnTo>
                    <a:pt x="24682" y="102631"/>
                  </a:lnTo>
                  <a:lnTo>
                    <a:pt x="29063" y="99665"/>
                  </a:lnTo>
                  <a:lnTo>
                    <a:pt x="30718" y="100612"/>
                  </a:lnTo>
                  <a:lnTo>
                    <a:pt x="31202" y="101600"/>
                  </a:lnTo>
                  <a:lnTo>
                    <a:pt x="27486" y="101600"/>
                  </a:lnTo>
                  <a:lnTo>
                    <a:pt x="27486" y="104140"/>
                  </a:lnTo>
                  <a:lnTo>
                    <a:pt x="31163" y="104140"/>
                  </a:lnTo>
                  <a:lnTo>
                    <a:pt x="30739" y="104979"/>
                  </a:lnTo>
                  <a:lnTo>
                    <a:pt x="28869" y="105898"/>
                  </a:lnTo>
                  <a:close/>
                </a:path>
                <a:path w="720089" h="215264">
                  <a:moveTo>
                    <a:pt x="100514" y="102859"/>
                  </a:moveTo>
                  <a:lnTo>
                    <a:pt x="99877" y="101600"/>
                  </a:lnTo>
                  <a:lnTo>
                    <a:pt x="101642" y="100591"/>
                  </a:lnTo>
                  <a:lnTo>
                    <a:pt x="100514" y="102859"/>
                  </a:lnTo>
                  <a:close/>
                </a:path>
                <a:path w="720089" h="215264">
                  <a:moveTo>
                    <a:pt x="31815" y="102850"/>
                  </a:moveTo>
                  <a:lnTo>
                    <a:pt x="30718" y="100612"/>
                  </a:lnTo>
                  <a:lnTo>
                    <a:pt x="32446" y="101600"/>
                  </a:lnTo>
                  <a:lnTo>
                    <a:pt x="31815" y="102850"/>
                  </a:lnTo>
                  <a:close/>
                </a:path>
                <a:path w="720089" h="215264">
                  <a:moveTo>
                    <a:pt x="31163" y="104140"/>
                  </a:moveTo>
                  <a:lnTo>
                    <a:pt x="27486" y="104140"/>
                  </a:lnTo>
                  <a:lnTo>
                    <a:pt x="27486" y="101600"/>
                  </a:lnTo>
                  <a:lnTo>
                    <a:pt x="31202" y="101600"/>
                  </a:lnTo>
                  <a:lnTo>
                    <a:pt x="31707" y="102631"/>
                  </a:lnTo>
                  <a:lnTo>
                    <a:pt x="31805" y="102870"/>
                  </a:lnTo>
                  <a:lnTo>
                    <a:pt x="31163" y="104140"/>
                  </a:lnTo>
                  <a:close/>
                </a:path>
                <a:path w="720089" h="215264">
                  <a:moveTo>
                    <a:pt x="32446" y="104140"/>
                  </a:moveTo>
                  <a:lnTo>
                    <a:pt x="31824" y="102870"/>
                  </a:lnTo>
                  <a:lnTo>
                    <a:pt x="31925" y="102631"/>
                  </a:lnTo>
                  <a:lnTo>
                    <a:pt x="32446" y="101600"/>
                  </a:lnTo>
                  <a:lnTo>
                    <a:pt x="32446" y="104140"/>
                  </a:lnTo>
                  <a:close/>
                </a:path>
                <a:path w="720089" h="215264">
                  <a:moveTo>
                    <a:pt x="99877" y="104140"/>
                  </a:moveTo>
                  <a:lnTo>
                    <a:pt x="99877" y="101600"/>
                  </a:lnTo>
                  <a:lnTo>
                    <a:pt x="100509" y="102870"/>
                  </a:lnTo>
                  <a:lnTo>
                    <a:pt x="99877" y="104140"/>
                  </a:lnTo>
                  <a:close/>
                </a:path>
                <a:path w="720089" h="215264">
                  <a:moveTo>
                    <a:pt x="105728" y="104140"/>
                  </a:moveTo>
                  <a:lnTo>
                    <a:pt x="104838" y="104140"/>
                  </a:lnTo>
                  <a:lnTo>
                    <a:pt x="104838" y="101600"/>
                  </a:lnTo>
                  <a:lnTo>
                    <a:pt x="106065" y="101600"/>
                  </a:lnTo>
                  <a:lnTo>
                    <a:pt x="107602" y="102666"/>
                  </a:lnTo>
                  <a:lnTo>
                    <a:pt x="107369" y="102870"/>
                  </a:lnTo>
                  <a:lnTo>
                    <a:pt x="105728" y="104140"/>
                  </a:lnTo>
                  <a:close/>
                </a:path>
                <a:path w="720089" h="215264">
                  <a:moveTo>
                    <a:pt x="74036" y="214630"/>
                  </a:moveTo>
                  <a:lnTo>
                    <a:pt x="58129" y="214630"/>
                  </a:lnTo>
                  <a:lnTo>
                    <a:pt x="50263" y="213360"/>
                  </a:lnTo>
                  <a:lnTo>
                    <a:pt x="14778" y="194310"/>
                  </a:lnTo>
                  <a:lnTo>
                    <a:pt x="260" y="158750"/>
                  </a:lnTo>
                  <a:lnTo>
                    <a:pt x="0" y="146050"/>
                  </a:lnTo>
                  <a:lnTo>
                    <a:pt x="318" y="142240"/>
                  </a:lnTo>
                  <a:lnTo>
                    <a:pt x="19327" y="106680"/>
                  </a:lnTo>
                  <a:lnTo>
                    <a:pt x="24682" y="102631"/>
                  </a:lnTo>
                  <a:lnTo>
                    <a:pt x="24954" y="102870"/>
                  </a:lnTo>
                  <a:lnTo>
                    <a:pt x="28869" y="105898"/>
                  </a:lnTo>
                  <a:lnTo>
                    <a:pt x="5241" y="143510"/>
                  </a:lnTo>
                  <a:lnTo>
                    <a:pt x="4854" y="147320"/>
                  </a:lnTo>
                  <a:lnTo>
                    <a:pt x="4854" y="151130"/>
                  </a:lnTo>
                  <a:lnTo>
                    <a:pt x="18469" y="190500"/>
                  </a:lnTo>
                  <a:lnTo>
                    <a:pt x="58644" y="209550"/>
                  </a:lnTo>
                  <a:lnTo>
                    <a:pt x="93747" y="209550"/>
                  </a:lnTo>
                  <a:lnTo>
                    <a:pt x="81925" y="213360"/>
                  </a:lnTo>
                  <a:lnTo>
                    <a:pt x="74036" y="214630"/>
                  </a:lnTo>
                  <a:close/>
                </a:path>
                <a:path w="720089" h="215264">
                  <a:moveTo>
                    <a:pt x="93747" y="209550"/>
                  </a:moveTo>
                  <a:lnTo>
                    <a:pt x="73525" y="209550"/>
                  </a:lnTo>
                  <a:lnTo>
                    <a:pt x="80914" y="208280"/>
                  </a:lnTo>
                  <a:lnTo>
                    <a:pt x="95589" y="203200"/>
                  </a:lnTo>
                  <a:lnTo>
                    <a:pt x="124462" y="171450"/>
                  </a:lnTo>
                  <a:lnTo>
                    <a:pt x="127470" y="151130"/>
                  </a:lnTo>
                  <a:lnTo>
                    <a:pt x="127470" y="147320"/>
                  </a:lnTo>
                  <a:lnTo>
                    <a:pt x="113674" y="115570"/>
                  </a:lnTo>
                  <a:lnTo>
                    <a:pt x="109540" y="110490"/>
                  </a:lnTo>
                  <a:lnTo>
                    <a:pt x="104941" y="106680"/>
                  </a:lnTo>
                  <a:lnTo>
                    <a:pt x="103426" y="105920"/>
                  </a:lnTo>
                  <a:lnTo>
                    <a:pt x="107392" y="102850"/>
                  </a:lnTo>
                  <a:lnTo>
                    <a:pt x="130309" y="134620"/>
                  </a:lnTo>
                  <a:lnTo>
                    <a:pt x="132430" y="151130"/>
                  </a:lnTo>
                  <a:lnTo>
                    <a:pt x="132064" y="158750"/>
                  </a:lnTo>
                  <a:lnTo>
                    <a:pt x="117546" y="194310"/>
                  </a:lnTo>
                  <a:lnTo>
                    <a:pt x="97688" y="208280"/>
                  </a:lnTo>
                  <a:lnTo>
                    <a:pt x="93747" y="209550"/>
                  </a:lnTo>
                  <a:close/>
                </a:path>
                <a:path w="720089" h="215264">
                  <a:moveTo>
                    <a:pt x="30739" y="104979"/>
                  </a:moveTo>
                  <a:lnTo>
                    <a:pt x="31815" y="102850"/>
                  </a:lnTo>
                  <a:lnTo>
                    <a:pt x="32446" y="104140"/>
                  </a:lnTo>
                  <a:lnTo>
                    <a:pt x="30739" y="104979"/>
                  </a:lnTo>
                  <a:close/>
                </a:path>
                <a:path w="720089" h="215264">
                  <a:moveTo>
                    <a:pt x="101596" y="105002"/>
                  </a:moveTo>
                  <a:lnTo>
                    <a:pt x="99877" y="104140"/>
                  </a:lnTo>
                  <a:lnTo>
                    <a:pt x="100514" y="102859"/>
                  </a:lnTo>
                  <a:lnTo>
                    <a:pt x="101596" y="105002"/>
                  </a:lnTo>
                  <a:close/>
                </a:path>
                <a:path w="720089" h="215264">
                  <a:moveTo>
                    <a:pt x="29880" y="106680"/>
                  </a:moveTo>
                  <a:lnTo>
                    <a:pt x="28869" y="105898"/>
                  </a:lnTo>
                  <a:lnTo>
                    <a:pt x="30739" y="104979"/>
                  </a:lnTo>
                  <a:lnTo>
                    <a:pt x="29880" y="106680"/>
                  </a:lnTo>
                  <a:close/>
                </a:path>
                <a:path w="720089" h="215264">
                  <a:moveTo>
                    <a:pt x="102444" y="106680"/>
                  </a:moveTo>
                  <a:lnTo>
                    <a:pt x="101596" y="105002"/>
                  </a:lnTo>
                  <a:lnTo>
                    <a:pt x="103426" y="105920"/>
                  </a:lnTo>
                  <a:lnTo>
                    <a:pt x="102444" y="106680"/>
                  </a:lnTo>
                  <a:close/>
                </a:path>
                <a:path w="720089" h="215264">
                  <a:moveTo>
                    <a:pt x="73525" y="209550"/>
                  </a:moveTo>
                  <a:lnTo>
                    <a:pt x="58644" y="209550"/>
                  </a:lnTo>
                  <a:lnTo>
                    <a:pt x="51281" y="208280"/>
                  </a:lnTo>
                  <a:lnTo>
                    <a:pt x="13767" y="184150"/>
                  </a:lnTo>
                  <a:lnTo>
                    <a:pt x="4854" y="151130"/>
                  </a:lnTo>
                  <a:lnTo>
                    <a:pt x="4854" y="147320"/>
                  </a:lnTo>
                  <a:lnTo>
                    <a:pt x="22680" y="110490"/>
                  </a:lnTo>
                  <a:lnTo>
                    <a:pt x="28869" y="105898"/>
                  </a:lnTo>
                  <a:lnTo>
                    <a:pt x="29880" y="106680"/>
                  </a:lnTo>
                  <a:lnTo>
                    <a:pt x="37407" y="106680"/>
                  </a:lnTo>
                  <a:lnTo>
                    <a:pt x="30230" y="110490"/>
                  </a:lnTo>
                  <a:lnTo>
                    <a:pt x="26033" y="114300"/>
                  </a:lnTo>
                  <a:lnTo>
                    <a:pt x="20747" y="120650"/>
                  </a:lnTo>
                  <a:lnTo>
                    <a:pt x="19185" y="121920"/>
                  </a:lnTo>
                  <a:lnTo>
                    <a:pt x="9814" y="161290"/>
                  </a:lnTo>
                  <a:lnTo>
                    <a:pt x="11427" y="168910"/>
                  </a:lnTo>
                  <a:lnTo>
                    <a:pt x="38814" y="199390"/>
                  </a:lnTo>
                  <a:lnTo>
                    <a:pt x="59159" y="204470"/>
                  </a:lnTo>
                  <a:lnTo>
                    <a:pt x="91920" y="204470"/>
                  </a:lnTo>
                  <a:lnTo>
                    <a:pt x="80914" y="208280"/>
                  </a:lnTo>
                  <a:lnTo>
                    <a:pt x="73525" y="209550"/>
                  </a:lnTo>
                  <a:close/>
                </a:path>
                <a:path w="720089" h="215264">
                  <a:moveTo>
                    <a:pt x="104941" y="106680"/>
                  </a:moveTo>
                  <a:lnTo>
                    <a:pt x="102444" y="106680"/>
                  </a:lnTo>
                  <a:lnTo>
                    <a:pt x="103426" y="105920"/>
                  </a:lnTo>
                  <a:lnTo>
                    <a:pt x="104941" y="106680"/>
                  </a:lnTo>
                  <a:close/>
                </a:path>
                <a:path w="720089" h="215264">
                  <a:moveTo>
                    <a:pt x="71250" y="189230"/>
                  </a:moveTo>
                  <a:lnTo>
                    <a:pt x="60919" y="189230"/>
                  </a:lnTo>
                  <a:lnTo>
                    <a:pt x="55981" y="187960"/>
                  </a:lnTo>
                  <a:lnTo>
                    <a:pt x="28232" y="161290"/>
                  </a:lnTo>
                  <a:lnTo>
                    <a:pt x="27176" y="157480"/>
                  </a:lnTo>
                  <a:lnTo>
                    <a:pt x="27176" y="146050"/>
                  </a:lnTo>
                  <a:lnTo>
                    <a:pt x="55946" y="114300"/>
                  </a:lnTo>
                  <a:lnTo>
                    <a:pt x="60900" y="113030"/>
                  </a:lnTo>
                  <a:lnTo>
                    <a:pt x="71268" y="113030"/>
                  </a:lnTo>
                  <a:lnTo>
                    <a:pt x="76223" y="114300"/>
                  </a:lnTo>
                  <a:lnTo>
                    <a:pt x="85685" y="118110"/>
                  </a:lnTo>
                  <a:lnTo>
                    <a:pt x="61537" y="118110"/>
                  </a:lnTo>
                  <a:lnTo>
                    <a:pt x="57197" y="119380"/>
                  </a:lnTo>
                  <a:lnTo>
                    <a:pt x="32136" y="147320"/>
                  </a:lnTo>
                  <a:lnTo>
                    <a:pt x="32136" y="156210"/>
                  </a:lnTo>
                  <a:lnTo>
                    <a:pt x="48929" y="179070"/>
                  </a:lnTo>
                  <a:lnTo>
                    <a:pt x="57197" y="182880"/>
                  </a:lnTo>
                  <a:lnTo>
                    <a:pt x="61537" y="184150"/>
                  </a:lnTo>
                  <a:lnTo>
                    <a:pt x="85627" y="184150"/>
                  </a:lnTo>
                  <a:lnTo>
                    <a:pt x="76188" y="187960"/>
                  </a:lnTo>
                  <a:lnTo>
                    <a:pt x="71250" y="189230"/>
                  </a:lnTo>
                  <a:close/>
                </a:path>
                <a:path w="720089" h="215264">
                  <a:moveTo>
                    <a:pt x="107126" y="189230"/>
                  </a:moveTo>
                  <a:lnTo>
                    <a:pt x="71250" y="189230"/>
                  </a:lnTo>
                  <a:lnTo>
                    <a:pt x="76188" y="187960"/>
                  </a:lnTo>
                  <a:lnTo>
                    <a:pt x="85627" y="184150"/>
                  </a:lnTo>
                  <a:lnTo>
                    <a:pt x="105148" y="157480"/>
                  </a:lnTo>
                  <a:lnTo>
                    <a:pt x="105148" y="146050"/>
                  </a:lnTo>
                  <a:lnTo>
                    <a:pt x="76223" y="114300"/>
                  </a:lnTo>
                  <a:lnTo>
                    <a:pt x="71268" y="113030"/>
                  </a:lnTo>
                  <a:lnTo>
                    <a:pt x="104798" y="113030"/>
                  </a:lnTo>
                  <a:lnTo>
                    <a:pt x="106204" y="114300"/>
                  </a:lnTo>
                  <a:lnTo>
                    <a:pt x="109954" y="118060"/>
                  </a:lnTo>
                  <a:lnTo>
                    <a:pt x="111413" y="120650"/>
                  </a:lnTo>
                  <a:lnTo>
                    <a:pt x="122509" y="161290"/>
                  </a:lnTo>
                  <a:lnTo>
                    <a:pt x="120897" y="168910"/>
                  </a:lnTo>
                  <a:lnTo>
                    <a:pt x="114426" y="181610"/>
                  </a:lnTo>
                  <a:lnTo>
                    <a:pt x="110163" y="186690"/>
                  </a:lnTo>
                  <a:lnTo>
                    <a:pt x="107126" y="189230"/>
                  </a:lnTo>
                  <a:close/>
                </a:path>
                <a:path w="720089" h="215264">
                  <a:moveTo>
                    <a:pt x="110003" y="118110"/>
                  </a:moveTo>
                  <a:lnTo>
                    <a:pt x="113674" y="115570"/>
                  </a:lnTo>
                  <a:lnTo>
                    <a:pt x="110003" y="118110"/>
                  </a:lnTo>
                  <a:close/>
                </a:path>
                <a:path w="720089" h="215264">
                  <a:moveTo>
                    <a:pt x="116154" y="118110"/>
                  </a:moveTo>
                  <a:lnTo>
                    <a:pt x="110003" y="118110"/>
                  </a:lnTo>
                  <a:lnTo>
                    <a:pt x="113674" y="115570"/>
                  </a:lnTo>
                  <a:lnTo>
                    <a:pt x="115327" y="116840"/>
                  </a:lnTo>
                  <a:lnTo>
                    <a:pt x="116154" y="118110"/>
                  </a:lnTo>
                  <a:close/>
                </a:path>
                <a:path w="720089" h="215264">
                  <a:moveTo>
                    <a:pt x="91920" y="204470"/>
                  </a:moveTo>
                  <a:lnTo>
                    <a:pt x="73014" y="204470"/>
                  </a:lnTo>
                  <a:lnTo>
                    <a:pt x="79903" y="203200"/>
                  </a:lnTo>
                  <a:lnTo>
                    <a:pt x="93490" y="199390"/>
                  </a:lnTo>
                  <a:lnTo>
                    <a:pt x="120897" y="168910"/>
                  </a:lnTo>
                  <a:lnTo>
                    <a:pt x="122509" y="161290"/>
                  </a:lnTo>
                  <a:lnTo>
                    <a:pt x="122392" y="146050"/>
                  </a:lnTo>
                  <a:lnTo>
                    <a:pt x="111413" y="120650"/>
                  </a:lnTo>
                  <a:lnTo>
                    <a:pt x="109879" y="118110"/>
                  </a:lnTo>
                  <a:lnTo>
                    <a:pt x="116154" y="118110"/>
                  </a:lnTo>
                  <a:lnTo>
                    <a:pt x="127470" y="147320"/>
                  </a:lnTo>
                  <a:lnTo>
                    <a:pt x="127470" y="151130"/>
                  </a:lnTo>
                  <a:lnTo>
                    <a:pt x="113854" y="190500"/>
                  </a:lnTo>
                  <a:lnTo>
                    <a:pt x="95589" y="203200"/>
                  </a:lnTo>
                  <a:lnTo>
                    <a:pt x="91920" y="204470"/>
                  </a:lnTo>
                  <a:close/>
                </a:path>
                <a:path w="720089" h="215264">
                  <a:moveTo>
                    <a:pt x="70631" y="184150"/>
                  </a:moveTo>
                  <a:lnTo>
                    <a:pt x="61537" y="184150"/>
                  </a:lnTo>
                  <a:lnTo>
                    <a:pt x="57197" y="182880"/>
                  </a:lnTo>
                  <a:lnTo>
                    <a:pt x="48929" y="179070"/>
                  </a:lnTo>
                  <a:lnTo>
                    <a:pt x="45313" y="177800"/>
                  </a:lnTo>
                  <a:lnTo>
                    <a:pt x="39112" y="171450"/>
                  </a:lnTo>
                  <a:lnTo>
                    <a:pt x="36658" y="167640"/>
                  </a:lnTo>
                  <a:lnTo>
                    <a:pt x="33041" y="160020"/>
                  </a:lnTo>
                  <a:lnTo>
                    <a:pt x="32136" y="156210"/>
                  </a:lnTo>
                  <a:lnTo>
                    <a:pt x="32136" y="147320"/>
                  </a:lnTo>
                  <a:lnTo>
                    <a:pt x="61537" y="118110"/>
                  </a:lnTo>
                  <a:lnTo>
                    <a:pt x="70631" y="118110"/>
                  </a:lnTo>
                  <a:lnTo>
                    <a:pt x="74972" y="119380"/>
                  </a:lnTo>
                  <a:lnTo>
                    <a:pt x="83239" y="121920"/>
                  </a:lnTo>
                  <a:lnTo>
                    <a:pt x="85048" y="123190"/>
                  </a:lnTo>
                  <a:lnTo>
                    <a:pt x="58448" y="123190"/>
                  </a:lnTo>
                  <a:lnTo>
                    <a:pt x="51375" y="127000"/>
                  </a:lnTo>
                  <a:lnTo>
                    <a:pt x="37097" y="147320"/>
                  </a:lnTo>
                  <a:lnTo>
                    <a:pt x="37097" y="154940"/>
                  </a:lnTo>
                  <a:lnTo>
                    <a:pt x="62156" y="179070"/>
                  </a:lnTo>
                  <a:lnTo>
                    <a:pt x="83239" y="179070"/>
                  </a:lnTo>
                  <a:lnTo>
                    <a:pt x="74972" y="182880"/>
                  </a:lnTo>
                  <a:lnTo>
                    <a:pt x="70631" y="184150"/>
                  </a:lnTo>
                  <a:close/>
                </a:path>
                <a:path w="720089" h="215264">
                  <a:moveTo>
                    <a:pt x="85627" y="184150"/>
                  </a:moveTo>
                  <a:lnTo>
                    <a:pt x="70631" y="184150"/>
                  </a:lnTo>
                  <a:lnTo>
                    <a:pt x="74972" y="182880"/>
                  </a:lnTo>
                  <a:lnTo>
                    <a:pt x="83239" y="179070"/>
                  </a:lnTo>
                  <a:lnTo>
                    <a:pt x="100187" y="156210"/>
                  </a:lnTo>
                  <a:lnTo>
                    <a:pt x="100187" y="147320"/>
                  </a:lnTo>
                  <a:lnTo>
                    <a:pt x="70631" y="118110"/>
                  </a:lnTo>
                  <a:lnTo>
                    <a:pt x="85685" y="118110"/>
                  </a:lnTo>
                  <a:lnTo>
                    <a:pt x="105148" y="157480"/>
                  </a:lnTo>
                  <a:lnTo>
                    <a:pt x="104059" y="161290"/>
                  </a:lnTo>
                  <a:lnTo>
                    <a:pt x="99750" y="171450"/>
                  </a:lnTo>
                  <a:lnTo>
                    <a:pt x="96903" y="175260"/>
                  </a:lnTo>
                  <a:lnTo>
                    <a:pt x="89774" y="181610"/>
                  </a:lnTo>
                  <a:lnTo>
                    <a:pt x="85627" y="184150"/>
                  </a:lnTo>
                  <a:close/>
                </a:path>
                <a:path w="720089" h="215264">
                  <a:moveTo>
                    <a:pt x="83239" y="179070"/>
                  </a:moveTo>
                  <a:lnTo>
                    <a:pt x="70013" y="179070"/>
                  </a:lnTo>
                  <a:lnTo>
                    <a:pt x="73756" y="177800"/>
                  </a:lnTo>
                  <a:lnTo>
                    <a:pt x="80852" y="175260"/>
                  </a:lnTo>
                  <a:lnTo>
                    <a:pt x="95227" y="154940"/>
                  </a:lnTo>
                  <a:lnTo>
                    <a:pt x="95227" y="147320"/>
                  </a:lnTo>
                  <a:lnTo>
                    <a:pt x="80794" y="127000"/>
                  </a:lnTo>
                  <a:lnTo>
                    <a:pt x="73721" y="123190"/>
                  </a:lnTo>
                  <a:lnTo>
                    <a:pt x="85048" y="123190"/>
                  </a:lnTo>
                  <a:lnTo>
                    <a:pt x="86856" y="124460"/>
                  </a:lnTo>
                  <a:lnTo>
                    <a:pt x="93057" y="130810"/>
                  </a:lnTo>
                  <a:lnTo>
                    <a:pt x="95537" y="134620"/>
                  </a:lnTo>
                  <a:lnTo>
                    <a:pt x="99257" y="142240"/>
                  </a:lnTo>
                  <a:lnTo>
                    <a:pt x="100187" y="147320"/>
                  </a:lnTo>
                  <a:lnTo>
                    <a:pt x="100187" y="156210"/>
                  </a:lnTo>
                  <a:lnTo>
                    <a:pt x="99257" y="160020"/>
                  </a:lnTo>
                  <a:lnTo>
                    <a:pt x="95537" y="167640"/>
                  </a:lnTo>
                  <a:lnTo>
                    <a:pt x="93057" y="171450"/>
                  </a:lnTo>
                  <a:lnTo>
                    <a:pt x="86856" y="177800"/>
                  </a:lnTo>
                  <a:lnTo>
                    <a:pt x="83239" y="179070"/>
                  </a:lnTo>
                  <a:close/>
                </a:path>
                <a:path w="720089" h="215264">
                  <a:moveTo>
                    <a:pt x="174925" y="100610"/>
                  </a:moveTo>
                  <a:lnTo>
                    <a:pt x="170579" y="98070"/>
                  </a:lnTo>
                  <a:lnTo>
                    <a:pt x="220734" y="1550"/>
                  </a:lnTo>
                  <a:lnTo>
                    <a:pt x="260640" y="1550"/>
                  </a:lnTo>
                  <a:lnTo>
                    <a:pt x="259346" y="4090"/>
                  </a:lnTo>
                  <a:lnTo>
                    <a:pt x="248157" y="4090"/>
                  </a:lnTo>
                  <a:lnTo>
                    <a:pt x="247518" y="5360"/>
                  </a:lnTo>
                  <a:lnTo>
                    <a:pt x="223755" y="5360"/>
                  </a:lnTo>
                  <a:lnTo>
                    <a:pt x="174925" y="100610"/>
                  </a:lnTo>
                  <a:close/>
                </a:path>
                <a:path w="720089" h="215264">
                  <a:moveTo>
                    <a:pt x="212835" y="96800"/>
                  </a:moveTo>
                  <a:lnTo>
                    <a:pt x="209162" y="96800"/>
                  </a:lnTo>
                  <a:lnTo>
                    <a:pt x="203409" y="92990"/>
                  </a:lnTo>
                  <a:lnTo>
                    <a:pt x="248157" y="4090"/>
                  </a:lnTo>
                  <a:lnTo>
                    <a:pt x="252587" y="5360"/>
                  </a:lnTo>
                  <a:lnTo>
                    <a:pt x="212174" y="86640"/>
                  </a:lnTo>
                  <a:lnTo>
                    <a:pt x="209384" y="86640"/>
                  </a:lnTo>
                  <a:lnTo>
                    <a:pt x="210164" y="90450"/>
                  </a:lnTo>
                  <a:lnTo>
                    <a:pt x="210122" y="90768"/>
                  </a:lnTo>
                  <a:lnTo>
                    <a:pt x="209649" y="91720"/>
                  </a:lnTo>
                  <a:lnTo>
                    <a:pt x="214079" y="92990"/>
                  </a:lnTo>
                  <a:lnTo>
                    <a:pt x="215700" y="92990"/>
                  </a:lnTo>
                  <a:lnTo>
                    <a:pt x="216017" y="95530"/>
                  </a:lnTo>
                  <a:lnTo>
                    <a:pt x="214414" y="95530"/>
                  </a:lnTo>
                  <a:lnTo>
                    <a:pt x="212835" y="96800"/>
                  </a:lnTo>
                  <a:close/>
                </a:path>
                <a:path w="720089" h="215264">
                  <a:moveTo>
                    <a:pt x="256113" y="10440"/>
                  </a:moveTo>
                  <a:lnTo>
                    <a:pt x="252587" y="10440"/>
                  </a:lnTo>
                  <a:lnTo>
                    <a:pt x="252587" y="5360"/>
                  </a:lnTo>
                  <a:lnTo>
                    <a:pt x="248157" y="4090"/>
                  </a:lnTo>
                  <a:lnTo>
                    <a:pt x="259346" y="4090"/>
                  </a:lnTo>
                  <a:lnTo>
                    <a:pt x="256113" y="10440"/>
                  </a:lnTo>
                  <a:close/>
                </a:path>
                <a:path w="720089" h="215264">
                  <a:moveTo>
                    <a:pt x="223341" y="209830"/>
                  </a:moveTo>
                  <a:lnTo>
                    <a:pt x="217038" y="209830"/>
                  </a:lnTo>
                  <a:lnTo>
                    <a:pt x="213343" y="208560"/>
                  </a:lnTo>
                  <a:lnTo>
                    <a:pt x="205179" y="207290"/>
                  </a:lnTo>
                  <a:lnTo>
                    <a:pt x="170146" y="181890"/>
                  </a:lnTo>
                  <a:lnTo>
                    <a:pt x="162803" y="141250"/>
                  </a:lnTo>
                  <a:lnTo>
                    <a:pt x="163299" y="136170"/>
                  </a:lnTo>
                  <a:lnTo>
                    <a:pt x="165780" y="123470"/>
                  </a:lnTo>
                  <a:lnTo>
                    <a:pt x="167175" y="118390"/>
                  </a:lnTo>
                  <a:lnTo>
                    <a:pt x="168725" y="114580"/>
                  </a:lnTo>
                  <a:lnTo>
                    <a:pt x="170585" y="109500"/>
                  </a:lnTo>
                  <a:lnTo>
                    <a:pt x="172652" y="104420"/>
                  </a:lnTo>
                  <a:lnTo>
                    <a:pt x="174925" y="100610"/>
                  </a:lnTo>
                  <a:lnTo>
                    <a:pt x="223755" y="5360"/>
                  </a:lnTo>
                  <a:lnTo>
                    <a:pt x="223755" y="10440"/>
                  </a:lnTo>
                  <a:lnTo>
                    <a:pt x="226859" y="10440"/>
                  </a:lnTo>
                  <a:lnTo>
                    <a:pt x="179272" y="103150"/>
                  </a:lnTo>
                  <a:lnTo>
                    <a:pt x="177119" y="106960"/>
                  </a:lnTo>
                  <a:lnTo>
                    <a:pt x="175160" y="110770"/>
                  </a:lnTo>
                  <a:lnTo>
                    <a:pt x="173396" y="115850"/>
                  </a:lnTo>
                  <a:lnTo>
                    <a:pt x="171923" y="119660"/>
                  </a:lnTo>
                  <a:lnTo>
                    <a:pt x="170589" y="124740"/>
                  </a:lnTo>
                  <a:lnTo>
                    <a:pt x="168225" y="136170"/>
                  </a:lnTo>
                  <a:lnTo>
                    <a:pt x="167757" y="141250"/>
                  </a:lnTo>
                  <a:lnTo>
                    <a:pt x="167640" y="156490"/>
                  </a:lnTo>
                  <a:lnTo>
                    <a:pt x="168542" y="162840"/>
                  </a:lnTo>
                  <a:lnTo>
                    <a:pt x="190853" y="195860"/>
                  </a:lnTo>
                  <a:lnTo>
                    <a:pt x="213963" y="203480"/>
                  </a:lnTo>
                  <a:lnTo>
                    <a:pt x="217349" y="204750"/>
                  </a:lnTo>
                  <a:lnTo>
                    <a:pt x="241934" y="204750"/>
                  </a:lnTo>
                  <a:lnTo>
                    <a:pt x="239075" y="206020"/>
                  </a:lnTo>
                  <a:lnTo>
                    <a:pt x="234916" y="207290"/>
                  </a:lnTo>
                  <a:lnTo>
                    <a:pt x="226855" y="208560"/>
                  </a:lnTo>
                  <a:lnTo>
                    <a:pt x="223341" y="209830"/>
                  </a:lnTo>
                  <a:close/>
                </a:path>
                <a:path w="720089" h="215264">
                  <a:moveTo>
                    <a:pt x="226859" y="10440"/>
                  </a:moveTo>
                  <a:lnTo>
                    <a:pt x="223755" y="10440"/>
                  </a:lnTo>
                  <a:lnTo>
                    <a:pt x="223755" y="5360"/>
                  </a:lnTo>
                  <a:lnTo>
                    <a:pt x="228162" y="7900"/>
                  </a:lnTo>
                  <a:lnTo>
                    <a:pt x="226859" y="10440"/>
                  </a:lnTo>
                  <a:close/>
                </a:path>
                <a:path w="720089" h="215264">
                  <a:moveTo>
                    <a:pt x="223047" y="204750"/>
                  </a:moveTo>
                  <a:lnTo>
                    <a:pt x="217349" y="204750"/>
                  </a:lnTo>
                  <a:lnTo>
                    <a:pt x="213963" y="203480"/>
                  </a:lnTo>
                  <a:lnTo>
                    <a:pt x="206449" y="202210"/>
                  </a:lnTo>
                  <a:lnTo>
                    <a:pt x="174494" y="179350"/>
                  </a:lnTo>
                  <a:lnTo>
                    <a:pt x="167757" y="141250"/>
                  </a:lnTo>
                  <a:lnTo>
                    <a:pt x="168225" y="136170"/>
                  </a:lnTo>
                  <a:lnTo>
                    <a:pt x="170589" y="124740"/>
                  </a:lnTo>
                  <a:lnTo>
                    <a:pt x="171923" y="119660"/>
                  </a:lnTo>
                  <a:lnTo>
                    <a:pt x="173396" y="115850"/>
                  </a:lnTo>
                  <a:lnTo>
                    <a:pt x="175160" y="110770"/>
                  </a:lnTo>
                  <a:lnTo>
                    <a:pt x="177119" y="106960"/>
                  </a:lnTo>
                  <a:lnTo>
                    <a:pt x="179272" y="103150"/>
                  </a:lnTo>
                  <a:lnTo>
                    <a:pt x="228162" y="7900"/>
                  </a:lnTo>
                  <a:lnTo>
                    <a:pt x="223755" y="5360"/>
                  </a:lnTo>
                  <a:lnTo>
                    <a:pt x="247518" y="5360"/>
                  </a:lnTo>
                  <a:lnTo>
                    <a:pt x="203409" y="92990"/>
                  </a:lnTo>
                  <a:lnTo>
                    <a:pt x="209162" y="96800"/>
                  </a:lnTo>
                  <a:lnTo>
                    <a:pt x="241915" y="96800"/>
                  </a:lnTo>
                  <a:lnTo>
                    <a:pt x="249105" y="99340"/>
                  </a:lnTo>
                  <a:lnTo>
                    <a:pt x="253950" y="103150"/>
                  </a:lnTo>
                  <a:lnTo>
                    <a:pt x="262668" y="110770"/>
                  </a:lnTo>
                  <a:lnTo>
                    <a:pt x="214933" y="110770"/>
                  </a:lnTo>
                  <a:lnTo>
                    <a:pt x="210025" y="112040"/>
                  </a:lnTo>
                  <a:lnTo>
                    <a:pt x="185001" y="143790"/>
                  </a:lnTo>
                  <a:lnTo>
                    <a:pt x="185001" y="155220"/>
                  </a:lnTo>
                  <a:lnTo>
                    <a:pt x="210958" y="188240"/>
                  </a:lnTo>
                  <a:lnTo>
                    <a:pt x="259131" y="188240"/>
                  </a:lnTo>
                  <a:lnTo>
                    <a:pt x="256901" y="190780"/>
                  </a:lnTo>
                  <a:lnTo>
                    <a:pt x="249279" y="195860"/>
                  </a:lnTo>
                  <a:lnTo>
                    <a:pt x="245373" y="198400"/>
                  </a:lnTo>
                  <a:lnTo>
                    <a:pt x="237487" y="202210"/>
                  </a:lnTo>
                  <a:lnTo>
                    <a:pt x="233678" y="202210"/>
                  </a:lnTo>
                  <a:lnTo>
                    <a:pt x="226269" y="203480"/>
                  </a:lnTo>
                  <a:lnTo>
                    <a:pt x="223047" y="204750"/>
                  </a:lnTo>
                  <a:close/>
                </a:path>
                <a:path w="720089" h="215264">
                  <a:moveTo>
                    <a:pt x="210229" y="90768"/>
                  </a:moveTo>
                  <a:lnTo>
                    <a:pt x="210280" y="90450"/>
                  </a:lnTo>
                  <a:lnTo>
                    <a:pt x="252587" y="5360"/>
                  </a:lnTo>
                  <a:lnTo>
                    <a:pt x="252587" y="10440"/>
                  </a:lnTo>
                  <a:lnTo>
                    <a:pt x="256113" y="10440"/>
                  </a:lnTo>
                  <a:lnTo>
                    <a:pt x="217959" y="85370"/>
                  </a:lnTo>
                  <a:lnTo>
                    <a:pt x="214660" y="85370"/>
                  </a:lnTo>
                  <a:lnTo>
                    <a:pt x="212634" y="86640"/>
                  </a:lnTo>
                  <a:lnTo>
                    <a:pt x="210229" y="90768"/>
                  </a:lnTo>
                  <a:close/>
                </a:path>
                <a:path w="720089" h="215264">
                  <a:moveTo>
                    <a:pt x="213524" y="91720"/>
                  </a:moveTo>
                  <a:lnTo>
                    <a:pt x="210424" y="91720"/>
                  </a:lnTo>
                  <a:lnTo>
                    <a:pt x="213522" y="87910"/>
                  </a:lnTo>
                  <a:lnTo>
                    <a:pt x="212747" y="86640"/>
                  </a:lnTo>
                  <a:lnTo>
                    <a:pt x="214660" y="85370"/>
                  </a:lnTo>
                  <a:lnTo>
                    <a:pt x="217959" y="85370"/>
                  </a:lnTo>
                  <a:lnTo>
                    <a:pt x="215366" y="90462"/>
                  </a:lnTo>
                  <a:lnTo>
                    <a:pt x="213524" y="91720"/>
                  </a:lnTo>
                  <a:close/>
                </a:path>
                <a:path w="720089" h="215264">
                  <a:moveTo>
                    <a:pt x="222876" y="90450"/>
                  </a:moveTo>
                  <a:lnTo>
                    <a:pt x="215372" y="90450"/>
                  </a:lnTo>
                  <a:lnTo>
                    <a:pt x="217959" y="85370"/>
                  </a:lnTo>
                  <a:lnTo>
                    <a:pt x="240606" y="85370"/>
                  </a:lnTo>
                  <a:lnTo>
                    <a:pt x="250499" y="89180"/>
                  </a:lnTo>
                  <a:lnTo>
                    <a:pt x="225202" y="89180"/>
                  </a:lnTo>
                  <a:lnTo>
                    <a:pt x="222876" y="90450"/>
                  </a:lnTo>
                  <a:close/>
                </a:path>
                <a:path w="720089" h="215264">
                  <a:moveTo>
                    <a:pt x="210198" y="90615"/>
                  </a:moveTo>
                  <a:lnTo>
                    <a:pt x="209384" y="86640"/>
                  </a:lnTo>
                  <a:lnTo>
                    <a:pt x="212174" y="86640"/>
                  </a:lnTo>
                  <a:lnTo>
                    <a:pt x="210198" y="90615"/>
                  </a:lnTo>
                  <a:close/>
                </a:path>
                <a:path w="720089" h="215264">
                  <a:moveTo>
                    <a:pt x="210424" y="91720"/>
                  </a:moveTo>
                  <a:lnTo>
                    <a:pt x="210322" y="90615"/>
                  </a:lnTo>
                  <a:lnTo>
                    <a:pt x="212747" y="86640"/>
                  </a:lnTo>
                  <a:lnTo>
                    <a:pt x="213522" y="87910"/>
                  </a:lnTo>
                  <a:lnTo>
                    <a:pt x="210424" y="91720"/>
                  </a:lnTo>
                  <a:close/>
                </a:path>
                <a:path w="720089" h="215264">
                  <a:moveTo>
                    <a:pt x="216195" y="95499"/>
                  </a:moveTo>
                  <a:lnTo>
                    <a:pt x="215384" y="90450"/>
                  </a:lnTo>
                  <a:lnTo>
                    <a:pt x="222876" y="90450"/>
                  </a:lnTo>
                  <a:lnTo>
                    <a:pt x="225202" y="89180"/>
                  </a:lnTo>
                  <a:lnTo>
                    <a:pt x="233572" y="89180"/>
                  </a:lnTo>
                  <a:lnTo>
                    <a:pt x="239492" y="90462"/>
                  </a:lnTo>
                  <a:lnTo>
                    <a:pt x="248454" y="94260"/>
                  </a:lnTo>
                  <a:lnTo>
                    <a:pt x="223293" y="94260"/>
                  </a:lnTo>
                  <a:lnTo>
                    <a:pt x="216195" y="95499"/>
                  </a:lnTo>
                  <a:close/>
                </a:path>
                <a:path w="720089" h="215264">
                  <a:moveTo>
                    <a:pt x="243754" y="209830"/>
                  </a:moveTo>
                  <a:lnTo>
                    <a:pt x="223341" y="209830"/>
                  </a:lnTo>
                  <a:lnTo>
                    <a:pt x="226855" y="208560"/>
                  </a:lnTo>
                  <a:lnTo>
                    <a:pt x="234916" y="207290"/>
                  </a:lnTo>
                  <a:lnTo>
                    <a:pt x="239075" y="206020"/>
                  </a:lnTo>
                  <a:lnTo>
                    <a:pt x="270491" y="180620"/>
                  </a:lnTo>
                  <a:lnTo>
                    <a:pt x="278107" y="145060"/>
                  </a:lnTo>
                  <a:lnTo>
                    <a:pt x="277879" y="139980"/>
                  </a:lnTo>
                  <a:lnTo>
                    <a:pt x="256876" y="98070"/>
                  </a:lnTo>
                  <a:lnTo>
                    <a:pt x="233572" y="89180"/>
                  </a:lnTo>
                  <a:lnTo>
                    <a:pt x="250499" y="89180"/>
                  </a:lnTo>
                  <a:lnTo>
                    <a:pt x="278158" y="119660"/>
                  </a:lnTo>
                  <a:lnTo>
                    <a:pt x="280331" y="124740"/>
                  </a:lnTo>
                  <a:lnTo>
                    <a:pt x="281883" y="132360"/>
                  </a:lnTo>
                  <a:lnTo>
                    <a:pt x="282815" y="138710"/>
                  </a:lnTo>
                  <a:lnTo>
                    <a:pt x="283022" y="143790"/>
                  </a:lnTo>
                  <a:lnTo>
                    <a:pt x="283125" y="156490"/>
                  </a:lnTo>
                  <a:lnTo>
                    <a:pt x="282041" y="164110"/>
                  </a:lnTo>
                  <a:lnTo>
                    <a:pt x="263620" y="198400"/>
                  </a:lnTo>
                  <a:lnTo>
                    <a:pt x="249933" y="207290"/>
                  </a:lnTo>
                  <a:lnTo>
                    <a:pt x="243754" y="209830"/>
                  </a:lnTo>
                  <a:close/>
                </a:path>
                <a:path w="720089" h="215264">
                  <a:moveTo>
                    <a:pt x="215366" y="90462"/>
                  </a:moveTo>
                  <a:close/>
                </a:path>
                <a:path w="720089" h="215264">
                  <a:moveTo>
                    <a:pt x="215700" y="92990"/>
                  </a:moveTo>
                  <a:lnTo>
                    <a:pt x="214079" y="92990"/>
                  </a:lnTo>
                  <a:lnTo>
                    <a:pt x="215384" y="90450"/>
                  </a:lnTo>
                  <a:lnTo>
                    <a:pt x="215700" y="92990"/>
                  </a:lnTo>
                  <a:close/>
                </a:path>
                <a:path w="720089" h="215264">
                  <a:moveTo>
                    <a:pt x="216017" y="95530"/>
                  </a:moveTo>
                  <a:lnTo>
                    <a:pt x="215384" y="90450"/>
                  </a:lnTo>
                  <a:lnTo>
                    <a:pt x="216195" y="95499"/>
                  </a:lnTo>
                  <a:lnTo>
                    <a:pt x="216017" y="95530"/>
                  </a:lnTo>
                  <a:close/>
                </a:path>
                <a:path w="720089" h="215264">
                  <a:moveTo>
                    <a:pt x="214726" y="91720"/>
                  </a:moveTo>
                  <a:lnTo>
                    <a:pt x="213524" y="91720"/>
                  </a:lnTo>
                  <a:lnTo>
                    <a:pt x="215366" y="90462"/>
                  </a:lnTo>
                  <a:lnTo>
                    <a:pt x="214726" y="91720"/>
                  </a:lnTo>
                  <a:close/>
                </a:path>
                <a:path w="720089" h="215264">
                  <a:moveTo>
                    <a:pt x="209649" y="91720"/>
                  </a:moveTo>
                  <a:lnTo>
                    <a:pt x="210198" y="90615"/>
                  </a:lnTo>
                  <a:lnTo>
                    <a:pt x="210229" y="90768"/>
                  </a:lnTo>
                  <a:lnTo>
                    <a:pt x="209649" y="91720"/>
                  </a:lnTo>
                  <a:close/>
                </a:path>
                <a:path w="720089" h="215264">
                  <a:moveTo>
                    <a:pt x="214079" y="92990"/>
                  </a:moveTo>
                  <a:lnTo>
                    <a:pt x="209649" y="91720"/>
                  </a:lnTo>
                  <a:lnTo>
                    <a:pt x="210229" y="90768"/>
                  </a:lnTo>
                  <a:lnTo>
                    <a:pt x="210424" y="91720"/>
                  </a:lnTo>
                  <a:lnTo>
                    <a:pt x="214726" y="91720"/>
                  </a:lnTo>
                  <a:lnTo>
                    <a:pt x="214079" y="92990"/>
                  </a:lnTo>
                  <a:close/>
                </a:path>
                <a:path w="720089" h="215264">
                  <a:moveTo>
                    <a:pt x="241915" y="96800"/>
                  </a:moveTo>
                  <a:lnTo>
                    <a:pt x="212835" y="96800"/>
                  </a:lnTo>
                  <a:lnTo>
                    <a:pt x="214414" y="95530"/>
                  </a:lnTo>
                  <a:lnTo>
                    <a:pt x="216200" y="95530"/>
                  </a:lnTo>
                  <a:lnTo>
                    <a:pt x="223293" y="94260"/>
                  </a:lnTo>
                  <a:lnTo>
                    <a:pt x="232992" y="94260"/>
                  </a:lnTo>
                  <a:lnTo>
                    <a:pt x="238320" y="95530"/>
                  </a:lnTo>
                  <a:lnTo>
                    <a:pt x="241915" y="96800"/>
                  </a:lnTo>
                  <a:close/>
                </a:path>
                <a:path w="720089" h="215264">
                  <a:moveTo>
                    <a:pt x="241934" y="204750"/>
                  </a:moveTo>
                  <a:lnTo>
                    <a:pt x="223047" y="204750"/>
                  </a:lnTo>
                  <a:lnTo>
                    <a:pt x="226269" y="203480"/>
                  </a:lnTo>
                  <a:lnTo>
                    <a:pt x="233678" y="202210"/>
                  </a:lnTo>
                  <a:lnTo>
                    <a:pt x="237487" y="202210"/>
                  </a:lnTo>
                  <a:lnTo>
                    <a:pt x="245373" y="198400"/>
                  </a:lnTo>
                  <a:lnTo>
                    <a:pt x="272273" y="161570"/>
                  </a:lnTo>
                  <a:lnTo>
                    <a:pt x="273204" y="155220"/>
                  </a:lnTo>
                  <a:lnTo>
                    <a:pt x="273204" y="137440"/>
                  </a:lnTo>
                  <a:lnTo>
                    <a:pt x="253950" y="103150"/>
                  </a:lnTo>
                  <a:lnTo>
                    <a:pt x="232992" y="94260"/>
                  </a:lnTo>
                  <a:lnTo>
                    <a:pt x="248454" y="94260"/>
                  </a:lnTo>
                  <a:lnTo>
                    <a:pt x="275592" y="126010"/>
                  </a:lnTo>
                  <a:lnTo>
                    <a:pt x="278165" y="155220"/>
                  </a:lnTo>
                  <a:lnTo>
                    <a:pt x="277157" y="162840"/>
                  </a:lnTo>
                  <a:lnTo>
                    <a:pt x="247653" y="202210"/>
                  </a:lnTo>
                  <a:lnTo>
                    <a:pt x="241934" y="204750"/>
                  </a:lnTo>
                  <a:close/>
                </a:path>
                <a:path w="720089" h="215264">
                  <a:moveTo>
                    <a:pt x="216200" y="95530"/>
                  </a:moveTo>
                  <a:lnTo>
                    <a:pt x="216017" y="95530"/>
                  </a:lnTo>
                  <a:lnTo>
                    <a:pt x="216195" y="95499"/>
                  </a:lnTo>
                  <a:close/>
                </a:path>
                <a:path w="720089" h="215264">
                  <a:moveTo>
                    <a:pt x="170563" y="98095"/>
                  </a:moveTo>
                  <a:close/>
                </a:path>
                <a:path w="720089" h="215264">
                  <a:moveTo>
                    <a:pt x="174925" y="100610"/>
                  </a:moveTo>
                  <a:lnTo>
                    <a:pt x="170563" y="98095"/>
                  </a:lnTo>
                  <a:lnTo>
                    <a:pt x="174925" y="100610"/>
                  </a:lnTo>
                  <a:close/>
                </a:path>
                <a:path w="720089" h="215264">
                  <a:moveTo>
                    <a:pt x="223636" y="214910"/>
                  </a:moveTo>
                  <a:lnTo>
                    <a:pt x="216726" y="214910"/>
                  </a:lnTo>
                  <a:lnTo>
                    <a:pt x="212723" y="213640"/>
                  </a:lnTo>
                  <a:lnTo>
                    <a:pt x="203909" y="212370"/>
                  </a:lnTo>
                  <a:lnTo>
                    <a:pt x="165797" y="184430"/>
                  </a:lnTo>
                  <a:lnTo>
                    <a:pt x="157719" y="157760"/>
                  </a:lnTo>
                  <a:lnTo>
                    <a:pt x="157719" y="141250"/>
                  </a:lnTo>
                  <a:lnTo>
                    <a:pt x="168185" y="101880"/>
                  </a:lnTo>
                  <a:lnTo>
                    <a:pt x="170563" y="98095"/>
                  </a:lnTo>
                  <a:lnTo>
                    <a:pt x="174925" y="100610"/>
                  </a:lnTo>
                  <a:lnTo>
                    <a:pt x="172652" y="104420"/>
                  </a:lnTo>
                  <a:lnTo>
                    <a:pt x="170585" y="109500"/>
                  </a:lnTo>
                  <a:lnTo>
                    <a:pt x="168725" y="114580"/>
                  </a:lnTo>
                  <a:lnTo>
                    <a:pt x="167175" y="118390"/>
                  </a:lnTo>
                  <a:lnTo>
                    <a:pt x="165780" y="123470"/>
                  </a:lnTo>
                  <a:lnTo>
                    <a:pt x="163299" y="136170"/>
                  </a:lnTo>
                  <a:lnTo>
                    <a:pt x="162803" y="141250"/>
                  </a:lnTo>
                  <a:lnTo>
                    <a:pt x="162679" y="156490"/>
                  </a:lnTo>
                  <a:lnTo>
                    <a:pt x="163661" y="164110"/>
                  </a:lnTo>
                  <a:lnTo>
                    <a:pt x="188231" y="199670"/>
                  </a:lnTo>
                  <a:lnTo>
                    <a:pt x="213343" y="208560"/>
                  </a:lnTo>
                  <a:lnTo>
                    <a:pt x="217038" y="209830"/>
                  </a:lnTo>
                  <a:lnTo>
                    <a:pt x="243754" y="209830"/>
                  </a:lnTo>
                  <a:lnTo>
                    <a:pt x="240664" y="211100"/>
                  </a:lnTo>
                  <a:lnTo>
                    <a:pt x="236154" y="212370"/>
                  </a:lnTo>
                  <a:lnTo>
                    <a:pt x="227442" y="213640"/>
                  </a:lnTo>
                  <a:lnTo>
                    <a:pt x="223636" y="214910"/>
                  </a:lnTo>
                  <a:close/>
                </a:path>
                <a:path w="720089" h="215264">
                  <a:moveTo>
                    <a:pt x="230051" y="188240"/>
                  </a:moveTo>
                  <a:lnTo>
                    <a:pt x="210958" y="188240"/>
                  </a:lnTo>
                  <a:lnTo>
                    <a:pt x="202358" y="184430"/>
                  </a:lnTo>
                  <a:lnTo>
                    <a:pt x="185001" y="155220"/>
                  </a:lnTo>
                  <a:lnTo>
                    <a:pt x="185001" y="143790"/>
                  </a:lnTo>
                  <a:lnTo>
                    <a:pt x="210025" y="112040"/>
                  </a:lnTo>
                  <a:lnTo>
                    <a:pt x="214933" y="110770"/>
                  </a:lnTo>
                  <a:lnTo>
                    <a:pt x="229499" y="110770"/>
                  </a:lnTo>
                  <a:lnTo>
                    <a:pt x="238069" y="114580"/>
                  </a:lnTo>
                  <a:lnTo>
                    <a:pt x="239961" y="115850"/>
                  </a:lnTo>
                  <a:lnTo>
                    <a:pt x="211509" y="115850"/>
                  </a:lnTo>
                  <a:lnTo>
                    <a:pt x="204068" y="119660"/>
                  </a:lnTo>
                  <a:lnTo>
                    <a:pt x="189962" y="143790"/>
                  </a:lnTo>
                  <a:lnTo>
                    <a:pt x="189962" y="153950"/>
                  </a:lnTo>
                  <a:lnTo>
                    <a:pt x="212310" y="183160"/>
                  </a:lnTo>
                  <a:lnTo>
                    <a:pt x="240036" y="183160"/>
                  </a:lnTo>
                  <a:lnTo>
                    <a:pt x="238771" y="184430"/>
                  </a:lnTo>
                  <a:lnTo>
                    <a:pt x="230051" y="188240"/>
                  </a:lnTo>
                  <a:close/>
                </a:path>
                <a:path w="720089" h="215264">
                  <a:moveTo>
                    <a:pt x="259131" y="188240"/>
                  </a:moveTo>
                  <a:lnTo>
                    <a:pt x="230051" y="188240"/>
                  </a:lnTo>
                  <a:lnTo>
                    <a:pt x="238771" y="184430"/>
                  </a:lnTo>
                  <a:lnTo>
                    <a:pt x="242567" y="180620"/>
                  </a:lnTo>
                  <a:lnTo>
                    <a:pt x="248969" y="174270"/>
                  </a:lnTo>
                  <a:lnTo>
                    <a:pt x="251448" y="170460"/>
                  </a:lnTo>
                  <a:lnTo>
                    <a:pt x="254969" y="160300"/>
                  </a:lnTo>
                  <a:lnTo>
                    <a:pt x="255843" y="155220"/>
                  </a:lnTo>
                  <a:lnTo>
                    <a:pt x="255843" y="142520"/>
                  </a:lnTo>
                  <a:lnTo>
                    <a:pt x="229499" y="110770"/>
                  </a:lnTo>
                  <a:lnTo>
                    <a:pt x="262668" y="110770"/>
                  </a:lnTo>
                  <a:lnTo>
                    <a:pt x="266243" y="115850"/>
                  </a:lnTo>
                  <a:lnTo>
                    <a:pt x="271811" y="129820"/>
                  </a:lnTo>
                  <a:lnTo>
                    <a:pt x="273204" y="137440"/>
                  </a:lnTo>
                  <a:lnTo>
                    <a:pt x="273204" y="155220"/>
                  </a:lnTo>
                  <a:lnTo>
                    <a:pt x="272273" y="161570"/>
                  </a:lnTo>
                  <a:lnTo>
                    <a:pt x="268550" y="174270"/>
                  </a:lnTo>
                  <a:lnTo>
                    <a:pt x="266143" y="179350"/>
                  </a:lnTo>
                  <a:lnTo>
                    <a:pt x="260246" y="186970"/>
                  </a:lnTo>
                  <a:lnTo>
                    <a:pt x="259131" y="188240"/>
                  </a:lnTo>
                  <a:close/>
                </a:path>
                <a:path w="720089" h="215264">
                  <a:moveTo>
                    <a:pt x="228715" y="183160"/>
                  </a:moveTo>
                  <a:lnTo>
                    <a:pt x="212310" y="183160"/>
                  </a:lnTo>
                  <a:lnTo>
                    <a:pt x="204972" y="179350"/>
                  </a:lnTo>
                  <a:lnTo>
                    <a:pt x="189962" y="153950"/>
                  </a:lnTo>
                  <a:lnTo>
                    <a:pt x="189962" y="143790"/>
                  </a:lnTo>
                  <a:lnTo>
                    <a:pt x="211509" y="115850"/>
                  </a:lnTo>
                  <a:lnTo>
                    <a:pt x="228224" y="115850"/>
                  </a:lnTo>
                  <a:lnTo>
                    <a:pt x="235562" y="119660"/>
                  </a:lnTo>
                  <a:lnTo>
                    <a:pt x="238791" y="120930"/>
                  </a:lnTo>
                  <a:lnTo>
                    <a:pt x="212993" y="120930"/>
                  </a:lnTo>
                  <a:lnTo>
                    <a:pt x="206848" y="124740"/>
                  </a:lnTo>
                  <a:lnTo>
                    <a:pt x="204198" y="126010"/>
                  </a:lnTo>
                  <a:lnTo>
                    <a:pt x="199775" y="131090"/>
                  </a:lnTo>
                  <a:lnTo>
                    <a:pt x="198040" y="134900"/>
                  </a:lnTo>
                  <a:lnTo>
                    <a:pt x="195548" y="141250"/>
                  </a:lnTo>
                  <a:lnTo>
                    <a:pt x="194922" y="145060"/>
                  </a:lnTo>
                  <a:lnTo>
                    <a:pt x="194922" y="153950"/>
                  </a:lnTo>
                  <a:lnTo>
                    <a:pt x="216901" y="179350"/>
                  </a:lnTo>
                  <a:lnTo>
                    <a:pt x="236156" y="179350"/>
                  </a:lnTo>
                  <a:lnTo>
                    <a:pt x="228715" y="183160"/>
                  </a:lnTo>
                  <a:close/>
                </a:path>
                <a:path w="720089" h="215264">
                  <a:moveTo>
                    <a:pt x="240036" y="183160"/>
                  </a:moveTo>
                  <a:lnTo>
                    <a:pt x="228715" y="183160"/>
                  </a:lnTo>
                  <a:lnTo>
                    <a:pt x="236156" y="179350"/>
                  </a:lnTo>
                  <a:lnTo>
                    <a:pt x="239385" y="176810"/>
                  </a:lnTo>
                  <a:lnTo>
                    <a:pt x="244863" y="171730"/>
                  </a:lnTo>
                  <a:lnTo>
                    <a:pt x="247007" y="167920"/>
                  </a:lnTo>
                  <a:lnTo>
                    <a:pt x="250107" y="159030"/>
                  </a:lnTo>
                  <a:lnTo>
                    <a:pt x="250882" y="153950"/>
                  </a:lnTo>
                  <a:lnTo>
                    <a:pt x="250882" y="143790"/>
                  </a:lnTo>
                  <a:lnTo>
                    <a:pt x="235562" y="119660"/>
                  </a:lnTo>
                  <a:lnTo>
                    <a:pt x="228224" y="115850"/>
                  </a:lnTo>
                  <a:lnTo>
                    <a:pt x="239961" y="115850"/>
                  </a:lnTo>
                  <a:lnTo>
                    <a:pt x="241853" y="117120"/>
                  </a:lnTo>
                  <a:lnTo>
                    <a:pt x="255843" y="155220"/>
                  </a:lnTo>
                  <a:lnTo>
                    <a:pt x="254969" y="160300"/>
                  </a:lnTo>
                  <a:lnTo>
                    <a:pt x="251448" y="170460"/>
                  </a:lnTo>
                  <a:lnTo>
                    <a:pt x="248969" y="174270"/>
                  </a:lnTo>
                  <a:lnTo>
                    <a:pt x="242567" y="180620"/>
                  </a:lnTo>
                  <a:lnTo>
                    <a:pt x="240036" y="183160"/>
                  </a:lnTo>
                  <a:close/>
                </a:path>
                <a:path w="720089" h="215264">
                  <a:moveTo>
                    <a:pt x="236156" y="179350"/>
                  </a:moveTo>
                  <a:lnTo>
                    <a:pt x="224003" y="179350"/>
                  </a:lnTo>
                  <a:lnTo>
                    <a:pt x="227380" y="178080"/>
                  </a:lnTo>
                  <a:lnTo>
                    <a:pt x="233541" y="175540"/>
                  </a:lnTo>
                  <a:lnTo>
                    <a:pt x="245922" y="153950"/>
                  </a:lnTo>
                  <a:lnTo>
                    <a:pt x="245922" y="143790"/>
                  </a:lnTo>
                  <a:lnTo>
                    <a:pt x="226950" y="120930"/>
                  </a:lnTo>
                  <a:lnTo>
                    <a:pt x="238791" y="120930"/>
                  </a:lnTo>
                  <a:lnTo>
                    <a:pt x="244372" y="127280"/>
                  </a:lnTo>
                  <a:lnTo>
                    <a:pt x="246619" y="131090"/>
                  </a:lnTo>
                  <a:lnTo>
                    <a:pt x="250030" y="138710"/>
                  </a:lnTo>
                  <a:lnTo>
                    <a:pt x="250882" y="143790"/>
                  </a:lnTo>
                  <a:lnTo>
                    <a:pt x="250882" y="153950"/>
                  </a:lnTo>
                  <a:lnTo>
                    <a:pt x="250107" y="159030"/>
                  </a:lnTo>
                  <a:lnTo>
                    <a:pt x="247007" y="167920"/>
                  </a:lnTo>
                  <a:lnTo>
                    <a:pt x="244863" y="171730"/>
                  </a:lnTo>
                  <a:lnTo>
                    <a:pt x="239385" y="176810"/>
                  </a:lnTo>
                  <a:lnTo>
                    <a:pt x="236156" y="179350"/>
                  </a:lnTo>
                  <a:close/>
                </a:path>
                <a:path w="720089" h="215264">
                  <a:moveTo>
                    <a:pt x="339107" y="213454"/>
                  </a:moveTo>
                  <a:lnTo>
                    <a:pt x="301903" y="213454"/>
                  </a:lnTo>
                  <a:lnTo>
                    <a:pt x="301903" y="176250"/>
                  </a:lnTo>
                  <a:lnTo>
                    <a:pt x="339107" y="176250"/>
                  </a:lnTo>
                  <a:lnTo>
                    <a:pt x="339107" y="213454"/>
                  </a:lnTo>
                  <a:close/>
                </a:path>
                <a:path w="720089" h="215264">
                  <a:moveTo>
                    <a:pt x="402362" y="63710"/>
                  </a:moveTo>
                  <a:lnTo>
                    <a:pt x="365002" y="63710"/>
                  </a:lnTo>
                  <a:lnTo>
                    <a:pt x="365768" y="58063"/>
                  </a:lnTo>
                  <a:lnTo>
                    <a:pt x="379568" y="22229"/>
                  </a:lnTo>
                  <a:lnTo>
                    <a:pt x="413966" y="846"/>
                  </a:lnTo>
                  <a:lnTo>
                    <a:pt x="420259" y="0"/>
                  </a:lnTo>
                  <a:lnTo>
                    <a:pt x="436016" y="0"/>
                  </a:lnTo>
                  <a:lnTo>
                    <a:pt x="443703" y="1000"/>
                  </a:lnTo>
                  <a:lnTo>
                    <a:pt x="456791" y="4960"/>
                  </a:lnTo>
                  <a:lnTo>
                    <a:pt x="420749" y="4960"/>
                  </a:lnTo>
                  <a:lnTo>
                    <a:pt x="414936" y="5735"/>
                  </a:lnTo>
                  <a:lnTo>
                    <a:pt x="381220" y="28522"/>
                  </a:lnTo>
                  <a:lnTo>
                    <a:pt x="371567" y="53789"/>
                  </a:lnTo>
                  <a:lnTo>
                    <a:pt x="370679" y="53789"/>
                  </a:lnTo>
                  <a:lnTo>
                    <a:pt x="370679" y="58750"/>
                  </a:lnTo>
                  <a:lnTo>
                    <a:pt x="375595" y="59415"/>
                  </a:lnTo>
                  <a:lnTo>
                    <a:pt x="402878" y="59415"/>
                  </a:lnTo>
                  <a:lnTo>
                    <a:pt x="402362" y="63710"/>
                  </a:lnTo>
                  <a:close/>
                </a:path>
                <a:path w="720089" h="215264">
                  <a:moveTo>
                    <a:pt x="375595" y="59415"/>
                  </a:moveTo>
                  <a:lnTo>
                    <a:pt x="370679" y="58750"/>
                  </a:lnTo>
                  <a:lnTo>
                    <a:pt x="371985" y="51466"/>
                  </a:lnTo>
                  <a:lnTo>
                    <a:pt x="373857" y="44605"/>
                  </a:lnTo>
                  <a:lnTo>
                    <a:pt x="400209" y="10876"/>
                  </a:lnTo>
                  <a:lnTo>
                    <a:pt x="420749" y="4960"/>
                  </a:lnTo>
                  <a:lnTo>
                    <a:pt x="435527" y="4960"/>
                  </a:lnTo>
                  <a:lnTo>
                    <a:pt x="442735" y="5890"/>
                  </a:lnTo>
                  <a:lnTo>
                    <a:pt x="455033" y="9610"/>
                  </a:lnTo>
                  <a:lnTo>
                    <a:pt x="455692" y="9920"/>
                  </a:lnTo>
                  <a:lnTo>
                    <a:pt x="421239" y="9920"/>
                  </a:lnTo>
                  <a:lnTo>
                    <a:pt x="415905" y="10624"/>
                  </a:lnTo>
                  <a:lnTo>
                    <a:pt x="383691" y="34351"/>
                  </a:lnTo>
                  <a:lnTo>
                    <a:pt x="376809" y="52618"/>
                  </a:lnTo>
                  <a:lnTo>
                    <a:pt x="375595" y="59415"/>
                  </a:lnTo>
                  <a:close/>
                </a:path>
                <a:path w="720089" h="215264">
                  <a:moveTo>
                    <a:pt x="410046" y="184315"/>
                  </a:moveTo>
                  <a:lnTo>
                    <a:pt x="406177" y="181211"/>
                  </a:lnTo>
                  <a:lnTo>
                    <a:pt x="471903" y="99312"/>
                  </a:lnTo>
                  <a:lnTo>
                    <a:pt x="473944" y="96237"/>
                  </a:lnTo>
                  <a:lnTo>
                    <a:pt x="485578" y="53789"/>
                  </a:lnTo>
                  <a:lnTo>
                    <a:pt x="485462" y="52496"/>
                  </a:lnTo>
                  <a:lnTo>
                    <a:pt x="468829" y="18162"/>
                  </a:lnTo>
                  <a:lnTo>
                    <a:pt x="435527" y="4960"/>
                  </a:lnTo>
                  <a:lnTo>
                    <a:pt x="456791" y="4960"/>
                  </a:lnTo>
                  <a:lnTo>
                    <a:pt x="487932" y="39457"/>
                  </a:lnTo>
                  <a:lnTo>
                    <a:pt x="490660" y="62078"/>
                  </a:lnTo>
                  <a:lnTo>
                    <a:pt x="490214" y="66411"/>
                  </a:lnTo>
                  <a:lnTo>
                    <a:pt x="475944" y="102203"/>
                  </a:lnTo>
                  <a:lnTo>
                    <a:pt x="412538" y="181211"/>
                  </a:lnTo>
                  <a:lnTo>
                    <a:pt x="411138" y="181211"/>
                  </a:lnTo>
                  <a:lnTo>
                    <a:pt x="411138" y="182761"/>
                  </a:lnTo>
                  <a:lnTo>
                    <a:pt x="411294" y="182761"/>
                  </a:lnTo>
                  <a:lnTo>
                    <a:pt x="410046" y="184315"/>
                  </a:lnTo>
                  <a:close/>
                </a:path>
                <a:path w="720089" h="215264">
                  <a:moveTo>
                    <a:pt x="402878" y="59415"/>
                  </a:moveTo>
                  <a:lnTo>
                    <a:pt x="375595" y="59415"/>
                  </a:lnTo>
                  <a:lnTo>
                    <a:pt x="376809" y="52618"/>
                  </a:lnTo>
                  <a:lnTo>
                    <a:pt x="402526" y="15288"/>
                  </a:lnTo>
                  <a:lnTo>
                    <a:pt x="421239" y="9920"/>
                  </a:lnTo>
                  <a:lnTo>
                    <a:pt x="435037" y="9920"/>
                  </a:lnTo>
                  <a:lnTo>
                    <a:pt x="469202" y="25732"/>
                  </a:lnTo>
                  <a:lnTo>
                    <a:pt x="423662" y="25732"/>
                  </a:lnTo>
                  <a:lnTo>
                    <a:pt x="420127" y="26218"/>
                  </a:lnTo>
                  <a:lnTo>
                    <a:pt x="393037" y="58159"/>
                  </a:lnTo>
                  <a:lnTo>
                    <a:pt x="397962" y="58750"/>
                  </a:lnTo>
                  <a:lnTo>
                    <a:pt x="402958" y="58750"/>
                  </a:lnTo>
                  <a:lnTo>
                    <a:pt x="402878" y="59415"/>
                  </a:lnTo>
                  <a:close/>
                </a:path>
                <a:path w="720089" h="215264">
                  <a:moveTo>
                    <a:pt x="480739" y="187721"/>
                  </a:moveTo>
                  <a:lnTo>
                    <a:pt x="401217" y="187721"/>
                  </a:lnTo>
                  <a:lnTo>
                    <a:pt x="401217" y="179467"/>
                  </a:lnTo>
                  <a:lnTo>
                    <a:pt x="467862" y="96420"/>
                  </a:lnTo>
                  <a:lnTo>
                    <a:pt x="469742" y="93586"/>
                  </a:lnTo>
                  <a:lnTo>
                    <a:pt x="480715" y="55133"/>
                  </a:lnTo>
                  <a:lnTo>
                    <a:pt x="480486" y="52618"/>
                  </a:lnTo>
                  <a:lnTo>
                    <a:pt x="457818" y="16421"/>
                  </a:lnTo>
                  <a:lnTo>
                    <a:pt x="427259" y="9920"/>
                  </a:lnTo>
                  <a:lnTo>
                    <a:pt x="455692" y="9920"/>
                  </a:lnTo>
                  <a:lnTo>
                    <a:pt x="483193" y="40975"/>
                  </a:lnTo>
                  <a:lnTo>
                    <a:pt x="485665" y="62078"/>
                  </a:lnTo>
                  <a:lnTo>
                    <a:pt x="485286" y="65751"/>
                  </a:lnTo>
                  <a:lnTo>
                    <a:pt x="408914" y="177800"/>
                  </a:lnTo>
                  <a:lnTo>
                    <a:pt x="406177" y="177800"/>
                  </a:lnTo>
                  <a:lnTo>
                    <a:pt x="406177" y="182761"/>
                  </a:lnTo>
                  <a:lnTo>
                    <a:pt x="408109" y="182761"/>
                  </a:lnTo>
                  <a:lnTo>
                    <a:pt x="410046" y="184315"/>
                  </a:lnTo>
                  <a:lnTo>
                    <a:pt x="480739" y="184315"/>
                  </a:lnTo>
                  <a:lnTo>
                    <a:pt x="480739" y="187721"/>
                  </a:lnTo>
                  <a:close/>
                </a:path>
                <a:path w="720089" h="215264">
                  <a:moveTo>
                    <a:pt x="397962" y="58750"/>
                  </a:moveTo>
                  <a:lnTo>
                    <a:pt x="393037" y="58159"/>
                  </a:lnTo>
                  <a:lnTo>
                    <a:pt x="393737" y="52322"/>
                  </a:lnTo>
                  <a:lnTo>
                    <a:pt x="395452" y="47030"/>
                  </a:lnTo>
                  <a:lnTo>
                    <a:pt x="423662" y="25732"/>
                  </a:lnTo>
                  <a:lnTo>
                    <a:pt x="435455" y="25732"/>
                  </a:lnTo>
                  <a:lnTo>
                    <a:pt x="441815" y="27078"/>
                  </a:lnTo>
                  <a:lnTo>
                    <a:pt x="448305" y="30692"/>
                  </a:lnTo>
                  <a:lnTo>
                    <a:pt x="424159" y="30692"/>
                  </a:lnTo>
                  <a:lnTo>
                    <a:pt x="421110" y="31106"/>
                  </a:lnTo>
                  <a:lnTo>
                    <a:pt x="398557" y="53789"/>
                  </a:lnTo>
                  <a:lnTo>
                    <a:pt x="397962" y="53789"/>
                  </a:lnTo>
                  <a:lnTo>
                    <a:pt x="397962" y="58750"/>
                  </a:lnTo>
                  <a:close/>
                </a:path>
                <a:path w="720089" h="215264">
                  <a:moveTo>
                    <a:pt x="480739" y="208493"/>
                  </a:moveTo>
                  <a:lnTo>
                    <a:pt x="375640" y="208493"/>
                  </a:lnTo>
                  <a:lnTo>
                    <a:pt x="375640" y="186057"/>
                  </a:lnTo>
                  <a:lnTo>
                    <a:pt x="454899" y="87392"/>
                  </a:lnTo>
                  <a:lnTo>
                    <a:pt x="458405" y="81334"/>
                  </a:lnTo>
                  <a:lnTo>
                    <a:pt x="462385" y="69620"/>
                  </a:lnTo>
                  <a:lnTo>
                    <a:pt x="463293" y="65091"/>
                  </a:lnTo>
                  <a:lnTo>
                    <a:pt x="463378" y="58063"/>
                  </a:lnTo>
                  <a:lnTo>
                    <a:pt x="463053" y="54843"/>
                  </a:lnTo>
                  <a:lnTo>
                    <a:pt x="435455" y="25732"/>
                  </a:lnTo>
                  <a:lnTo>
                    <a:pt x="469202" y="25732"/>
                  </a:lnTo>
                  <a:lnTo>
                    <a:pt x="480715" y="55133"/>
                  </a:lnTo>
                  <a:lnTo>
                    <a:pt x="480670" y="62078"/>
                  </a:lnTo>
                  <a:lnTo>
                    <a:pt x="401217" y="179467"/>
                  </a:lnTo>
                  <a:lnTo>
                    <a:pt x="401217" y="187721"/>
                  </a:lnTo>
                  <a:lnTo>
                    <a:pt x="480739" y="187721"/>
                  </a:lnTo>
                  <a:lnTo>
                    <a:pt x="480739" y="208493"/>
                  </a:lnTo>
                  <a:close/>
                </a:path>
                <a:path w="720089" h="215264">
                  <a:moveTo>
                    <a:pt x="402958" y="58750"/>
                  </a:moveTo>
                  <a:lnTo>
                    <a:pt x="397962" y="58750"/>
                  </a:lnTo>
                  <a:lnTo>
                    <a:pt x="398582" y="53583"/>
                  </a:lnTo>
                  <a:lnTo>
                    <a:pt x="424159" y="30692"/>
                  </a:lnTo>
                  <a:lnTo>
                    <a:pt x="434597" y="30692"/>
                  </a:lnTo>
                  <a:lnTo>
                    <a:pt x="440151" y="31829"/>
                  </a:lnTo>
                  <a:lnTo>
                    <a:pt x="447016" y="35653"/>
                  </a:lnTo>
                  <a:lnTo>
                    <a:pt x="424576" y="35663"/>
                  </a:lnTo>
                  <a:lnTo>
                    <a:pt x="422094" y="35993"/>
                  </a:lnTo>
                  <a:lnTo>
                    <a:pt x="403426" y="54843"/>
                  </a:lnTo>
                  <a:lnTo>
                    <a:pt x="402958" y="58750"/>
                  </a:lnTo>
                  <a:close/>
                </a:path>
                <a:path w="720089" h="215264">
                  <a:moveTo>
                    <a:pt x="374546" y="187417"/>
                  </a:moveTo>
                  <a:lnTo>
                    <a:pt x="370679" y="184311"/>
                  </a:lnTo>
                  <a:lnTo>
                    <a:pt x="450666" y="84740"/>
                  </a:lnTo>
                  <a:lnTo>
                    <a:pt x="453896" y="79186"/>
                  </a:lnTo>
                  <a:lnTo>
                    <a:pt x="457513" y="68541"/>
                  </a:lnTo>
                  <a:lnTo>
                    <a:pt x="458305" y="64670"/>
                  </a:lnTo>
                  <a:lnTo>
                    <a:pt x="458390" y="58063"/>
                  </a:lnTo>
                  <a:lnTo>
                    <a:pt x="458133" y="55494"/>
                  </a:lnTo>
                  <a:lnTo>
                    <a:pt x="434597" y="30692"/>
                  </a:lnTo>
                  <a:lnTo>
                    <a:pt x="448305" y="30692"/>
                  </a:lnTo>
                  <a:lnTo>
                    <a:pt x="463378" y="58063"/>
                  </a:lnTo>
                  <a:lnTo>
                    <a:pt x="463293" y="65091"/>
                  </a:lnTo>
                  <a:lnTo>
                    <a:pt x="462385" y="69620"/>
                  </a:lnTo>
                  <a:lnTo>
                    <a:pt x="458405" y="81334"/>
                  </a:lnTo>
                  <a:lnTo>
                    <a:pt x="454899" y="87392"/>
                  </a:lnTo>
                  <a:lnTo>
                    <a:pt x="377042" y="184311"/>
                  </a:lnTo>
                  <a:lnTo>
                    <a:pt x="375640" y="184311"/>
                  </a:lnTo>
                  <a:lnTo>
                    <a:pt x="375640" y="186057"/>
                  </a:lnTo>
                  <a:lnTo>
                    <a:pt x="374546" y="187417"/>
                  </a:lnTo>
                  <a:close/>
                </a:path>
                <a:path w="720089" h="215264">
                  <a:moveTo>
                    <a:pt x="490660" y="213454"/>
                  </a:moveTo>
                  <a:lnTo>
                    <a:pt x="365719" y="213454"/>
                  </a:lnTo>
                  <a:lnTo>
                    <a:pt x="365719" y="182565"/>
                  </a:lnTo>
                  <a:lnTo>
                    <a:pt x="446434" y="82088"/>
                  </a:lnTo>
                  <a:lnTo>
                    <a:pt x="449387" y="77037"/>
                  </a:lnTo>
                  <a:lnTo>
                    <a:pt x="452640" y="67463"/>
                  </a:lnTo>
                  <a:lnTo>
                    <a:pt x="453342" y="64124"/>
                  </a:lnTo>
                  <a:lnTo>
                    <a:pt x="453401" y="58063"/>
                  </a:lnTo>
                  <a:lnTo>
                    <a:pt x="453195" y="56040"/>
                  </a:lnTo>
                  <a:lnTo>
                    <a:pt x="433738" y="35653"/>
                  </a:lnTo>
                  <a:lnTo>
                    <a:pt x="447036" y="35663"/>
                  </a:lnTo>
                  <a:lnTo>
                    <a:pt x="458390" y="58063"/>
                  </a:lnTo>
                  <a:lnTo>
                    <a:pt x="458305" y="64670"/>
                  </a:lnTo>
                  <a:lnTo>
                    <a:pt x="457513" y="68541"/>
                  </a:lnTo>
                  <a:lnTo>
                    <a:pt x="453896" y="79186"/>
                  </a:lnTo>
                  <a:lnTo>
                    <a:pt x="450666" y="84740"/>
                  </a:lnTo>
                  <a:lnTo>
                    <a:pt x="370679" y="184311"/>
                  </a:lnTo>
                  <a:lnTo>
                    <a:pt x="370679" y="208493"/>
                  </a:lnTo>
                  <a:lnTo>
                    <a:pt x="490660" y="208493"/>
                  </a:lnTo>
                  <a:lnTo>
                    <a:pt x="490660" y="213454"/>
                  </a:lnTo>
                  <a:close/>
                </a:path>
                <a:path w="720089" h="215264">
                  <a:moveTo>
                    <a:pt x="370679" y="58750"/>
                  </a:moveTo>
                  <a:lnTo>
                    <a:pt x="370679" y="53789"/>
                  </a:lnTo>
                  <a:lnTo>
                    <a:pt x="371567" y="53789"/>
                  </a:lnTo>
                  <a:lnTo>
                    <a:pt x="370679" y="58750"/>
                  </a:lnTo>
                  <a:close/>
                </a:path>
                <a:path w="720089" h="215264">
                  <a:moveTo>
                    <a:pt x="397962" y="58750"/>
                  </a:moveTo>
                  <a:lnTo>
                    <a:pt x="397962" y="53789"/>
                  </a:lnTo>
                  <a:lnTo>
                    <a:pt x="398557" y="53789"/>
                  </a:lnTo>
                  <a:lnTo>
                    <a:pt x="397962" y="58750"/>
                  </a:lnTo>
                  <a:close/>
                </a:path>
                <a:path w="720089" h="215264">
                  <a:moveTo>
                    <a:pt x="406177" y="181211"/>
                  </a:moveTo>
                  <a:lnTo>
                    <a:pt x="406177" y="177800"/>
                  </a:lnTo>
                  <a:lnTo>
                    <a:pt x="408914" y="177800"/>
                  </a:lnTo>
                  <a:lnTo>
                    <a:pt x="406177" y="181211"/>
                  </a:lnTo>
                  <a:close/>
                </a:path>
                <a:path w="720089" h="215264">
                  <a:moveTo>
                    <a:pt x="480739" y="184315"/>
                  </a:moveTo>
                  <a:lnTo>
                    <a:pt x="410046" y="184315"/>
                  </a:lnTo>
                  <a:lnTo>
                    <a:pt x="415275" y="177800"/>
                  </a:lnTo>
                  <a:lnTo>
                    <a:pt x="490660" y="177800"/>
                  </a:lnTo>
                  <a:lnTo>
                    <a:pt x="490660" y="182761"/>
                  </a:lnTo>
                  <a:lnTo>
                    <a:pt x="480739" y="182761"/>
                  </a:lnTo>
                  <a:lnTo>
                    <a:pt x="480739" y="184315"/>
                  </a:lnTo>
                  <a:close/>
                </a:path>
                <a:path w="720089" h="215264">
                  <a:moveTo>
                    <a:pt x="408109" y="182761"/>
                  </a:moveTo>
                  <a:lnTo>
                    <a:pt x="406177" y="182761"/>
                  </a:lnTo>
                  <a:lnTo>
                    <a:pt x="406177" y="181211"/>
                  </a:lnTo>
                  <a:lnTo>
                    <a:pt x="408109" y="182761"/>
                  </a:lnTo>
                  <a:close/>
                </a:path>
                <a:path w="720089" h="215264">
                  <a:moveTo>
                    <a:pt x="411294" y="182761"/>
                  </a:moveTo>
                  <a:lnTo>
                    <a:pt x="411138" y="182761"/>
                  </a:lnTo>
                  <a:lnTo>
                    <a:pt x="411138" y="181211"/>
                  </a:lnTo>
                  <a:lnTo>
                    <a:pt x="412538" y="181211"/>
                  </a:lnTo>
                  <a:lnTo>
                    <a:pt x="411294" y="182761"/>
                  </a:lnTo>
                  <a:close/>
                </a:path>
                <a:path w="720089" h="215264">
                  <a:moveTo>
                    <a:pt x="485699" y="208493"/>
                  </a:moveTo>
                  <a:lnTo>
                    <a:pt x="480739" y="208493"/>
                  </a:lnTo>
                  <a:lnTo>
                    <a:pt x="480739" y="182761"/>
                  </a:lnTo>
                  <a:lnTo>
                    <a:pt x="485699" y="182761"/>
                  </a:lnTo>
                  <a:lnTo>
                    <a:pt x="485699" y="208493"/>
                  </a:lnTo>
                  <a:close/>
                </a:path>
                <a:path w="720089" h="215264">
                  <a:moveTo>
                    <a:pt x="490660" y="208493"/>
                  </a:moveTo>
                  <a:lnTo>
                    <a:pt x="485699" y="208493"/>
                  </a:lnTo>
                  <a:lnTo>
                    <a:pt x="485699" y="182761"/>
                  </a:lnTo>
                  <a:lnTo>
                    <a:pt x="490660" y="182761"/>
                  </a:lnTo>
                  <a:lnTo>
                    <a:pt x="490660" y="208493"/>
                  </a:lnTo>
                  <a:close/>
                </a:path>
                <a:path w="720089" h="215264">
                  <a:moveTo>
                    <a:pt x="375640" y="208493"/>
                  </a:moveTo>
                  <a:lnTo>
                    <a:pt x="370679" y="208493"/>
                  </a:lnTo>
                  <a:lnTo>
                    <a:pt x="370679" y="184311"/>
                  </a:lnTo>
                  <a:lnTo>
                    <a:pt x="374546" y="187417"/>
                  </a:lnTo>
                  <a:lnTo>
                    <a:pt x="375640" y="187417"/>
                  </a:lnTo>
                  <a:lnTo>
                    <a:pt x="375640" y="208493"/>
                  </a:lnTo>
                  <a:close/>
                </a:path>
                <a:path w="720089" h="215264">
                  <a:moveTo>
                    <a:pt x="375640" y="186057"/>
                  </a:moveTo>
                  <a:lnTo>
                    <a:pt x="375640" y="184311"/>
                  </a:lnTo>
                  <a:lnTo>
                    <a:pt x="377042" y="184311"/>
                  </a:lnTo>
                  <a:lnTo>
                    <a:pt x="375640" y="186057"/>
                  </a:lnTo>
                  <a:close/>
                </a:path>
                <a:path w="720089" h="215264">
                  <a:moveTo>
                    <a:pt x="375640" y="187417"/>
                  </a:moveTo>
                  <a:lnTo>
                    <a:pt x="374546" y="187417"/>
                  </a:lnTo>
                  <a:lnTo>
                    <a:pt x="375640" y="186057"/>
                  </a:lnTo>
                  <a:lnTo>
                    <a:pt x="375640" y="187417"/>
                  </a:lnTo>
                  <a:close/>
                </a:path>
                <a:path w="720089" h="215264">
                  <a:moveTo>
                    <a:pt x="570912" y="132080"/>
                  </a:moveTo>
                  <a:lnTo>
                    <a:pt x="547160" y="132080"/>
                  </a:lnTo>
                  <a:lnTo>
                    <a:pt x="537644" y="128270"/>
                  </a:lnTo>
                  <a:lnTo>
                    <a:pt x="533548" y="125730"/>
                  </a:lnTo>
                  <a:lnTo>
                    <a:pt x="526631" y="120650"/>
                  </a:lnTo>
                  <a:lnTo>
                    <a:pt x="523826" y="118110"/>
                  </a:lnTo>
                  <a:lnTo>
                    <a:pt x="519697" y="110490"/>
                  </a:lnTo>
                  <a:lnTo>
                    <a:pt x="518117" y="107937"/>
                  </a:lnTo>
                  <a:lnTo>
                    <a:pt x="515812" y="100209"/>
                  </a:lnTo>
                  <a:lnTo>
                    <a:pt x="515069" y="96520"/>
                  </a:lnTo>
                  <a:lnTo>
                    <a:pt x="514282" y="90170"/>
                  </a:lnTo>
                  <a:lnTo>
                    <a:pt x="514185" y="43180"/>
                  </a:lnTo>
                  <a:lnTo>
                    <a:pt x="514281" y="41910"/>
                  </a:lnTo>
                  <a:lnTo>
                    <a:pt x="515068" y="34290"/>
                  </a:lnTo>
                  <a:lnTo>
                    <a:pt x="518121" y="24130"/>
                  </a:lnTo>
                  <a:lnTo>
                    <a:pt x="519697" y="21590"/>
                  </a:lnTo>
                  <a:lnTo>
                    <a:pt x="523817" y="13970"/>
                  </a:lnTo>
                  <a:lnTo>
                    <a:pt x="533516" y="5080"/>
                  </a:lnTo>
                  <a:lnTo>
                    <a:pt x="537627" y="3810"/>
                  </a:lnTo>
                  <a:lnTo>
                    <a:pt x="547160" y="0"/>
                  </a:lnTo>
                  <a:lnTo>
                    <a:pt x="568683" y="0"/>
                  </a:lnTo>
                  <a:lnTo>
                    <a:pt x="576426" y="1270"/>
                  </a:lnTo>
                  <a:lnTo>
                    <a:pt x="581178" y="3810"/>
                  </a:lnTo>
                  <a:lnTo>
                    <a:pt x="553307" y="3810"/>
                  </a:lnTo>
                  <a:lnTo>
                    <a:pt x="548243" y="5080"/>
                  </a:lnTo>
                  <a:lnTo>
                    <a:pt x="520651" y="33020"/>
                  </a:lnTo>
                  <a:lnTo>
                    <a:pt x="519139" y="43180"/>
                  </a:lnTo>
                  <a:lnTo>
                    <a:pt x="519230" y="90170"/>
                  </a:lnTo>
                  <a:lnTo>
                    <a:pt x="539769" y="123190"/>
                  </a:lnTo>
                  <a:lnTo>
                    <a:pt x="548243" y="127000"/>
                  </a:lnTo>
                  <a:lnTo>
                    <a:pt x="582379" y="127000"/>
                  </a:lnTo>
                  <a:lnTo>
                    <a:pt x="580340" y="128270"/>
                  </a:lnTo>
                  <a:lnTo>
                    <a:pt x="570912" y="132080"/>
                  </a:lnTo>
                  <a:close/>
                </a:path>
                <a:path w="720089" h="215264">
                  <a:moveTo>
                    <a:pt x="584851" y="213360"/>
                  </a:moveTo>
                  <a:lnTo>
                    <a:pt x="551452" y="213360"/>
                  </a:lnTo>
                  <a:lnTo>
                    <a:pt x="649029" y="1270"/>
                  </a:lnTo>
                  <a:lnTo>
                    <a:pt x="682428" y="1270"/>
                  </a:lnTo>
                  <a:lnTo>
                    <a:pt x="681259" y="3810"/>
                  </a:lnTo>
                  <a:lnTo>
                    <a:pt x="670177" y="3810"/>
                  </a:lnTo>
                  <a:lnTo>
                    <a:pt x="669007" y="6350"/>
                  </a:lnTo>
                  <a:lnTo>
                    <a:pt x="652206" y="6350"/>
                  </a:lnTo>
                  <a:lnTo>
                    <a:pt x="561537" y="203200"/>
                  </a:lnTo>
                  <a:lnTo>
                    <a:pt x="559197" y="203200"/>
                  </a:lnTo>
                  <a:lnTo>
                    <a:pt x="559197" y="208280"/>
                  </a:lnTo>
                  <a:lnTo>
                    <a:pt x="563703" y="209550"/>
                  </a:lnTo>
                  <a:lnTo>
                    <a:pt x="586604" y="209550"/>
                  </a:lnTo>
                  <a:lnTo>
                    <a:pt x="584851" y="213360"/>
                  </a:lnTo>
                  <a:close/>
                </a:path>
                <a:path w="720089" h="215264">
                  <a:moveTo>
                    <a:pt x="569816" y="127000"/>
                  </a:moveTo>
                  <a:lnTo>
                    <a:pt x="548243" y="127000"/>
                  </a:lnTo>
                  <a:lnTo>
                    <a:pt x="539769" y="123190"/>
                  </a:lnTo>
                  <a:lnTo>
                    <a:pt x="536152" y="121920"/>
                  </a:lnTo>
                  <a:lnTo>
                    <a:pt x="519139" y="43180"/>
                  </a:lnTo>
                  <a:lnTo>
                    <a:pt x="519230" y="41910"/>
                  </a:lnTo>
                  <a:lnTo>
                    <a:pt x="539769" y="7620"/>
                  </a:lnTo>
                  <a:lnTo>
                    <a:pt x="553307" y="3810"/>
                  </a:lnTo>
                  <a:lnTo>
                    <a:pt x="567775" y="3810"/>
                  </a:lnTo>
                  <a:lnTo>
                    <a:pt x="574673" y="6350"/>
                  </a:lnTo>
                  <a:lnTo>
                    <a:pt x="578848" y="8890"/>
                  </a:lnTo>
                  <a:lnTo>
                    <a:pt x="553856" y="8890"/>
                  </a:lnTo>
                  <a:lnTo>
                    <a:pt x="549326" y="10160"/>
                  </a:lnTo>
                  <a:lnTo>
                    <a:pt x="524178" y="41910"/>
                  </a:lnTo>
                  <a:lnTo>
                    <a:pt x="524094" y="43180"/>
                  </a:lnTo>
                  <a:lnTo>
                    <a:pt x="524178" y="90170"/>
                  </a:lnTo>
                  <a:lnTo>
                    <a:pt x="549327" y="121920"/>
                  </a:lnTo>
                  <a:lnTo>
                    <a:pt x="581778" y="121920"/>
                  </a:lnTo>
                  <a:lnTo>
                    <a:pt x="578187" y="123190"/>
                  </a:lnTo>
                  <a:lnTo>
                    <a:pt x="569816" y="127000"/>
                  </a:lnTo>
                  <a:close/>
                </a:path>
                <a:path w="720089" h="215264">
                  <a:moveTo>
                    <a:pt x="582379" y="127000"/>
                  </a:moveTo>
                  <a:lnTo>
                    <a:pt x="569816" y="127000"/>
                  </a:lnTo>
                  <a:lnTo>
                    <a:pt x="578187" y="123190"/>
                  </a:lnTo>
                  <a:lnTo>
                    <a:pt x="581778" y="121920"/>
                  </a:lnTo>
                  <a:lnTo>
                    <a:pt x="587772" y="116840"/>
                  </a:lnTo>
                  <a:lnTo>
                    <a:pt x="599191" y="43180"/>
                  </a:lnTo>
                  <a:lnTo>
                    <a:pt x="598726" y="39370"/>
                  </a:lnTo>
                  <a:lnTo>
                    <a:pt x="574673" y="6350"/>
                  </a:lnTo>
                  <a:lnTo>
                    <a:pt x="567775" y="3810"/>
                  </a:lnTo>
                  <a:lnTo>
                    <a:pt x="581178" y="3810"/>
                  </a:lnTo>
                  <a:lnTo>
                    <a:pt x="603656" y="38100"/>
                  </a:lnTo>
                  <a:lnTo>
                    <a:pt x="604028" y="41910"/>
                  </a:lnTo>
                  <a:lnTo>
                    <a:pt x="603929" y="90170"/>
                  </a:lnTo>
                  <a:lnTo>
                    <a:pt x="603030" y="96520"/>
                  </a:lnTo>
                  <a:lnTo>
                    <a:pt x="602237" y="100330"/>
                  </a:lnTo>
                  <a:lnTo>
                    <a:pt x="599943" y="107961"/>
                  </a:lnTo>
                  <a:lnTo>
                    <a:pt x="598340" y="110490"/>
                  </a:lnTo>
                  <a:lnTo>
                    <a:pt x="594111" y="118110"/>
                  </a:lnTo>
                  <a:lnTo>
                    <a:pt x="591305" y="120650"/>
                  </a:lnTo>
                  <a:lnTo>
                    <a:pt x="584419" y="125730"/>
                  </a:lnTo>
                  <a:lnTo>
                    <a:pt x="582379" y="127000"/>
                  </a:lnTo>
                  <a:close/>
                </a:path>
                <a:path w="720089" h="215264">
                  <a:moveTo>
                    <a:pt x="581674" y="208280"/>
                  </a:moveTo>
                  <a:lnTo>
                    <a:pt x="577169" y="205740"/>
                  </a:lnTo>
                  <a:lnTo>
                    <a:pt x="670177" y="3810"/>
                  </a:lnTo>
                  <a:lnTo>
                    <a:pt x="674683" y="6350"/>
                  </a:lnTo>
                  <a:lnTo>
                    <a:pt x="584014" y="203200"/>
                  </a:lnTo>
                  <a:lnTo>
                    <a:pt x="581674" y="203200"/>
                  </a:lnTo>
                  <a:lnTo>
                    <a:pt x="581674" y="208280"/>
                  </a:lnTo>
                  <a:close/>
                </a:path>
                <a:path w="720089" h="215264">
                  <a:moveTo>
                    <a:pt x="677754" y="11430"/>
                  </a:moveTo>
                  <a:lnTo>
                    <a:pt x="674683" y="11430"/>
                  </a:lnTo>
                  <a:lnTo>
                    <a:pt x="674683" y="6350"/>
                  </a:lnTo>
                  <a:lnTo>
                    <a:pt x="670177" y="3810"/>
                  </a:lnTo>
                  <a:lnTo>
                    <a:pt x="681259" y="3810"/>
                  </a:lnTo>
                  <a:lnTo>
                    <a:pt x="677754" y="11430"/>
                  </a:lnTo>
                  <a:close/>
                </a:path>
                <a:path w="720089" h="215264">
                  <a:moveTo>
                    <a:pt x="563703" y="209550"/>
                  </a:moveTo>
                  <a:lnTo>
                    <a:pt x="559197" y="208280"/>
                  </a:lnTo>
                  <a:lnTo>
                    <a:pt x="652206" y="6350"/>
                  </a:lnTo>
                  <a:lnTo>
                    <a:pt x="652206" y="11430"/>
                  </a:lnTo>
                  <a:lnTo>
                    <a:pt x="654957" y="11430"/>
                  </a:lnTo>
                  <a:lnTo>
                    <a:pt x="563703" y="209550"/>
                  </a:lnTo>
                  <a:close/>
                </a:path>
                <a:path w="720089" h="215264">
                  <a:moveTo>
                    <a:pt x="654957" y="11430"/>
                  </a:moveTo>
                  <a:lnTo>
                    <a:pt x="652206" y="11430"/>
                  </a:lnTo>
                  <a:lnTo>
                    <a:pt x="652206" y="6350"/>
                  </a:lnTo>
                  <a:lnTo>
                    <a:pt x="656711" y="7620"/>
                  </a:lnTo>
                  <a:lnTo>
                    <a:pt x="654957" y="11430"/>
                  </a:lnTo>
                  <a:close/>
                </a:path>
                <a:path w="720089" h="215264">
                  <a:moveTo>
                    <a:pt x="586604" y="209550"/>
                  </a:moveTo>
                  <a:lnTo>
                    <a:pt x="563703" y="209550"/>
                  </a:lnTo>
                  <a:lnTo>
                    <a:pt x="656711" y="7620"/>
                  </a:lnTo>
                  <a:lnTo>
                    <a:pt x="652206" y="6350"/>
                  </a:lnTo>
                  <a:lnTo>
                    <a:pt x="669007" y="6350"/>
                  </a:lnTo>
                  <a:lnTo>
                    <a:pt x="577169" y="205740"/>
                  </a:lnTo>
                  <a:lnTo>
                    <a:pt x="581674" y="208280"/>
                  </a:lnTo>
                  <a:lnTo>
                    <a:pt x="587189" y="208280"/>
                  </a:lnTo>
                  <a:lnTo>
                    <a:pt x="586604" y="209550"/>
                  </a:lnTo>
                  <a:close/>
                </a:path>
                <a:path w="720089" h="215264">
                  <a:moveTo>
                    <a:pt x="587189" y="208280"/>
                  </a:moveTo>
                  <a:lnTo>
                    <a:pt x="581674" y="208280"/>
                  </a:lnTo>
                  <a:lnTo>
                    <a:pt x="674683" y="6350"/>
                  </a:lnTo>
                  <a:lnTo>
                    <a:pt x="674683" y="11430"/>
                  </a:lnTo>
                  <a:lnTo>
                    <a:pt x="677754" y="11430"/>
                  </a:lnTo>
                  <a:lnTo>
                    <a:pt x="636909" y="100209"/>
                  </a:lnTo>
                  <a:lnTo>
                    <a:pt x="635183" y="102870"/>
                  </a:lnTo>
                  <a:lnTo>
                    <a:pt x="633606" y="106680"/>
                  </a:lnTo>
                  <a:lnTo>
                    <a:pt x="632436" y="109930"/>
                  </a:lnTo>
                  <a:lnTo>
                    <a:pt x="587189" y="208280"/>
                  </a:lnTo>
                  <a:close/>
                </a:path>
                <a:path w="720089" h="215264">
                  <a:moveTo>
                    <a:pt x="568720" y="121920"/>
                  </a:moveTo>
                  <a:lnTo>
                    <a:pt x="549327" y="121920"/>
                  </a:lnTo>
                  <a:lnTo>
                    <a:pt x="541894" y="119380"/>
                  </a:lnTo>
                  <a:lnTo>
                    <a:pt x="524094" y="43180"/>
                  </a:lnTo>
                  <a:lnTo>
                    <a:pt x="524178" y="41910"/>
                  </a:lnTo>
                  <a:lnTo>
                    <a:pt x="549326" y="10160"/>
                  </a:lnTo>
                  <a:lnTo>
                    <a:pt x="553856" y="8890"/>
                  </a:lnTo>
                  <a:lnTo>
                    <a:pt x="566867" y="8890"/>
                  </a:lnTo>
                  <a:lnTo>
                    <a:pt x="572920" y="10160"/>
                  </a:lnTo>
                  <a:lnTo>
                    <a:pt x="581915" y="16510"/>
                  </a:lnTo>
                  <a:lnTo>
                    <a:pt x="585430" y="19050"/>
                  </a:lnTo>
                  <a:lnTo>
                    <a:pt x="586266" y="20320"/>
                  </a:lnTo>
                  <a:lnTo>
                    <a:pt x="553787" y="20320"/>
                  </a:lnTo>
                  <a:lnTo>
                    <a:pt x="549499" y="21590"/>
                  </a:lnTo>
                  <a:lnTo>
                    <a:pt x="537602" y="48260"/>
                  </a:lnTo>
                  <a:lnTo>
                    <a:pt x="537678" y="85090"/>
                  </a:lnTo>
                  <a:lnTo>
                    <a:pt x="553763" y="111760"/>
                  </a:lnTo>
                  <a:lnTo>
                    <a:pt x="586289" y="111760"/>
                  </a:lnTo>
                  <a:lnTo>
                    <a:pt x="584238" y="113030"/>
                  </a:lnTo>
                  <a:lnTo>
                    <a:pt x="579137" y="118110"/>
                  </a:lnTo>
                  <a:lnTo>
                    <a:pt x="576033" y="119380"/>
                  </a:lnTo>
                  <a:lnTo>
                    <a:pt x="568720" y="121920"/>
                  </a:lnTo>
                  <a:close/>
                </a:path>
                <a:path w="720089" h="215264">
                  <a:moveTo>
                    <a:pt x="581778" y="121920"/>
                  </a:moveTo>
                  <a:lnTo>
                    <a:pt x="568720" y="121920"/>
                  </a:lnTo>
                  <a:lnTo>
                    <a:pt x="576033" y="119380"/>
                  </a:lnTo>
                  <a:lnTo>
                    <a:pt x="579137" y="118110"/>
                  </a:lnTo>
                  <a:lnTo>
                    <a:pt x="584238" y="113030"/>
                  </a:lnTo>
                  <a:lnTo>
                    <a:pt x="586289" y="111760"/>
                  </a:lnTo>
                  <a:lnTo>
                    <a:pt x="589501" y="106680"/>
                  </a:lnTo>
                  <a:lnTo>
                    <a:pt x="590784" y="102870"/>
                  </a:lnTo>
                  <a:lnTo>
                    <a:pt x="592631" y="97790"/>
                  </a:lnTo>
                  <a:lnTo>
                    <a:pt x="593286" y="95250"/>
                  </a:lnTo>
                  <a:lnTo>
                    <a:pt x="594039" y="90170"/>
                  </a:lnTo>
                  <a:lnTo>
                    <a:pt x="594135" y="88900"/>
                  </a:lnTo>
                  <a:lnTo>
                    <a:pt x="594231" y="43180"/>
                  </a:lnTo>
                  <a:lnTo>
                    <a:pt x="593796" y="39370"/>
                  </a:lnTo>
                  <a:lnTo>
                    <a:pt x="566867" y="8890"/>
                  </a:lnTo>
                  <a:lnTo>
                    <a:pt x="578848" y="8890"/>
                  </a:lnTo>
                  <a:lnTo>
                    <a:pt x="599191" y="43180"/>
                  </a:lnTo>
                  <a:lnTo>
                    <a:pt x="599088" y="88900"/>
                  </a:lnTo>
                  <a:lnTo>
                    <a:pt x="587772" y="116840"/>
                  </a:lnTo>
                  <a:lnTo>
                    <a:pt x="581778" y="121920"/>
                  </a:lnTo>
                  <a:close/>
                </a:path>
                <a:path w="720089" h="215264">
                  <a:moveTo>
                    <a:pt x="564631" y="111760"/>
                  </a:moveTo>
                  <a:lnTo>
                    <a:pt x="553763" y="111760"/>
                  </a:lnTo>
                  <a:lnTo>
                    <a:pt x="549459" y="110490"/>
                  </a:lnTo>
                  <a:lnTo>
                    <a:pt x="537602" y="48260"/>
                  </a:lnTo>
                  <a:lnTo>
                    <a:pt x="538055" y="40640"/>
                  </a:lnTo>
                  <a:lnTo>
                    <a:pt x="553787" y="20320"/>
                  </a:lnTo>
                  <a:lnTo>
                    <a:pt x="564504" y="20320"/>
                  </a:lnTo>
                  <a:lnTo>
                    <a:pt x="568741" y="21590"/>
                  </a:lnTo>
                  <a:lnTo>
                    <a:pt x="573228" y="25400"/>
                  </a:lnTo>
                  <a:lnTo>
                    <a:pt x="555064" y="25400"/>
                  </a:lnTo>
                  <a:lnTo>
                    <a:pt x="551886" y="26670"/>
                  </a:lnTo>
                  <a:lnTo>
                    <a:pt x="542559" y="48260"/>
                  </a:lnTo>
                  <a:lnTo>
                    <a:pt x="542642" y="85090"/>
                  </a:lnTo>
                  <a:lnTo>
                    <a:pt x="555064" y="106680"/>
                  </a:lnTo>
                  <a:lnTo>
                    <a:pt x="572523" y="106680"/>
                  </a:lnTo>
                  <a:lnTo>
                    <a:pt x="568935" y="110490"/>
                  </a:lnTo>
                  <a:lnTo>
                    <a:pt x="564631" y="111760"/>
                  </a:lnTo>
                  <a:close/>
                </a:path>
                <a:path w="720089" h="215264">
                  <a:moveTo>
                    <a:pt x="586289" y="111760"/>
                  </a:moveTo>
                  <a:lnTo>
                    <a:pt x="564631" y="111760"/>
                  </a:lnTo>
                  <a:lnTo>
                    <a:pt x="568935" y="110490"/>
                  </a:lnTo>
                  <a:lnTo>
                    <a:pt x="574914" y="104140"/>
                  </a:lnTo>
                  <a:lnTo>
                    <a:pt x="580637" y="48260"/>
                  </a:lnTo>
                  <a:lnTo>
                    <a:pt x="580185" y="40640"/>
                  </a:lnTo>
                  <a:lnTo>
                    <a:pt x="564504" y="20320"/>
                  </a:lnTo>
                  <a:lnTo>
                    <a:pt x="586266" y="20320"/>
                  </a:lnTo>
                  <a:lnTo>
                    <a:pt x="590444" y="26670"/>
                  </a:lnTo>
                  <a:lnTo>
                    <a:pt x="592119" y="30480"/>
                  </a:lnTo>
                  <a:lnTo>
                    <a:pt x="593796" y="39370"/>
                  </a:lnTo>
                  <a:lnTo>
                    <a:pt x="594231" y="43180"/>
                  </a:lnTo>
                  <a:lnTo>
                    <a:pt x="594135" y="88900"/>
                  </a:lnTo>
                  <a:lnTo>
                    <a:pt x="594039" y="90170"/>
                  </a:lnTo>
                  <a:lnTo>
                    <a:pt x="593286" y="95250"/>
                  </a:lnTo>
                  <a:lnTo>
                    <a:pt x="592631" y="97790"/>
                  </a:lnTo>
                  <a:lnTo>
                    <a:pt x="590784" y="102870"/>
                  </a:lnTo>
                  <a:lnTo>
                    <a:pt x="589501" y="106680"/>
                  </a:lnTo>
                  <a:lnTo>
                    <a:pt x="586289" y="111760"/>
                  </a:lnTo>
                  <a:close/>
                </a:path>
                <a:path w="720089" h="215264">
                  <a:moveTo>
                    <a:pt x="563331" y="106680"/>
                  </a:moveTo>
                  <a:lnTo>
                    <a:pt x="555064" y="106680"/>
                  </a:lnTo>
                  <a:lnTo>
                    <a:pt x="551886" y="105410"/>
                  </a:lnTo>
                  <a:lnTo>
                    <a:pt x="542559" y="48260"/>
                  </a:lnTo>
                  <a:lnTo>
                    <a:pt x="542973" y="41910"/>
                  </a:lnTo>
                  <a:lnTo>
                    <a:pt x="555064" y="25400"/>
                  </a:lnTo>
                  <a:lnTo>
                    <a:pt x="563228" y="25400"/>
                  </a:lnTo>
                  <a:lnTo>
                    <a:pt x="566354" y="26670"/>
                  </a:lnTo>
                  <a:lnTo>
                    <a:pt x="570798" y="30480"/>
                  </a:lnTo>
                  <a:lnTo>
                    <a:pt x="554273" y="30480"/>
                  </a:lnTo>
                  <a:lnTo>
                    <a:pt x="551368" y="33020"/>
                  </a:lnTo>
                  <a:lnTo>
                    <a:pt x="550152" y="35560"/>
                  </a:lnTo>
                  <a:lnTo>
                    <a:pt x="548435" y="39370"/>
                  </a:lnTo>
                  <a:lnTo>
                    <a:pt x="547891" y="41910"/>
                  </a:lnTo>
                  <a:lnTo>
                    <a:pt x="547516" y="48260"/>
                  </a:lnTo>
                  <a:lnTo>
                    <a:pt x="547610" y="85090"/>
                  </a:lnTo>
                  <a:lnTo>
                    <a:pt x="556364" y="101600"/>
                  </a:lnTo>
                  <a:lnTo>
                    <a:pt x="570953" y="101600"/>
                  </a:lnTo>
                  <a:lnTo>
                    <a:pt x="566509" y="105410"/>
                  </a:lnTo>
                  <a:lnTo>
                    <a:pt x="563331" y="106680"/>
                  </a:lnTo>
                  <a:close/>
                </a:path>
                <a:path w="720089" h="215264">
                  <a:moveTo>
                    <a:pt x="572523" y="106680"/>
                  </a:moveTo>
                  <a:lnTo>
                    <a:pt x="563331" y="106680"/>
                  </a:lnTo>
                  <a:lnTo>
                    <a:pt x="566509" y="105410"/>
                  </a:lnTo>
                  <a:lnTo>
                    <a:pt x="570953" y="101600"/>
                  </a:lnTo>
                  <a:lnTo>
                    <a:pt x="575681" y="48260"/>
                  </a:lnTo>
                  <a:lnTo>
                    <a:pt x="575267" y="41910"/>
                  </a:lnTo>
                  <a:lnTo>
                    <a:pt x="563228" y="25400"/>
                  </a:lnTo>
                  <a:lnTo>
                    <a:pt x="573228" y="25400"/>
                  </a:lnTo>
                  <a:lnTo>
                    <a:pt x="580637" y="48260"/>
                  </a:lnTo>
                  <a:lnTo>
                    <a:pt x="580562" y="85090"/>
                  </a:lnTo>
                  <a:lnTo>
                    <a:pt x="580186" y="91440"/>
                  </a:lnTo>
                  <a:lnTo>
                    <a:pt x="579470" y="93980"/>
                  </a:lnTo>
                  <a:lnTo>
                    <a:pt x="576970" y="101600"/>
                  </a:lnTo>
                  <a:lnTo>
                    <a:pt x="574914" y="104140"/>
                  </a:lnTo>
                  <a:lnTo>
                    <a:pt x="572523" y="106680"/>
                  </a:lnTo>
                  <a:close/>
                </a:path>
                <a:path w="720089" h="215264">
                  <a:moveTo>
                    <a:pt x="570953" y="101600"/>
                  </a:moveTo>
                  <a:lnTo>
                    <a:pt x="562031" y="101600"/>
                  </a:lnTo>
                  <a:lnTo>
                    <a:pt x="564082" y="100330"/>
                  </a:lnTo>
                  <a:lnTo>
                    <a:pt x="566991" y="97790"/>
                  </a:lnTo>
                  <a:lnTo>
                    <a:pt x="570724" y="48260"/>
                  </a:lnTo>
                  <a:lnTo>
                    <a:pt x="570349" y="41910"/>
                  </a:lnTo>
                  <a:lnTo>
                    <a:pt x="569805" y="39370"/>
                  </a:lnTo>
                  <a:lnTo>
                    <a:pt x="568088" y="35560"/>
                  </a:lnTo>
                  <a:lnTo>
                    <a:pt x="566872" y="33020"/>
                  </a:lnTo>
                  <a:lnTo>
                    <a:pt x="563967" y="30480"/>
                  </a:lnTo>
                  <a:lnTo>
                    <a:pt x="570798" y="30480"/>
                  </a:lnTo>
                  <a:lnTo>
                    <a:pt x="572451" y="33020"/>
                  </a:lnTo>
                  <a:lnTo>
                    <a:pt x="574621" y="38100"/>
                  </a:lnTo>
                  <a:lnTo>
                    <a:pt x="575267" y="41910"/>
                  </a:lnTo>
                  <a:lnTo>
                    <a:pt x="575681" y="48260"/>
                  </a:lnTo>
                  <a:lnTo>
                    <a:pt x="575598" y="85090"/>
                  </a:lnTo>
                  <a:lnTo>
                    <a:pt x="575267" y="90170"/>
                  </a:lnTo>
                  <a:lnTo>
                    <a:pt x="574647" y="92710"/>
                  </a:lnTo>
                  <a:lnTo>
                    <a:pt x="572580" y="99060"/>
                  </a:lnTo>
                  <a:lnTo>
                    <a:pt x="570953" y="101600"/>
                  </a:lnTo>
                  <a:close/>
                </a:path>
                <a:path w="720089" h="215264">
                  <a:moveTo>
                    <a:pt x="680922" y="214630"/>
                  </a:moveTo>
                  <a:lnTo>
                    <a:pt x="668243" y="214630"/>
                  </a:lnTo>
                  <a:lnTo>
                    <a:pt x="662645" y="213360"/>
                  </a:lnTo>
                  <a:lnTo>
                    <a:pt x="631321" y="182880"/>
                  </a:lnTo>
                  <a:lnTo>
                    <a:pt x="629670" y="124460"/>
                  </a:lnTo>
                  <a:lnTo>
                    <a:pt x="629766" y="123190"/>
                  </a:lnTo>
                  <a:lnTo>
                    <a:pt x="649002" y="87630"/>
                  </a:lnTo>
                  <a:lnTo>
                    <a:pt x="668243" y="81280"/>
                  </a:lnTo>
                  <a:lnTo>
                    <a:pt x="684168" y="81280"/>
                  </a:lnTo>
                  <a:lnTo>
                    <a:pt x="691911" y="82550"/>
                  </a:lnTo>
                  <a:lnTo>
                    <a:pt x="697851" y="86360"/>
                  </a:lnTo>
                  <a:lnTo>
                    <a:pt x="668792" y="86360"/>
                  </a:lnTo>
                  <a:lnTo>
                    <a:pt x="663728" y="87630"/>
                  </a:lnTo>
                  <a:lnTo>
                    <a:pt x="636136" y="114300"/>
                  </a:lnTo>
                  <a:lnTo>
                    <a:pt x="634594" y="125730"/>
                  </a:lnTo>
                  <a:lnTo>
                    <a:pt x="634715" y="172720"/>
                  </a:lnTo>
                  <a:lnTo>
                    <a:pt x="655254" y="205740"/>
                  </a:lnTo>
                  <a:lnTo>
                    <a:pt x="668792" y="209550"/>
                  </a:lnTo>
                  <a:lnTo>
                    <a:pt x="697865" y="209550"/>
                  </a:lnTo>
                  <a:lnTo>
                    <a:pt x="695825" y="210820"/>
                  </a:lnTo>
                  <a:lnTo>
                    <a:pt x="686397" y="213360"/>
                  </a:lnTo>
                  <a:lnTo>
                    <a:pt x="680922" y="214630"/>
                  </a:lnTo>
                  <a:close/>
                </a:path>
                <a:path w="720089" h="215264">
                  <a:moveTo>
                    <a:pt x="680367" y="209550"/>
                  </a:moveTo>
                  <a:lnTo>
                    <a:pt x="668792" y="209550"/>
                  </a:lnTo>
                  <a:lnTo>
                    <a:pt x="663728" y="208280"/>
                  </a:lnTo>
                  <a:lnTo>
                    <a:pt x="636136" y="181610"/>
                  </a:lnTo>
                  <a:lnTo>
                    <a:pt x="634594" y="125730"/>
                  </a:lnTo>
                  <a:lnTo>
                    <a:pt x="634715" y="123190"/>
                  </a:lnTo>
                  <a:lnTo>
                    <a:pt x="655254" y="90170"/>
                  </a:lnTo>
                  <a:lnTo>
                    <a:pt x="668792" y="86360"/>
                  </a:lnTo>
                  <a:lnTo>
                    <a:pt x="683260" y="86360"/>
                  </a:lnTo>
                  <a:lnTo>
                    <a:pt x="690158" y="87630"/>
                  </a:lnTo>
                  <a:lnTo>
                    <a:pt x="696421" y="91440"/>
                  </a:lnTo>
                  <a:lnTo>
                    <a:pt x="664812" y="91440"/>
                  </a:lnTo>
                  <a:lnTo>
                    <a:pt x="657397" y="93980"/>
                  </a:lnTo>
                  <a:lnTo>
                    <a:pt x="654273" y="96520"/>
                  </a:lnTo>
                  <a:lnTo>
                    <a:pt x="649194" y="100330"/>
                  </a:lnTo>
                  <a:lnTo>
                    <a:pt x="647179" y="102870"/>
                  </a:lnTo>
                  <a:lnTo>
                    <a:pt x="639579" y="125730"/>
                  </a:lnTo>
                  <a:lnTo>
                    <a:pt x="639664" y="171450"/>
                  </a:lnTo>
                  <a:lnTo>
                    <a:pt x="664812" y="203200"/>
                  </a:lnTo>
                  <a:lnTo>
                    <a:pt x="669341" y="204470"/>
                  </a:lnTo>
                  <a:lnTo>
                    <a:pt x="697263" y="204470"/>
                  </a:lnTo>
                  <a:lnTo>
                    <a:pt x="693672" y="205740"/>
                  </a:lnTo>
                  <a:lnTo>
                    <a:pt x="685301" y="208280"/>
                  </a:lnTo>
                  <a:lnTo>
                    <a:pt x="680367" y="209550"/>
                  </a:lnTo>
                  <a:close/>
                </a:path>
                <a:path w="720089" h="215264">
                  <a:moveTo>
                    <a:pt x="697865" y="209550"/>
                  </a:moveTo>
                  <a:lnTo>
                    <a:pt x="680367" y="209550"/>
                  </a:lnTo>
                  <a:lnTo>
                    <a:pt x="685301" y="208280"/>
                  </a:lnTo>
                  <a:lnTo>
                    <a:pt x="693672" y="205740"/>
                  </a:lnTo>
                  <a:lnTo>
                    <a:pt x="714470" y="172720"/>
                  </a:lnTo>
                  <a:lnTo>
                    <a:pt x="714560" y="124460"/>
                  </a:lnTo>
                  <a:lnTo>
                    <a:pt x="714211" y="120650"/>
                  </a:lnTo>
                  <a:lnTo>
                    <a:pt x="690158" y="87630"/>
                  </a:lnTo>
                  <a:lnTo>
                    <a:pt x="683260" y="86360"/>
                  </a:lnTo>
                  <a:lnTo>
                    <a:pt x="697851" y="86360"/>
                  </a:lnTo>
                  <a:lnTo>
                    <a:pt x="719142" y="120650"/>
                  </a:lnTo>
                  <a:lnTo>
                    <a:pt x="719637" y="124460"/>
                  </a:lnTo>
                  <a:lnTo>
                    <a:pt x="719526" y="171450"/>
                  </a:lnTo>
                  <a:lnTo>
                    <a:pt x="699904" y="208280"/>
                  </a:lnTo>
                  <a:lnTo>
                    <a:pt x="697865" y="209550"/>
                  </a:lnTo>
                  <a:close/>
                </a:path>
                <a:path w="720089" h="215264">
                  <a:moveTo>
                    <a:pt x="679811" y="204470"/>
                  </a:moveTo>
                  <a:lnTo>
                    <a:pt x="669341" y="204470"/>
                  </a:lnTo>
                  <a:lnTo>
                    <a:pt x="664812" y="203200"/>
                  </a:lnTo>
                  <a:lnTo>
                    <a:pt x="639664" y="171450"/>
                  </a:lnTo>
                  <a:lnTo>
                    <a:pt x="639579" y="125730"/>
                  </a:lnTo>
                  <a:lnTo>
                    <a:pt x="639664" y="124460"/>
                  </a:lnTo>
                  <a:lnTo>
                    <a:pt x="654273" y="96520"/>
                  </a:lnTo>
                  <a:lnTo>
                    <a:pt x="657397" y="93980"/>
                  </a:lnTo>
                  <a:lnTo>
                    <a:pt x="664812" y="91440"/>
                  </a:lnTo>
                  <a:lnTo>
                    <a:pt x="682352" y="91440"/>
                  </a:lnTo>
                  <a:lnTo>
                    <a:pt x="688406" y="92710"/>
                  </a:lnTo>
                  <a:lnTo>
                    <a:pt x="697400" y="97790"/>
                  </a:lnTo>
                  <a:lnTo>
                    <a:pt x="700915" y="101600"/>
                  </a:lnTo>
                  <a:lnTo>
                    <a:pt x="701751" y="102870"/>
                  </a:lnTo>
                  <a:lnTo>
                    <a:pt x="669273" y="102870"/>
                  </a:lnTo>
                  <a:lnTo>
                    <a:pt x="664984" y="104140"/>
                  </a:lnTo>
                  <a:lnTo>
                    <a:pt x="653088" y="129540"/>
                  </a:lnTo>
                  <a:lnTo>
                    <a:pt x="653178" y="167640"/>
                  </a:lnTo>
                  <a:lnTo>
                    <a:pt x="669249" y="193040"/>
                  </a:lnTo>
                  <a:lnTo>
                    <a:pt x="701775" y="193040"/>
                  </a:lnTo>
                  <a:lnTo>
                    <a:pt x="699723" y="195580"/>
                  </a:lnTo>
                  <a:lnTo>
                    <a:pt x="694622" y="199390"/>
                  </a:lnTo>
                  <a:lnTo>
                    <a:pt x="691519" y="200660"/>
                  </a:lnTo>
                  <a:lnTo>
                    <a:pt x="684206" y="203200"/>
                  </a:lnTo>
                  <a:lnTo>
                    <a:pt x="679811" y="204470"/>
                  </a:lnTo>
                  <a:close/>
                </a:path>
                <a:path w="720089" h="215264">
                  <a:moveTo>
                    <a:pt x="697263" y="204470"/>
                  </a:moveTo>
                  <a:lnTo>
                    <a:pt x="679811" y="204470"/>
                  </a:lnTo>
                  <a:lnTo>
                    <a:pt x="684206" y="203200"/>
                  </a:lnTo>
                  <a:lnTo>
                    <a:pt x="691519" y="200660"/>
                  </a:lnTo>
                  <a:lnTo>
                    <a:pt x="709716" y="125730"/>
                  </a:lnTo>
                  <a:lnTo>
                    <a:pt x="709281" y="121920"/>
                  </a:lnTo>
                  <a:lnTo>
                    <a:pt x="682352" y="91440"/>
                  </a:lnTo>
                  <a:lnTo>
                    <a:pt x="696421" y="91440"/>
                  </a:lnTo>
                  <a:lnTo>
                    <a:pt x="714560" y="124460"/>
                  </a:lnTo>
                  <a:lnTo>
                    <a:pt x="714470" y="172720"/>
                  </a:lnTo>
                  <a:lnTo>
                    <a:pt x="703257" y="199390"/>
                  </a:lnTo>
                  <a:lnTo>
                    <a:pt x="697263" y="204470"/>
                  </a:lnTo>
                  <a:close/>
                </a:path>
                <a:path w="720089" h="215264">
                  <a:moveTo>
                    <a:pt x="632436" y="109930"/>
                  </a:moveTo>
                  <a:lnTo>
                    <a:pt x="633606" y="106680"/>
                  </a:lnTo>
                  <a:lnTo>
                    <a:pt x="635183" y="102870"/>
                  </a:lnTo>
                  <a:lnTo>
                    <a:pt x="636909" y="100209"/>
                  </a:lnTo>
                  <a:lnTo>
                    <a:pt x="632436" y="109930"/>
                  </a:lnTo>
                  <a:close/>
                </a:path>
                <a:path w="720089" h="215264">
                  <a:moveTo>
                    <a:pt x="680117" y="193040"/>
                  </a:moveTo>
                  <a:lnTo>
                    <a:pt x="669249" y="193040"/>
                  </a:lnTo>
                  <a:lnTo>
                    <a:pt x="664945" y="191770"/>
                  </a:lnTo>
                  <a:lnTo>
                    <a:pt x="653088" y="129540"/>
                  </a:lnTo>
                  <a:lnTo>
                    <a:pt x="653540" y="123190"/>
                  </a:lnTo>
                  <a:lnTo>
                    <a:pt x="669273" y="102870"/>
                  </a:lnTo>
                  <a:lnTo>
                    <a:pt x="679989" y="102870"/>
                  </a:lnTo>
                  <a:lnTo>
                    <a:pt x="684226" y="104140"/>
                  </a:lnTo>
                  <a:lnTo>
                    <a:pt x="687218" y="106680"/>
                  </a:lnTo>
                  <a:lnTo>
                    <a:pt x="670549" y="106680"/>
                  </a:lnTo>
                  <a:lnTo>
                    <a:pt x="667357" y="107961"/>
                  </a:lnTo>
                  <a:lnTo>
                    <a:pt x="658045" y="129540"/>
                  </a:lnTo>
                  <a:lnTo>
                    <a:pt x="658127" y="167640"/>
                  </a:lnTo>
                  <a:lnTo>
                    <a:pt x="667371" y="187960"/>
                  </a:lnTo>
                  <a:lnTo>
                    <a:pt x="688905" y="187960"/>
                  </a:lnTo>
                  <a:lnTo>
                    <a:pt x="684421" y="191770"/>
                  </a:lnTo>
                  <a:lnTo>
                    <a:pt x="680117" y="193040"/>
                  </a:lnTo>
                  <a:close/>
                </a:path>
                <a:path w="720089" h="215264">
                  <a:moveTo>
                    <a:pt x="701775" y="193040"/>
                  </a:moveTo>
                  <a:lnTo>
                    <a:pt x="680117" y="193040"/>
                  </a:lnTo>
                  <a:lnTo>
                    <a:pt x="684421" y="191770"/>
                  </a:lnTo>
                  <a:lnTo>
                    <a:pt x="690400" y="186690"/>
                  </a:lnTo>
                  <a:lnTo>
                    <a:pt x="696123" y="129540"/>
                  </a:lnTo>
                  <a:lnTo>
                    <a:pt x="695670" y="123190"/>
                  </a:lnTo>
                  <a:lnTo>
                    <a:pt x="679989" y="102870"/>
                  </a:lnTo>
                  <a:lnTo>
                    <a:pt x="701751" y="102870"/>
                  </a:lnTo>
                  <a:lnTo>
                    <a:pt x="705930" y="109220"/>
                  </a:lnTo>
                  <a:lnTo>
                    <a:pt x="707604" y="113030"/>
                  </a:lnTo>
                  <a:lnTo>
                    <a:pt x="709281" y="121920"/>
                  </a:lnTo>
                  <a:lnTo>
                    <a:pt x="709716" y="125730"/>
                  </a:lnTo>
                  <a:lnTo>
                    <a:pt x="709620" y="170180"/>
                  </a:lnTo>
                  <a:lnTo>
                    <a:pt x="704987" y="187960"/>
                  </a:lnTo>
                  <a:lnTo>
                    <a:pt x="701775" y="193040"/>
                  </a:lnTo>
                  <a:close/>
                </a:path>
                <a:path w="720089" h="215264">
                  <a:moveTo>
                    <a:pt x="681994" y="187960"/>
                  </a:moveTo>
                  <a:lnTo>
                    <a:pt x="667371" y="187960"/>
                  </a:lnTo>
                  <a:lnTo>
                    <a:pt x="662928" y="182880"/>
                  </a:lnTo>
                  <a:lnTo>
                    <a:pt x="658045" y="129540"/>
                  </a:lnTo>
                  <a:lnTo>
                    <a:pt x="658458" y="123190"/>
                  </a:lnTo>
                  <a:lnTo>
                    <a:pt x="670549" y="106680"/>
                  </a:lnTo>
                  <a:lnTo>
                    <a:pt x="678713" y="106680"/>
                  </a:lnTo>
                  <a:lnTo>
                    <a:pt x="681853" y="107961"/>
                  </a:lnTo>
                  <a:lnTo>
                    <a:pt x="686283" y="111760"/>
                  </a:lnTo>
                  <a:lnTo>
                    <a:pt x="671825" y="111760"/>
                  </a:lnTo>
                  <a:lnTo>
                    <a:pt x="669758" y="113030"/>
                  </a:lnTo>
                  <a:lnTo>
                    <a:pt x="663001" y="129540"/>
                  </a:lnTo>
                  <a:lnTo>
                    <a:pt x="663076" y="166370"/>
                  </a:lnTo>
                  <a:lnTo>
                    <a:pt x="671849" y="184150"/>
                  </a:lnTo>
                  <a:lnTo>
                    <a:pt x="685327" y="184150"/>
                  </a:lnTo>
                  <a:lnTo>
                    <a:pt x="681994" y="187960"/>
                  </a:lnTo>
                  <a:close/>
                </a:path>
                <a:path w="720089" h="215264">
                  <a:moveTo>
                    <a:pt x="688905" y="187960"/>
                  </a:moveTo>
                  <a:lnTo>
                    <a:pt x="681994" y="187960"/>
                  </a:lnTo>
                  <a:lnTo>
                    <a:pt x="686438" y="182880"/>
                  </a:lnTo>
                  <a:lnTo>
                    <a:pt x="688066" y="180340"/>
                  </a:lnTo>
                  <a:lnTo>
                    <a:pt x="690132" y="175260"/>
                  </a:lnTo>
                  <a:lnTo>
                    <a:pt x="690752" y="172720"/>
                  </a:lnTo>
                  <a:lnTo>
                    <a:pt x="691083" y="167640"/>
                  </a:lnTo>
                  <a:lnTo>
                    <a:pt x="691166" y="129540"/>
                  </a:lnTo>
                  <a:lnTo>
                    <a:pt x="690752" y="123190"/>
                  </a:lnTo>
                  <a:lnTo>
                    <a:pt x="678713" y="106680"/>
                  </a:lnTo>
                  <a:lnTo>
                    <a:pt x="687218" y="106680"/>
                  </a:lnTo>
                  <a:lnTo>
                    <a:pt x="696123" y="129540"/>
                  </a:lnTo>
                  <a:lnTo>
                    <a:pt x="696033" y="167640"/>
                  </a:lnTo>
                  <a:lnTo>
                    <a:pt x="695671" y="172720"/>
                  </a:lnTo>
                  <a:lnTo>
                    <a:pt x="694955" y="176530"/>
                  </a:lnTo>
                  <a:lnTo>
                    <a:pt x="692455" y="182880"/>
                  </a:lnTo>
                  <a:lnTo>
                    <a:pt x="690400" y="186690"/>
                  </a:lnTo>
                  <a:lnTo>
                    <a:pt x="688905" y="187960"/>
                  </a:lnTo>
                  <a:close/>
                </a:path>
                <a:path w="720089" h="215264">
                  <a:moveTo>
                    <a:pt x="685327" y="184150"/>
                  </a:moveTo>
                  <a:lnTo>
                    <a:pt x="677516" y="184150"/>
                  </a:lnTo>
                  <a:lnTo>
                    <a:pt x="679568" y="182880"/>
                  </a:lnTo>
                  <a:lnTo>
                    <a:pt x="682476" y="180340"/>
                  </a:lnTo>
                  <a:lnTo>
                    <a:pt x="686209" y="129540"/>
                  </a:lnTo>
                  <a:lnTo>
                    <a:pt x="685835" y="124460"/>
                  </a:lnTo>
                  <a:lnTo>
                    <a:pt x="677437" y="111760"/>
                  </a:lnTo>
                  <a:lnTo>
                    <a:pt x="686283" y="111760"/>
                  </a:lnTo>
                  <a:lnTo>
                    <a:pt x="687936" y="114300"/>
                  </a:lnTo>
                  <a:lnTo>
                    <a:pt x="690107" y="120650"/>
                  </a:lnTo>
                  <a:lnTo>
                    <a:pt x="690752" y="123190"/>
                  </a:lnTo>
                  <a:lnTo>
                    <a:pt x="691166" y="129540"/>
                  </a:lnTo>
                  <a:lnTo>
                    <a:pt x="691083" y="167640"/>
                  </a:lnTo>
                  <a:lnTo>
                    <a:pt x="690752" y="172720"/>
                  </a:lnTo>
                  <a:lnTo>
                    <a:pt x="690132" y="175260"/>
                  </a:lnTo>
                  <a:lnTo>
                    <a:pt x="688066" y="180340"/>
                  </a:lnTo>
                  <a:lnTo>
                    <a:pt x="686438" y="182880"/>
                  </a:lnTo>
                  <a:lnTo>
                    <a:pt x="685327" y="184150"/>
                  </a:lnTo>
                  <a:close/>
                </a:path>
                <a:path w="720089" h="215264">
                  <a:moveTo>
                    <a:pt x="559197" y="208280"/>
                  </a:moveTo>
                  <a:lnTo>
                    <a:pt x="559197" y="203200"/>
                  </a:lnTo>
                  <a:lnTo>
                    <a:pt x="561537" y="203200"/>
                  </a:lnTo>
                  <a:lnTo>
                    <a:pt x="559197" y="208280"/>
                  </a:lnTo>
                  <a:close/>
                </a:path>
                <a:path w="720089" h="215264">
                  <a:moveTo>
                    <a:pt x="581674" y="208280"/>
                  </a:moveTo>
                  <a:lnTo>
                    <a:pt x="581674" y="203200"/>
                  </a:lnTo>
                  <a:lnTo>
                    <a:pt x="584014" y="203200"/>
                  </a:lnTo>
                  <a:lnTo>
                    <a:pt x="581674" y="208280"/>
                  </a:lnTo>
                  <a:close/>
                </a:path>
              </a:pathLst>
            </a:custGeom>
            <a:solidFill>
              <a:srgbClr val="E7D0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692138" y="2175405"/>
            <a:ext cx="1233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A0D0FF"/>
                </a:solidFill>
                <a:latin typeface="Segoe UI"/>
                <a:cs typeface="Segoe UI"/>
              </a:rPr>
              <a:t>GOOD</a:t>
            </a:r>
            <a:r>
              <a:rPr dirty="0" sz="1000" spc="-50" b="1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A0D0FF"/>
                </a:solidFill>
                <a:latin typeface="Segoe UI"/>
                <a:cs typeface="Segoe UI"/>
              </a:rPr>
              <a:t>LOAN</a:t>
            </a:r>
            <a:r>
              <a:rPr dirty="0" sz="1000" spc="-70" b="1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A0D0FF"/>
                </a:solidFill>
                <a:latin typeface="Segoe UI"/>
                <a:cs typeface="Segoe UI"/>
              </a:rPr>
              <a:t>ISSUED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512668" y="2223929"/>
            <a:ext cx="2132965" cy="23069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Good</a:t>
            </a:r>
            <a:r>
              <a:rPr dirty="0" sz="1200" spc="-30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Loan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 Applications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25" b="1">
                <a:solidFill>
                  <a:srgbClr val="E1C233"/>
                </a:solidFill>
                <a:latin typeface="Segoe UI"/>
                <a:cs typeface="Segoe UI"/>
              </a:rPr>
              <a:t>33K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Good</a:t>
            </a:r>
            <a:r>
              <a:rPr dirty="0" sz="1200" spc="-20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Loan Funded</a:t>
            </a:r>
            <a:r>
              <a:rPr dirty="0" sz="1200" spc="-15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Amount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10" b="1">
                <a:solidFill>
                  <a:srgbClr val="E1C233"/>
                </a:solidFill>
                <a:latin typeface="Segoe UI"/>
                <a:cs typeface="Segoe UI"/>
              </a:rPr>
              <a:t>$370.2M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Good Loan</a:t>
            </a:r>
            <a:r>
              <a:rPr dirty="0" sz="1200" spc="20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Received 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Amount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10" b="1">
                <a:solidFill>
                  <a:srgbClr val="E1C233"/>
                </a:solidFill>
                <a:latin typeface="Segoe UI"/>
                <a:cs typeface="Segoe UI"/>
              </a:rPr>
              <a:t>$435.8M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076911" y="2156814"/>
            <a:ext cx="10341610" cy="4933315"/>
            <a:chOff x="2076911" y="2156814"/>
            <a:chExt cx="10341610" cy="4933315"/>
          </a:xfrm>
        </p:grpSpPr>
        <p:sp>
          <p:nvSpPr>
            <p:cNvPr id="42" name="object 42" descr=""/>
            <p:cNvSpPr/>
            <p:nvPr/>
          </p:nvSpPr>
          <p:spPr>
            <a:xfrm>
              <a:off x="4411065" y="2156815"/>
              <a:ext cx="47625" cy="2381885"/>
            </a:xfrm>
            <a:custGeom>
              <a:avLst/>
              <a:gdLst/>
              <a:ahLst/>
              <a:cxnLst/>
              <a:rect l="l" t="t" r="r" b="b"/>
              <a:pathLst>
                <a:path w="47625" h="2381885">
                  <a:moveTo>
                    <a:pt x="47625" y="1638300"/>
                  </a:moveTo>
                  <a:lnTo>
                    <a:pt x="0" y="1638300"/>
                  </a:lnTo>
                  <a:lnTo>
                    <a:pt x="0" y="2381262"/>
                  </a:lnTo>
                  <a:lnTo>
                    <a:pt x="47625" y="2381262"/>
                  </a:lnTo>
                  <a:lnTo>
                    <a:pt x="47625" y="1638300"/>
                  </a:lnTo>
                  <a:close/>
                </a:path>
                <a:path w="47625" h="2381885">
                  <a:moveTo>
                    <a:pt x="47625" y="819150"/>
                  </a:moveTo>
                  <a:lnTo>
                    <a:pt x="0" y="819150"/>
                  </a:lnTo>
                  <a:lnTo>
                    <a:pt x="0" y="1562100"/>
                  </a:lnTo>
                  <a:lnTo>
                    <a:pt x="47625" y="1562100"/>
                  </a:lnTo>
                  <a:lnTo>
                    <a:pt x="47625" y="819150"/>
                  </a:lnTo>
                  <a:close/>
                </a:path>
                <a:path w="47625" h="2381885">
                  <a:moveTo>
                    <a:pt x="47625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47625" y="7429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479940" y="2156815"/>
              <a:ext cx="47625" cy="2381885"/>
            </a:xfrm>
            <a:custGeom>
              <a:avLst/>
              <a:gdLst/>
              <a:ahLst/>
              <a:cxnLst/>
              <a:rect l="l" t="t" r="r" b="b"/>
              <a:pathLst>
                <a:path w="47625" h="2381885">
                  <a:moveTo>
                    <a:pt x="47625" y="1638300"/>
                  </a:moveTo>
                  <a:lnTo>
                    <a:pt x="0" y="1638300"/>
                  </a:lnTo>
                  <a:lnTo>
                    <a:pt x="0" y="2381262"/>
                  </a:lnTo>
                  <a:lnTo>
                    <a:pt x="47625" y="2381262"/>
                  </a:lnTo>
                  <a:lnTo>
                    <a:pt x="47625" y="1638300"/>
                  </a:lnTo>
                  <a:close/>
                </a:path>
                <a:path w="47625" h="2381885">
                  <a:moveTo>
                    <a:pt x="47625" y="819150"/>
                  </a:moveTo>
                  <a:lnTo>
                    <a:pt x="0" y="819150"/>
                  </a:lnTo>
                  <a:lnTo>
                    <a:pt x="0" y="1562100"/>
                  </a:lnTo>
                  <a:lnTo>
                    <a:pt x="47625" y="1562100"/>
                  </a:lnTo>
                  <a:lnTo>
                    <a:pt x="47625" y="819150"/>
                  </a:lnTo>
                  <a:close/>
                </a:path>
                <a:path w="47625" h="2381885">
                  <a:moveTo>
                    <a:pt x="47625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47625" y="7429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084318" y="4786850"/>
              <a:ext cx="10325100" cy="2293620"/>
            </a:xfrm>
            <a:custGeom>
              <a:avLst/>
              <a:gdLst/>
              <a:ahLst/>
              <a:cxnLst/>
              <a:rect l="l" t="t" r="r" b="b"/>
              <a:pathLst>
                <a:path w="10325100" h="2293620">
                  <a:moveTo>
                    <a:pt x="10212072" y="2293226"/>
                  </a:moveTo>
                  <a:lnTo>
                    <a:pt x="114657" y="2293226"/>
                  </a:lnTo>
                  <a:lnTo>
                    <a:pt x="103371" y="2292680"/>
                  </a:lnTo>
                  <a:lnTo>
                    <a:pt x="60555" y="2279670"/>
                  </a:lnTo>
                  <a:lnTo>
                    <a:pt x="25982" y="2251269"/>
                  </a:lnTo>
                  <a:lnTo>
                    <a:pt x="4909" y="2211800"/>
                  </a:lnTo>
                  <a:lnTo>
                    <a:pt x="0" y="2178565"/>
                  </a:lnTo>
                  <a:lnTo>
                    <a:pt x="0" y="114661"/>
                  </a:lnTo>
                  <a:lnTo>
                    <a:pt x="8728" y="70782"/>
                  </a:lnTo>
                  <a:lnTo>
                    <a:pt x="33584" y="33582"/>
                  </a:lnTo>
                  <a:lnTo>
                    <a:pt x="70784" y="8727"/>
                  </a:lnTo>
                  <a:lnTo>
                    <a:pt x="114661" y="0"/>
                  </a:lnTo>
                  <a:lnTo>
                    <a:pt x="10212069" y="0"/>
                  </a:lnTo>
                  <a:lnTo>
                    <a:pt x="10223365" y="545"/>
                  </a:lnTo>
                  <a:lnTo>
                    <a:pt x="10266175" y="13554"/>
                  </a:lnTo>
                  <a:lnTo>
                    <a:pt x="10300748" y="41956"/>
                  </a:lnTo>
                  <a:lnTo>
                    <a:pt x="10321821" y="81426"/>
                  </a:lnTo>
                  <a:lnTo>
                    <a:pt x="10325104" y="96050"/>
                  </a:lnTo>
                  <a:lnTo>
                    <a:pt x="10325104" y="2197176"/>
                  </a:lnTo>
                  <a:lnTo>
                    <a:pt x="10307648" y="2241905"/>
                  </a:lnTo>
                  <a:lnTo>
                    <a:pt x="10276126" y="2273665"/>
                  </a:lnTo>
                  <a:lnTo>
                    <a:pt x="10234851" y="2290940"/>
                  </a:lnTo>
                  <a:lnTo>
                    <a:pt x="10212072" y="2293226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103402" y="4788969"/>
              <a:ext cx="10306050" cy="90805"/>
            </a:xfrm>
            <a:custGeom>
              <a:avLst/>
              <a:gdLst/>
              <a:ahLst/>
              <a:cxnLst/>
              <a:rect l="l" t="t" r="r" b="b"/>
              <a:pathLst>
                <a:path w="10306050" h="90804">
                  <a:moveTo>
                    <a:pt x="0" y="49199"/>
                  </a:moveTo>
                  <a:lnTo>
                    <a:pt x="239" y="48840"/>
                  </a:lnTo>
                  <a:lnTo>
                    <a:pt x="479" y="48481"/>
                  </a:lnTo>
                </a:path>
                <a:path w="10306050" h="90804">
                  <a:moveTo>
                    <a:pt x="14498" y="31465"/>
                  </a:moveTo>
                  <a:lnTo>
                    <a:pt x="14499" y="31465"/>
                  </a:lnTo>
                  <a:lnTo>
                    <a:pt x="14500" y="31464"/>
                  </a:lnTo>
                </a:path>
                <a:path w="10306050" h="90804">
                  <a:moveTo>
                    <a:pt x="31517" y="17444"/>
                  </a:moveTo>
                  <a:lnTo>
                    <a:pt x="31874" y="17205"/>
                  </a:lnTo>
                  <a:lnTo>
                    <a:pt x="32231" y="16966"/>
                  </a:lnTo>
                </a:path>
                <a:path w="10306050" h="90804">
                  <a:moveTo>
                    <a:pt x="72789" y="167"/>
                  </a:moveTo>
                  <a:lnTo>
                    <a:pt x="73207" y="84"/>
                  </a:lnTo>
                  <a:lnTo>
                    <a:pt x="73626" y="1"/>
                  </a:lnTo>
                </a:path>
                <a:path w="10306050" h="90804">
                  <a:moveTo>
                    <a:pt x="10214928" y="0"/>
                  </a:moveTo>
                  <a:lnTo>
                    <a:pt x="10215353" y="84"/>
                  </a:lnTo>
                  <a:lnTo>
                    <a:pt x="10215780" y="169"/>
                  </a:lnTo>
                </a:path>
                <a:path w="10306050" h="90804">
                  <a:moveTo>
                    <a:pt x="10256337" y="16970"/>
                  </a:moveTo>
                  <a:lnTo>
                    <a:pt x="10256688" y="17205"/>
                  </a:lnTo>
                  <a:lnTo>
                    <a:pt x="10257038" y="17438"/>
                  </a:lnTo>
                </a:path>
                <a:path w="10306050" h="90804">
                  <a:moveTo>
                    <a:pt x="10274061" y="31463"/>
                  </a:moveTo>
                  <a:lnTo>
                    <a:pt x="10274063" y="31464"/>
                  </a:lnTo>
                  <a:lnTo>
                    <a:pt x="10274064" y="31465"/>
                  </a:lnTo>
                </a:path>
                <a:path w="10306050" h="90804">
                  <a:moveTo>
                    <a:pt x="10288076" y="48471"/>
                  </a:moveTo>
                  <a:lnTo>
                    <a:pt x="10288322" y="48840"/>
                  </a:lnTo>
                  <a:lnTo>
                    <a:pt x="10288569" y="49209"/>
                  </a:lnTo>
                </a:path>
                <a:path w="10306050" h="90804">
                  <a:moveTo>
                    <a:pt x="10298914" y="68654"/>
                  </a:moveTo>
                  <a:lnTo>
                    <a:pt x="10298918" y="68663"/>
                  </a:lnTo>
                  <a:lnTo>
                    <a:pt x="10298922" y="68673"/>
                  </a:lnTo>
                </a:path>
                <a:path w="10306050" h="90804">
                  <a:moveTo>
                    <a:pt x="10305359" y="89750"/>
                  </a:moveTo>
                  <a:lnTo>
                    <a:pt x="10305443" y="90173"/>
                  </a:lnTo>
                  <a:lnTo>
                    <a:pt x="10305527" y="90595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8802" y="6977836"/>
              <a:ext cx="109652" cy="109647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2086436" y="6987355"/>
              <a:ext cx="10210165" cy="93345"/>
            </a:xfrm>
            <a:custGeom>
              <a:avLst/>
              <a:gdLst/>
              <a:ahLst/>
              <a:cxnLst/>
              <a:rect l="l" t="t" r="r" b="b"/>
              <a:pathLst>
                <a:path w="10210165" h="93345">
                  <a:moveTo>
                    <a:pt x="10209955" y="92721"/>
                  </a:moveTo>
                  <a:lnTo>
                    <a:pt x="112543" y="92721"/>
                  </a:lnTo>
                </a:path>
                <a:path w="10210165" h="93345">
                  <a:moveTo>
                    <a:pt x="90595" y="90601"/>
                  </a:moveTo>
                  <a:lnTo>
                    <a:pt x="90174" y="90518"/>
                  </a:lnTo>
                  <a:lnTo>
                    <a:pt x="89761" y="90436"/>
                  </a:lnTo>
                </a:path>
                <a:path w="10210165" h="93345">
                  <a:moveTo>
                    <a:pt x="49196" y="73635"/>
                  </a:moveTo>
                  <a:lnTo>
                    <a:pt x="48841" y="73397"/>
                  </a:lnTo>
                  <a:lnTo>
                    <a:pt x="48485" y="73160"/>
                  </a:lnTo>
                </a:path>
                <a:path w="10210165" h="93345">
                  <a:moveTo>
                    <a:pt x="31466" y="59138"/>
                  </a:moveTo>
                  <a:lnTo>
                    <a:pt x="31465" y="59138"/>
                  </a:lnTo>
                  <a:lnTo>
                    <a:pt x="31465" y="59137"/>
                  </a:lnTo>
                </a:path>
                <a:path w="10210165" h="93345">
                  <a:moveTo>
                    <a:pt x="17447" y="42123"/>
                  </a:moveTo>
                  <a:lnTo>
                    <a:pt x="17206" y="41762"/>
                  </a:lnTo>
                  <a:lnTo>
                    <a:pt x="16964" y="41400"/>
                  </a:lnTo>
                </a:path>
                <a:path w="10210165" h="93345">
                  <a:moveTo>
                    <a:pt x="6612" y="21943"/>
                  </a:moveTo>
                  <a:lnTo>
                    <a:pt x="6610" y="21939"/>
                  </a:lnTo>
                  <a:lnTo>
                    <a:pt x="6608" y="21934"/>
                  </a:lnTo>
                </a:path>
                <a:path w="10210165" h="93345">
                  <a:moveTo>
                    <a:pt x="171" y="860"/>
                  </a:moveTo>
                  <a:lnTo>
                    <a:pt x="85" y="42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7761011" y="2162950"/>
            <a:ext cx="12338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A0D0FF"/>
                </a:solidFill>
                <a:latin typeface="Segoe UI"/>
                <a:cs typeface="Segoe UI"/>
              </a:rPr>
              <a:t>GOOD</a:t>
            </a:r>
            <a:r>
              <a:rPr dirty="0" sz="1000" spc="-50" b="1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A0D0FF"/>
                </a:solidFill>
                <a:latin typeface="Segoe UI"/>
                <a:cs typeface="Segoe UI"/>
              </a:rPr>
              <a:t>LOAN</a:t>
            </a:r>
            <a:r>
              <a:rPr dirty="0" sz="1000" spc="-70" b="1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A0D0FF"/>
                </a:solidFill>
                <a:latin typeface="Segoe UI"/>
                <a:cs typeface="Segoe UI"/>
              </a:rPr>
              <a:t>ISSUED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581542" y="2223929"/>
            <a:ext cx="2018664" cy="23069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Bad</a:t>
            </a:r>
            <a:r>
              <a:rPr dirty="0" sz="1200" spc="-25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Loan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 Applications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20" b="1">
                <a:solidFill>
                  <a:srgbClr val="40A3FF"/>
                </a:solidFill>
                <a:latin typeface="Segoe UI"/>
                <a:cs typeface="Segoe UI"/>
              </a:rPr>
              <a:t>5.3K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Bad</a:t>
            </a:r>
            <a:r>
              <a:rPr dirty="0" sz="1200" spc="-15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Loan Funded</a:t>
            </a:r>
            <a:r>
              <a:rPr dirty="0" sz="1200" spc="-15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Amount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10" b="1">
                <a:solidFill>
                  <a:srgbClr val="40A3FF"/>
                </a:solidFill>
                <a:latin typeface="Segoe UI"/>
                <a:cs typeface="Segoe UI"/>
              </a:rPr>
              <a:t>$65.5M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Bad Loan</a:t>
            </a:r>
            <a:r>
              <a:rPr dirty="0" sz="1200" spc="20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CCCCCC"/>
                </a:solidFill>
                <a:latin typeface="Segoe UI"/>
                <a:cs typeface="Segoe UI"/>
              </a:rPr>
              <a:t>Received</a:t>
            </a:r>
            <a:r>
              <a:rPr dirty="0" sz="1200" spc="5" b="1">
                <a:solidFill>
                  <a:srgbClr val="CCCCCC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CCCCCC"/>
                </a:solidFill>
                <a:latin typeface="Segoe UI"/>
                <a:cs typeface="Segoe UI"/>
              </a:rPr>
              <a:t>Amount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10" b="1">
                <a:solidFill>
                  <a:srgbClr val="40A3FF"/>
                </a:solidFill>
                <a:latin typeface="Segoe UI"/>
                <a:cs typeface="Segoe UI"/>
              </a:rPr>
              <a:t>$37.3M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2178824" y="5666778"/>
            <a:ext cx="10134600" cy="962660"/>
          </a:xfrm>
          <a:custGeom>
            <a:avLst/>
            <a:gdLst/>
            <a:ahLst/>
            <a:cxnLst/>
            <a:rect l="l" t="t" r="r" b="b"/>
            <a:pathLst>
              <a:path w="10134600" h="962659">
                <a:moveTo>
                  <a:pt x="8382000" y="0"/>
                </a:moveTo>
                <a:lnTo>
                  <a:pt x="8382000" y="0"/>
                </a:lnTo>
                <a:lnTo>
                  <a:pt x="0" y="0"/>
                </a:lnTo>
                <a:lnTo>
                  <a:pt x="0" y="333375"/>
                </a:lnTo>
                <a:lnTo>
                  <a:pt x="0" y="666762"/>
                </a:lnTo>
                <a:lnTo>
                  <a:pt x="0" y="962037"/>
                </a:lnTo>
                <a:lnTo>
                  <a:pt x="1114425" y="962037"/>
                </a:lnTo>
                <a:lnTo>
                  <a:pt x="8382000" y="962037"/>
                </a:lnTo>
                <a:lnTo>
                  <a:pt x="8382000" y="666762"/>
                </a:lnTo>
                <a:lnTo>
                  <a:pt x="8382000" y="333375"/>
                </a:lnTo>
                <a:lnTo>
                  <a:pt x="8382000" y="0"/>
                </a:lnTo>
                <a:close/>
              </a:path>
              <a:path w="10134600" h="962659">
                <a:moveTo>
                  <a:pt x="10134600" y="0"/>
                </a:moveTo>
                <a:lnTo>
                  <a:pt x="9344025" y="0"/>
                </a:lnTo>
                <a:lnTo>
                  <a:pt x="8391525" y="0"/>
                </a:lnTo>
                <a:lnTo>
                  <a:pt x="8391525" y="333375"/>
                </a:lnTo>
                <a:lnTo>
                  <a:pt x="8391525" y="666762"/>
                </a:lnTo>
                <a:lnTo>
                  <a:pt x="8391525" y="962037"/>
                </a:lnTo>
                <a:lnTo>
                  <a:pt x="9344025" y="962037"/>
                </a:lnTo>
                <a:lnTo>
                  <a:pt x="10134600" y="962037"/>
                </a:lnTo>
                <a:lnTo>
                  <a:pt x="10134600" y="666762"/>
                </a:lnTo>
                <a:lnTo>
                  <a:pt x="10134600" y="333375"/>
                </a:lnTo>
                <a:lnTo>
                  <a:pt x="10134600" y="0"/>
                </a:lnTo>
                <a:close/>
              </a:path>
            </a:pathLst>
          </a:custGeom>
          <a:solidFill>
            <a:srgbClr val="01346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1" name="object 51" descr=""/>
          <p:cNvGraphicFramePr>
            <a:graphicFrameLocks noGrp="1"/>
          </p:cNvGraphicFramePr>
          <p:nvPr/>
        </p:nvGraphicFramePr>
        <p:xfrm>
          <a:off x="2178831" y="5133377"/>
          <a:ext cx="10210800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/>
                <a:gridCol w="1000125"/>
                <a:gridCol w="1533524"/>
                <a:gridCol w="1628775"/>
                <a:gridCol w="1704975"/>
                <a:gridCol w="1400175"/>
                <a:gridCol w="962025"/>
                <a:gridCol w="795654"/>
              </a:tblGrid>
              <a:tr h="52832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Loan</a:t>
                      </a:r>
                      <a:r>
                        <a:rPr dirty="0" sz="1100" spc="3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Status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41275"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86360" indent="71120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Loan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Applications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487680" marR="332105" indent="-152400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Funded Amount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516255" marR="354330" indent="-161925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Amount Recieved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229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573405" marR="324485" indent="-247650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MTD</a:t>
                      </a:r>
                      <a:r>
                        <a:rPr dirty="0" sz="1100" spc="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 Loan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Amount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405765" marR="55880" indent="-342900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MTD</a:t>
                      </a:r>
                      <a:r>
                        <a:rPr dirty="0" sz="1100" spc="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Total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Amount Received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50520" marR="58419" indent="-281305">
                        <a:lnSpc>
                          <a:spcPct val="113599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Avg</a:t>
                      </a:r>
                      <a:r>
                        <a:rPr dirty="0" sz="1100" spc="2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Interest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rate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Avg</a:t>
                      </a:r>
                      <a:r>
                        <a:rPr dirty="0" sz="1100" spc="2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DTI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41275">
                    <a:lnL w="9525">
                      <a:solidFill>
                        <a:srgbClr val="B3B3B3"/>
                      </a:solidFill>
                      <a:prstDash val="solid"/>
                    </a:lnL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Fully</a:t>
                      </a:r>
                      <a:r>
                        <a:rPr dirty="0" sz="1300" spc="-75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300" spc="-2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Paid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32145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$35,13,58,350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$41,15,86,256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$4,13,02,025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$4,78,15,851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11.64%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13.17%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Charged</a:t>
                      </a:r>
                      <a:r>
                        <a:rPr dirty="0" sz="1300" spc="-9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300" spc="-25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Off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2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5333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$6,55,32,225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$3,72,84,763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$87,32,775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$53,24,211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13.88%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14.00%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T w="38100">
                      <a:solidFill>
                        <a:srgbClr val="666666"/>
                      </a:solidFill>
                      <a:prstDash val="solid"/>
                    </a:lnT>
                    <a:lnB w="38100">
                      <a:solidFill>
                        <a:srgbClr val="666666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Current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2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1098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$1,88,66,500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$2,41,99,914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$39,46,625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$49,34,318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15.10%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300" spc="-10">
                          <a:solidFill>
                            <a:srgbClr val="F5C3AF"/>
                          </a:solidFill>
                          <a:latin typeface="Segoe UI Black"/>
                          <a:cs typeface="Segoe UI Black"/>
                        </a:rPr>
                        <a:t>14.72%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53975">
                    <a:lnL w="9525">
                      <a:solidFill>
                        <a:srgbClr val="B3B3B3"/>
                      </a:solidFill>
                      <a:prstDash val="solid"/>
                    </a:lnL>
                    <a:lnT w="3810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01346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Grand</a:t>
                      </a:r>
                      <a:r>
                        <a:rPr dirty="0" sz="1300" spc="-8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Total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38576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$43,57,57,075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$47,30,70,933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$5,39,81,425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$5,80,74,380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12.05%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R w="9525">
                      <a:solidFill>
                        <a:srgbClr val="B3B3B3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13.33%</a:t>
                      </a:r>
                      <a:endParaRPr sz="13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L w="9525">
                      <a:solidFill>
                        <a:srgbClr val="B3B3B3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252423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 descr=""/>
          <p:cNvSpPr txBox="1"/>
          <p:nvPr/>
        </p:nvSpPr>
        <p:spPr>
          <a:xfrm>
            <a:off x="2256240" y="4828157"/>
            <a:ext cx="859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A0D0FF"/>
                </a:solidFill>
                <a:latin typeface="Segoe UI"/>
                <a:cs typeface="Segoe UI"/>
              </a:rPr>
              <a:t>LOAN</a:t>
            </a:r>
            <a:r>
              <a:rPr dirty="0" sz="1000" spc="-65" b="1">
                <a:solidFill>
                  <a:srgbClr val="A0D0FF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A0D0FF"/>
                </a:solidFill>
                <a:latin typeface="Segoe UI"/>
                <a:cs typeface="Segoe UI"/>
              </a:rPr>
              <a:t>STATUS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35609" y="4097483"/>
            <a:ext cx="1238250" cy="257175"/>
            <a:chOff x="535609" y="4097483"/>
            <a:chExt cx="1238250" cy="257175"/>
          </a:xfrm>
        </p:grpSpPr>
        <p:sp>
          <p:nvSpPr>
            <p:cNvPr id="54" name="object 54" descr=""/>
            <p:cNvSpPr/>
            <p:nvPr/>
          </p:nvSpPr>
          <p:spPr>
            <a:xfrm>
              <a:off x="535609" y="4097483"/>
              <a:ext cx="1238250" cy="257175"/>
            </a:xfrm>
            <a:custGeom>
              <a:avLst/>
              <a:gdLst/>
              <a:ahLst/>
              <a:cxnLst/>
              <a:rect l="l" t="t" r="r" b="b"/>
              <a:pathLst>
                <a:path w="1238250" h="257175">
                  <a:moveTo>
                    <a:pt x="1238250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257175"/>
                  </a:lnTo>
                  <a:close/>
                </a:path>
              </a:pathLst>
            </a:custGeom>
            <a:solidFill>
              <a:srgbClr val="707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0371" y="4102246"/>
              <a:ext cx="1228725" cy="247650"/>
            </a:xfrm>
            <a:custGeom>
              <a:avLst/>
              <a:gdLst/>
              <a:ahLst/>
              <a:cxnLst/>
              <a:rect l="l" t="t" r="r" b="b"/>
              <a:pathLst>
                <a:path w="1228725" h="247650">
                  <a:moveTo>
                    <a:pt x="0" y="0"/>
                  </a:moveTo>
                  <a:lnTo>
                    <a:pt x="1228725" y="0"/>
                  </a:lnTo>
                  <a:lnTo>
                    <a:pt x="1228725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523155" y="5081368"/>
            <a:ext cx="1238250" cy="257175"/>
            <a:chOff x="523155" y="5081368"/>
            <a:chExt cx="1238250" cy="257175"/>
          </a:xfrm>
        </p:grpSpPr>
        <p:sp>
          <p:nvSpPr>
            <p:cNvPr id="57" name="object 57" descr=""/>
            <p:cNvSpPr/>
            <p:nvPr/>
          </p:nvSpPr>
          <p:spPr>
            <a:xfrm>
              <a:off x="523155" y="5081368"/>
              <a:ext cx="1238250" cy="257175"/>
            </a:xfrm>
            <a:custGeom>
              <a:avLst/>
              <a:gdLst/>
              <a:ahLst/>
              <a:cxnLst/>
              <a:rect l="l" t="t" r="r" b="b"/>
              <a:pathLst>
                <a:path w="1238250" h="257175">
                  <a:moveTo>
                    <a:pt x="1238250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257175"/>
                  </a:lnTo>
                  <a:close/>
                </a:path>
              </a:pathLst>
            </a:custGeom>
            <a:solidFill>
              <a:srgbClr val="707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27917" y="5086130"/>
              <a:ext cx="1228725" cy="247650"/>
            </a:xfrm>
            <a:custGeom>
              <a:avLst/>
              <a:gdLst/>
              <a:ahLst/>
              <a:cxnLst/>
              <a:rect l="l" t="t" r="r" b="b"/>
              <a:pathLst>
                <a:path w="1228725" h="247650">
                  <a:moveTo>
                    <a:pt x="0" y="0"/>
                  </a:moveTo>
                  <a:lnTo>
                    <a:pt x="1228725" y="0"/>
                  </a:lnTo>
                  <a:lnTo>
                    <a:pt x="1228725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523155" y="6177341"/>
            <a:ext cx="1238250" cy="257175"/>
            <a:chOff x="523155" y="6177341"/>
            <a:chExt cx="1238250" cy="257175"/>
          </a:xfrm>
        </p:grpSpPr>
        <p:sp>
          <p:nvSpPr>
            <p:cNvPr id="60" name="object 60" descr=""/>
            <p:cNvSpPr/>
            <p:nvPr/>
          </p:nvSpPr>
          <p:spPr>
            <a:xfrm>
              <a:off x="523155" y="6177341"/>
              <a:ext cx="1238250" cy="257175"/>
            </a:xfrm>
            <a:custGeom>
              <a:avLst/>
              <a:gdLst/>
              <a:ahLst/>
              <a:cxnLst/>
              <a:rect l="l" t="t" r="r" b="b"/>
              <a:pathLst>
                <a:path w="1238250" h="257175">
                  <a:moveTo>
                    <a:pt x="1238250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257175"/>
                  </a:lnTo>
                  <a:close/>
                </a:path>
              </a:pathLst>
            </a:custGeom>
            <a:solidFill>
              <a:srgbClr val="707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27917" y="6182103"/>
              <a:ext cx="1228725" cy="247650"/>
            </a:xfrm>
            <a:custGeom>
              <a:avLst/>
              <a:gdLst/>
              <a:ahLst/>
              <a:cxnLst/>
              <a:rect l="l" t="t" r="r" b="b"/>
              <a:pathLst>
                <a:path w="1228725" h="247650">
                  <a:moveTo>
                    <a:pt x="0" y="0"/>
                  </a:moveTo>
                  <a:lnTo>
                    <a:pt x="1228725" y="0"/>
                  </a:lnTo>
                  <a:lnTo>
                    <a:pt x="1228725" y="247650"/>
                  </a:lnTo>
                  <a:lnTo>
                    <a:pt x="0" y="247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2" name="object 6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484" y="874028"/>
            <a:ext cx="962025" cy="962025"/>
          </a:xfrm>
          <a:prstGeom prst="rect">
            <a:avLst/>
          </a:prstGeom>
        </p:spPr>
      </p:pic>
      <p:graphicFrame>
        <p:nvGraphicFramePr>
          <p:cNvPr id="63" name="object 63" descr=""/>
          <p:cNvGraphicFramePr>
            <a:graphicFrameLocks noGrp="1"/>
          </p:cNvGraphicFramePr>
          <p:nvPr/>
        </p:nvGraphicFramePr>
        <p:xfrm>
          <a:off x="219112" y="751677"/>
          <a:ext cx="1923414" cy="633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1628775"/>
              </a:tblGrid>
              <a:tr h="13569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100" spc="-10">
                          <a:latin typeface="Segoe UI Black"/>
                          <a:cs typeface="Segoe UI Black"/>
                        </a:rPr>
                        <a:t>Summary</a:t>
                      </a:r>
                      <a:endParaRPr sz="1100">
                        <a:latin typeface="Segoe UI Black"/>
                        <a:cs typeface="Segoe UI Black"/>
                      </a:endParaRPr>
                    </a:p>
                  </a:txBody>
                  <a:tcPr marL="0" marR="0" marB="0" marT="146050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B w="19050">
                      <a:solidFill>
                        <a:srgbClr val="25242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95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Overview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B w="19050">
                      <a:solidFill>
                        <a:srgbClr val="252423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95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Details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</a:tr>
              <a:tr h="34436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STATE</a:t>
                      </a:r>
                      <a:endParaRPr sz="1100">
                        <a:latin typeface="Segoe UI Black"/>
                        <a:cs typeface="Segoe UI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  <a:tabLst>
                          <a:tab pos="1362710" algn="l"/>
                        </a:tabLst>
                      </a:pPr>
                      <a:r>
                        <a:rPr dirty="0" baseline="2777" sz="1500" spc="-37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baseline="2777" sz="15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2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GRADE</a:t>
                      </a:r>
                      <a:endParaRPr sz="1100">
                        <a:latin typeface="Segoe UI Black"/>
                        <a:cs typeface="Segoe UI Black"/>
                      </a:endParaRPr>
                    </a:p>
                    <a:p>
                      <a:pPr marL="351155">
                        <a:lnSpc>
                          <a:spcPct val="100000"/>
                        </a:lnSpc>
                        <a:spcBef>
                          <a:spcPts val="1095"/>
                        </a:spcBef>
                        <a:tabLst>
                          <a:tab pos="1350645" algn="l"/>
                        </a:tabLst>
                      </a:pPr>
                      <a:r>
                        <a:rPr dirty="0" baseline="2777" sz="1500" spc="-37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baseline="2777" sz="15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2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PURPOSE</a:t>
                      </a:r>
                      <a:endParaRPr sz="1100">
                        <a:latin typeface="Segoe UI Black"/>
                        <a:cs typeface="Segoe UI Black"/>
                      </a:endParaRPr>
                    </a:p>
                    <a:p>
                      <a:pPr marL="3511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1350645" algn="l"/>
                        </a:tabLst>
                      </a:pPr>
                      <a:r>
                        <a:rPr dirty="0" baseline="2777" sz="1500" spc="-37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All</a:t>
                      </a:r>
                      <a:r>
                        <a:rPr dirty="0" baseline="2777" sz="15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28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4925">
                    <a:lnR w="19050">
                      <a:solidFill>
                        <a:srgbClr val="0D6AB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6449" y="305283"/>
            <a:ext cx="87693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37" y="228600"/>
            <a:ext cx="12192000" cy="6858000"/>
            <a:chOff x="228637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37" y="752475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4124"/>
                  </a:moveTo>
                  <a:lnTo>
                    <a:pt x="12191962" y="6334124"/>
                  </a:lnTo>
                  <a:lnTo>
                    <a:pt x="12191962" y="0"/>
                  </a:lnTo>
                  <a:lnTo>
                    <a:pt x="0" y="0"/>
                  </a:lnTo>
                  <a:lnTo>
                    <a:pt x="0" y="6334124"/>
                  </a:lnTo>
                  <a:close/>
                </a:path>
              </a:pathLst>
            </a:custGeom>
            <a:solidFill>
              <a:srgbClr val="000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25" y="228599"/>
              <a:ext cx="12191365" cy="6858000"/>
            </a:xfrm>
            <a:custGeom>
              <a:avLst/>
              <a:gdLst/>
              <a:ahLst/>
              <a:cxnLst/>
              <a:rect l="l" t="t" r="r" b="b"/>
              <a:pathLst>
                <a:path w="12191365" h="6858000">
                  <a:moveTo>
                    <a:pt x="12191251" y="0"/>
                  </a:moveTo>
                  <a:lnTo>
                    <a:pt x="0" y="0"/>
                  </a:lnTo>
                  <a:lnTo>
                    <a:pt x="0" y="523087"/>
                  </a:lnTo>
                  <a:lnTo>
                    <a:pt x="0" y="523887"/>
                  </a:lnTo>
                  <a:lnTo>
                    <a:pt x="0" y="6858000"/>
                  </a:lnTo>
                  <a:lnTo>
                    <a:pt x="1828812" y="6858000"/>
                  </a:lnTo>
                  <a:lnTo>
                    <a:pt x="1828812" y="523887"/>
                  </a:lnTo>
                  <a:lnTo>
                    <a:pt x="12191251" y="523887"/>
                  </a:lnTo>
                  <a:lnTo>
                    <a:pt x="12191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3019" y="298267"/>
            <a:ext cx="4104004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10"/>
              <a:t> </a:t>
            </a:r>
            <a:r>
              <a:rPr dirty="0"/>
              <a:t>LOAN</a:t>
            </a:r>
            <a:r>
              <a:rPr dirty="0" spc="-45"/>
              <a:t> </a:t>
            </a:r>
            <a:r>
              <a:rPr dirty="0"/>
              <a:t>REPORT</a:t>
            </a:r>
            <a:r>
              <a:rPr dirty="0" spc="-10"/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 spc="-10">
                <a:solidFill>
                  <a:srgbClr val="A0D0FF"/>
                </a:solidFill>
              </a:rPr>
              <a:t>SUMMARY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171498" y="863766"/>
            <a:ext cx="1857375" cy="1120140"/>
            <a:chOff x="2171498" y="863766"/>
            <a:chExt cx="1857375" cy="1120140"/>
          </a:xfrm>
        </p:grpSpPr>
        <p:sp>
          <p:nvSpPr>
            <p:cNvPr id="8" name="object 8" descr=""/>
            <p:cNvSpPr/>
            <p:nvPr/>
          </p:nvSpPr>
          <p:spPr>
            <a:xfrm>
              <a:off x="2171498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5029">
                <a:alpha val="81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71498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4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171498" y="873750"/>
            <a:ext cx="1857375" cy="10795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Total</a:t>
            </a:r>
            <a:r>
              <a:rPr dirty="0" sz="1100" spc="6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Loan</a:t>
            </a:r>
            <a:r>
              <a:rPr dirty="0" sz="1100" spc="1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C7B8E7"/>
                </a:solidFill>
                <a:latin typeface="Segoe UI Black"/>
                <a:cs typeface="Segoe UI Black"/>
              </a:rPr>
              <a:t>Applications</a:t>
            </a:r>
            <a:endParaRPr sz="1100">
              <a:latin typeface="Segoe UI Black"/>
              <a:cs typeface="Segoe UI Black"/>
            </a:endParaRPr>
          </a:p>
          <a:p>
            <a:pPr algn="ctr" marL="9525">
              <a:lnSpc>
                <a:spcPct val="100000"/>
              </a:lnSpc>
              <a:spcBef>
                <a:spcPts val="595"/>
              </a:spcBef>
            </a:pPr>
            <a:r>
              <a:rPr dirty="0" sz="2200" spc="-10" b="1">
                <a:solidFill>
                  <a:srgbClr val="FFFFFF"/>
                </a:solidFill>
                <a:latin typeface="Segoe UI"/>
                <a:cs typeface="Segoe UI"/>
              </a:rPr>
              <a:t>38.6K</a:t>
            </a:r>
            <a:endParaRPr sz="22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41275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4.3K</a:t>
            </a:r>
            <a:r>
              <a:rPr dirty="0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6.9%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051949" y="2114184"/>
            <a:ext cx="3779520" cy="2252980"/>
            <a:chOff x="2051949" y="2114184"/>
            <a:chExt cx="3779520" cy="2252980"/>
          </a:xfrm>
        </p:grpSpPr>
        <p:sp>
          <p:nvSpPr>
            <p:cNvPr id="12" name="object 12" descr=""/>
            <p:cNvSpPr/>
            <p:nvPr/>
          </p:nvSpPr>
          <p:spPr>
            <a:xfrm>
              <a:off x="2059410" y="2121644"/>
              <a:ext cx="3762375" cy="2235835"/>
            </a:xfrm>
            <a:custGeom>
              <a:avLst/>
              <a:gdLst/>
              <a:ahLst/>
              <a:cxnLst/>
              <a:rect l="l" t="t" r="r" b="b"/>
              <a:pathLst>
                <a:path w="3762375" h="2235835">
                  <a:moveTo>
                    <a:pt x="3652578" y="2235535"/>
                  </a:moveTo>
                  <a:lnTo>
                    <a:pt x="111774" y="2235535"/>
                  </a:lnTo>
                  <a:lnTo>
                    <a:pt x="100765" y="2235003"/>
                  </a:lnTo>
                  <a:lnTo>
                    <a:pt x="59031" y="2222321"/>
                  </a:lnTo>
                  <a:lnTo>
                    <a:pt x="25328" y="2194634"/>
                  </a:lnTo>
                  <a:lnTo>
                    <a:pt x="4785" y="2156156"/>
                  </a:lnTo>
                  <a:lnTo>
                    <a:pt x="0" y="2123758"/>
                  </a:lnTo>
                  <a:lnTo>
                    <a:pt x="0" y="111776"/>
                  </a:lnTo>
                  <a:lnTo>
                    <a:pt x="8508" y="69001"/>
                  </a:lnTo>
                  <a:lnTo>
                    <a:pt x="32738" y="32738"/>
                  </a:lnTo>
                  <a:lnTo>
                    <a:pt x="69001" y="8508"/>
                  </a:lnTo>
                  <a:lnTo>
                    <a:pt x="111776" y="0"/>
                  </a:lnTo>
                  <a:lnTo>
                    <a:pt x="3652576" y="0"/>
                  </a:lnTo>
                  <a:lnTo>
                    <a:pt x="3663587" y="531"/>
                  </a:lnTo>
                  <a:lnTo>
                    <a:pt x="3705319" y="13213"/>
                  </a:lnTo>
                  <a:lnTo>
                    <a:pt x="3739023" y="40900"/>
                  </a:lnTo>
                  <a:lnTo>
                    <a:pt x="3759566" y="79378"/>
                  </a:lnTo>
                  <a:lnTo>
                    <a:pt x="3762286" y="90378"/>
                  </a:lnTo>
                  <a:lnTo>
                    <a:pt x="3762269" y="2145147"/>
                  </a:lnTo>
                  <a:lnTo>
                    <a:pt x="3745741" y="2185518"/>
                  </a:lnTo>
                  <a:lnTo>
                    <a:pt x="3715015" y="2216470"/>
                  </a:lnTo>
                  <a:lnTo>
                    <a:pt x="3674789" y="2233306"/>
                  </a:lnTo>
                  <a:lnTo>
                    <a:pt x="3652578" y="2235535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61474" y="2123709"/>
              <a:ext cx="3760470" cy="2233930"/>
            </a:xfrm>
            <a:custGeom>
              <a:avLst/>
              <a:gdLst/>
              <a:ahLst/>
              <a:cxnLst/>
              <a:rect l="l" t="t" r="r" b="b"/>
              <a:pathLst>
                <a:path w="3760470" h="2233929">
                  <a:moveTo>
                    <a:pt x="0" y="88319"/>
                  </a:moveTo>
                  <a:lnTo>
                    <a:pt x="83" y="87904"/>
                  </a:lnTo>
                  <a:lnTo>
                    <a:pt x="165" y="87491"/>
                  </a:lnTo>
                </a:path>
                <a:path w="3760470" h="2233929">
                  <a:moveTo>
                    <a:pt x="16539" y="47961"/>
                  </a:moveTo>
                  <a:lnTo>
                    <a:pt x="16773" y="47611"/>
                  </a:lnTo>
                  <a:lnTo>
                    <a:pt x="17006" y="47262"/>
                  </a:lnTo>
                </a:path>
                <a:path w="3760470" h="2233929">
                  <a:moveTo>
                    <a:pt x="47262" y="17006"/>
                  </a:moveTo>
                  <a:lnTo>
                    <a:pt x="47612" y="16772"/>
                  </a:lnTo>
                  <a:lnTo>
                    <a:pt x="47962" y="16538"/>
                  </a:lnTo>
                </a:path>
                <a:path w="3760470" h="2233929">
                  <a:moveTo>
                    <a:pt x="87494" y="164"/>
                  </a:moveTo>
                  <a:lnTo>
                    <a:pt x="87905" y="82"/>
                  </a:lnTo>
                  <a:lnTo>
                    <a:pt x="88316" y="0"/>
                  </a:lnTo>
                </a:path>
                <a:path w="3760470" h="2233929">
                  <a:moveTo>
                    <a:pt x="3671902" y="0"/>
                  </a:moveTo>
                  <a:lnTo>
                    <a:pt x="3672317" y="82"/>
                  </a:lnTo>
                  <a:lnTo>
                    <a:pt x="3672732" y="165"/>
                  </a:lnTo>
                </a:path>
                <a:path w="3760470" h="2233929">
                  <a:moveTo>
                    <a:pt x="3693284" y="6442"/>
                  </a:moveTo>
                  <a:lnTo>
                    <a:pt x="3693285" y="6443"/>
                  </a:lnTo>
                  <a:lnTo>
                    <a:pt x="3693287" y="6443"/>
                  </a:lnTo>
                </a:path>
                <a:path w="3760470" h="2233929">
                  <a:moveTo>
                    <a:pt x="3712263" y="16540"/>
                  </a:moveTo>
                  <a:lnTo>
                    <a:pt x="3712611" y="16772"/>
                  </a:lnTo>
                  <a:lnTo>
                    <a:pt x="3712957" y="17004"/>
                  </a:lnTo>
                </a:path>
                <a:path w="3760470" h="2233929">
                  <a:moveTo>
                    <a:pt x="3729547" y="30671"/>
                  </a:moveTo>
                  <a:lnTo>
                    <a:pt x="3729549" y="30673"/>
                  </a:lnTo>
                  <a:lnTo>
                    <a:pt x="3729550" y="30674"/>
                  </a:lnTo>
                </a:path>
                <a:path w="3760470" h="2233929">
                  <a:moveTo>
                    <a:pt x="3743217" y="47263"/>
                  </a:moveTo>
                  <a:lnTo>
                    <a:pt x="3743450" y="47611"/>
                  </a:lnTo>
                  <a:lnTo>
                    <a:pt x="3743682" y="47958"/>
                  </a:lnTo>
                </a:path>
                <a:path w="3760470" h="2233929">
                  <a:moveTo>
                    <a:pt x="3760059" y="87496"/>
                  </a:moveTo>
                  <a:lnTo>
                    <a:pt x="3760140" y="87904"/>
                  </a:lnTo>
                  <a:lnTo>
                    <a:pt x="3760221" y="88313"/>
                  </a:lnTo>
                </a:path>
                <a:path w="3760470" h="2233929">
                  <a:moveTo>
                    <a:pt x="3760221" y="2143091"/>
                  </a:moveTo>
                  <a:lnTo>
                    <a:pt x="3760140" y="2143499"/>
                  </a:lnTo>
                  <a:lnTo>
                    <a:pt x="3760059" y="2143907"/>
                  </a:lnTo>
                </a:path>
                <a:path w="3760470" h="2233929">
                  <a:moveTo>
                    <a:pt x="3743677" y="2183453"/>
                  </a:moveTo>
                  <a:lnTo>
                    <a:pt x="3743450" y="2183793"/>
                  </a:lnTo>
                  <a:lnTo>
                    <a:pt x="3743223" y="2184132"/>
                  </a:lnTo>
                </a:path>
                <a:path w="3760470" h="2233929">
                  <a:moveTo>
                    <a:pt x="3712950" y="2214405"/>
                  </a:moveTo>
                  <a:lnTo>
                    <a:pt x="3712611" y="2214632"/>
                  </a:lnTo>
                  <a:lnTo>
                    <a:pt x="3712270" y="2214859"/>
                  </a:lnTo>
                </a:path>
                <a:path w="3760470" h="2233929">
                  <a:moveTo>
                    <a:pt x="3672724" y="2231241"/>
                  </a:moveTo>
                  <a:lnTo>
                    <a:pt x="3672317" y="2231322"/>
                  </a:lnTo>
                  <a:lnTo>
                    <a:pt x="3671910" y="2231403"/>
                  </a:lnTo>
                </a:path>
                <a:path w="3760470" h="2233929">
                  <a:moveTo>
                    <a:pt x="3650513" y="2233470"/>
                  </a:moveTo>
                  <a:lnTo>
                    <a:pt x="109712" y="2233470"/>
                  </a:lnTo>
                </a:path>
                <a:path w="3760470" h="2233929">
                  <a:moveTo>
                    <a:pt x="88315" y="2231403"/>
                  </a:moveTo>
                  <a:lnTo>
                    <a:pt x="87905" y="2231322"/>
                  </a:lnTo>
                  <a:lnTo>
                    <a:pt x="87495" y="2231240"/>
                  </a:lnTo>
                </a:path>
                <a:path w="3760470" h="2233929">
                  <a:moveTo>
                    <a:pt x="47965" y="2214868"/>
                  </a:moveTo>
                  <a:lnTo>
                    <a:pt x="47612" y="2214631"/>
                  </a:lnTo>
                  <a:lnTo>
                    <a:pt x="47258" y="2214395"/>
                  </a:lnTo>
                </a:path>
                <a:path w="3760470" h="2233929">
                  <a:moveTo>
                    <a:pt x="30677" y="2200734"/>
                  </a:moveTo>
                  <a:lnTo>
                    <a:pt x="30673" y="2200731"/>
                  </a:lnTo>
                  <a:lnTo>
                    <a:pt x="30670" y="2200727"/>
                  </a:lnTo>
                </a:path>
                <a:path w="3760470" h="2233929">
                  <a:moveTo>
                    <a:pt x="17009" y="2184146"/>
                  </a:moveTo>
                  <a:lnTo>
                    <a:pt x="16773" y="2183793"/>
                  </a:lnTo>
                  <a:lnTo>
                    <a:pt x="16536" y="2183438"/>
                  </a:lnTo>
                </a:path>
                <a:path w="3760470" h="2233929">
                  <a:moveTo>
                    <a:pt x="6444" y="2164469"/>
                  </a:moveTo>
                  <a:lnTo>
                    <a:pt x="6443" y="2164468"/>
                  </a:lnTo>
                  <a:lnTo>
                    <a:pt x="6443" y="2164466"/>
                  </a:lnTo>
                </a:path>
                <a:path w="3760470" h="2233929">
                  <a:moveTo>
                    <a:pt x="166" y="2143916"/>
                  </a:moveTo>
                  <a:lnTo>
                    <a:pt x="83" y="2143499"/>
                  </a:lnTo>
                  <a:lnTo>
                    <a:pt x="0" y="2143082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213992" y="863766"/>
            <a:ext cx="1857375" cy="1120140"/>
            <a:chOff x="4213992" y="863766"/>
            <a:chExt cx="1857375" cy="1120140"/>
          </a:xfrm>
        </p:grpSpPr>
        <p:sp>
          <p:nvSpPr>
            <p:cNvPr id="15" name="object 15" descr=""/>
            <p:cNvSpPr/>
            <p:nvPr/>
          </p:nvSpPr>
          <p:spPr>
            <a:xfrm>
              <a:off x="4213992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13992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213992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Funded</a:t>
            </a:r>
            <a:r>
              <a:rPr dirty="0" sz="1100" spc="5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$435.8M</a:t>
            </a:r>
            <a:endParaRPr sz="20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34925">
              <a:lnSpc>
                <a:spcPct val="100000"/>
              </a:lnSpc>
              <a:spcBef>
                <a:spcPts val="80"/>
              </a:spcBef>
              <a:tabLst>
                <a:tab pos="996950" algn="l"/>
              </a:tabLst>
            </a:pPr>
            <a:r>
              <a:rPr dirty="0" baseline="1851" sz="2250" spc="-30" b="1">
                <a:solidFill>
                  <a:srgbClr val="FFFFFF"/>
                </a:solidFill>
                <a:latin typeface="Segoe UI"/>
                <a:cs typeface="Segoe UI"/>
              </a:rPr>
              <a:t>$54M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13.0%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44033" y="863766"/>
            <a:ext cx="1857375" cy="1120140"/>
            <a:chOff x="6244033" y="863766"/>
            <a:chExt cx="1857375" cy="1120140"/>
          </a:xfrm>
        </p:grpSpPr>
        <p:sp>
          <p:nvSpPr>
            <p:cNvPr id="19" name="object 19" descr=""/>
            <p:cNvSpPr/>
            <p:nvPr/>
          </p:nvSpPr>
          <p:spPr>
            <a:xfrm>
              <a:off x="6244033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44033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244033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3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Received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$473.1M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56515">
              <a:lnSpc>
                <a:spcPct val="100000"/>
              </a:lnSpc>
              <a:spcBef>
                <a:spcPts val="80"/>
              </a:spcBef>
              <a:tabLst>
                <a:tab pos="111760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$58.1M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10" b="1">
                <a:solidFill>
                  <a:srgbClr val="FFFFFF"/>
                </a:solidFill>
                <a:latin typeface="Segoe UI"/>
                <a:cs typeface="Segoe UI"/>
              </a:rPr>
              <a:t>15.8%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274074" y="863766"/>
            <a:ext cx="1857375" cy="1120140"/>
            <a:chOff x="8274074" y="863766"/>
            <a:chExt cx="1857375" cy="1120140"/>
          </a:xfrm>
        </p:grpSpPr>
        <p:sp>
          <p:nvSpPr>
            <p:cNvPr id="23" name="object 23" descr=""/>
            <p:cNvSpPr/>
            <p:nvPr/>
          </p:nvSpPr>
          <p:spPr>
            <a:xfrm>
              <a:off x="8274074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274074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274074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Interest</a:t>
            </a:r>
            <a:r>
              <a:rPr dirty="0" sz="1100" spc="-1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0">
                <a:solidFill>
                  <a:srgbClr val="F5C3AF"/>
                </a:solidFill>
                <a:latin typeface="Segoe UI Black"/>
                <a:cs typeface="Segoe UI Black"/>
              </a:rPr>
              <a:t>Rate</a:t>
            </a:r>
            <a:endParaRPr sz="1100">
              <a:latin typeface="Segoe UI Black"/>
              <a:cs typeface="Segoe UI Black"/>
            </a:endParaRPr>
          </a:p>
          <a:p>
            <a:pPr algn="ctr" marL="66040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12.0%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123825">
              <a:lnSpc>
                <a:spcPct val="100000"/>
              </a:lnSpc>
              <a:spcBef>
                <a:spcPts val="80"/>
              </a:spcBef>
              <a:tabLst>
                <a:tab pos="117475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12.4%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3.5%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316567" y="863766"/>
            <a:ext cx="1857375" cy="1120140"/>
            <a:chOff x="10316567" y="863766"/>
            <a:chExt cx="1857375" cy="1120140"/>
          </a:xfrm>
        </p:grpSpPr>
        <p:sp>
          <p:nvSpPr>
            <p:cNvPr id="27" name="object 27" descr=""/>
            <p:cNvSpPr/>
            <p:nvPr/>
          </p:nvSpPr>
          <p:spPr>
            <a:xfrm>
              <a:off x="10316567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316567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316567" y="840787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R="5080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3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DTI</a:t>
            </a:r>
            <a:endParaRPr sz="1100">
              <a:latin typeface="Segoe UI Black"/>
              <a:cs typeface="Segoe UI Black"/>
            </a:endParaRPr>
          </a:p>
          <a:p>
            <a:pPr marL="57721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13.3%</a:t>
            </a:r>
            <a:endParaRPr sz="2000">
              <a:latin typeface="Segoe UI"/>
              <a:cs typeface="Segoe UI"/>
            </a:endParaRPr>
          </a:p>
          <a:p>
            <a:pPr algn="ctr" marR="55244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113664">
              <a:lnSpc>
                <a:spcPct val="100000"/>
              </a:lnSpc>
              <a:spcBef>
                <a:spcPts val="80"/>
              </a:spcBef>
              <a:tabLst>
                <a:tab pos="1050925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13.7%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2.7%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27917" y="4812138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5101" y="4560546"/>
            <a:ext cx="380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State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27917" y="5546938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25101" y="5208166"/>
            <a:ext cx="4470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Grade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27917" y="6443643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25101" y="5920029"/>
            <a:ext cx="90614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Good</a:t>
            </a:r>
            <a:r>
              <a:rPr dirty="0" sz="1100" spc="95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vs</a:t>
            </a:r>
            <a:r>
              <a:rPr dirty="0" sz="1100" spc="4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Segoe UI Black"/>
                <a:cs typeface="Segoe UI Black"/>
              </a:rPr>
              <a:t>Bad </a:t>
            </a:r>
            <a:r>
              <a:rPr dirty="0" sz="1100" spc="-20">
                <a:solidFill>
                  <a:srgbClr val="FFFFFF"/>
                </a:solidFill>
                <a:latin typeface="Segoe UI Black"/>
                <a:cs typeface="Segoe UI Black"/>
              </a:rPr>
              <a:t>Loan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094335" y="2118469"/>
            <a:ext cx="2558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4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20">
                <a:solidFill>
                  <a:srgbClr val="A0D0FF"/>
                </a:solidFill>
                <a:latin typeface="Segoe UI Black"/>
                <a:cs typeface="Segoe UI Black"/>
              </a:rPr>
              <a:t>Month</a:t>
            </a:r>
            <a:endParaRPr sz="1200">
              <a:latin typeface="Segoe UI Black"/>
              <a:cs typeface="Segoe UI Black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137749" y="4084129"/>
            <a:ext cx="1744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Jan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Feb</a:t>
            </a:r>
            <a:r>
              <a:rPr dirty="0" sz="900" spc="22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Mar</a:t>
            </a:r>
            <a:r>
              <a:rPr dirty="0" sz="900" spc="22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Apr</a:t>
            </a:r>
            <a:r>
              <a:rPr dirty="0" sz="900" spc="18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May</a:t>
            </a:r>
            <a:r>
              <a:rPr dirty="0" sz="900" spc="215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Jun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17682" y="4084129"/>
            <a:ext cx="1737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921385" algn="l"/>
              </a:tabLst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Jul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Aug</a:t>
            </a:r>
            <a:r>
              <a:rPr dirty="0" sz="900" spc="215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Sep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	Oct</a:t>
            </a:r>
            <a:r>
              <a:rPr dirty="0" sz="900" spc="21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Nov</a:t>
            </a:r>
            <a:r>
              <a:rPr dirty="0" sz="900" spc="21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Dec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191724" y="2534647"/>
            <a:ext cx="3500120" cy="1534160"/>
            <a:chOff x="2191724" y="2534647"/>
            <a:chExt cx="3500120" cy="1534160"/>
          </a:xfrm>
        </p:grpSpPr>
        <p:sp>
          <p:nvSpPr>
            <p:cNvPr id="40" name="object 40" descr=""/>
            <p:cNvSpPr/>
            <p:nvPr/>
          </p:nvSpPr>
          <p:spPr>
            <a:xfrm>
              <a:off x="2231411" y="2574335"/>
              <a:ext cx="3420745" cy="1494155"/>
            </a:xfrm>
            <a:custGeom>
              <a:avLst/>
              <a:gdLst/>
              <a:ahLst/>
              <a:cxnLst/>
              <a:rect l="l" t="t" r="r" b="b"/>
              <a:pathLst>
                <a:path w="3420745" h="1494154">
                  <a:moveTo>
                    <a:pt x="3420350" y="1305419"/>
                  </a:moveTo>
                  <a:lnTo>
                    <a:pt x="310940" y="1305419"/>
                  </a:lnTo>
                  <a:lnTo>
                    <a:pt x="621881" y="1082183"/>
                  </a:lnTo>
                  <a:lnTo>
                    <a:pt x="932822" y="1000073"/>
                  </a:lnTo>
                  <a:lnTo>
                    <a:pt x="1243763" y="900001"/>
                  </a:lnTo>
                  <a:lnTo>
                    <a:pt x="1554704" y="724876"/>
                  </a:lnTo>
                  <a:lnTo>
                    <a:pt x="1865645" y="608126"/>
                  </a:lnTo>
                  <a:lnTo>
                    <a:pt x="2176586" y="560015"/>
                  </a:lnTo>
                  <a:lnTo>
                    <a:pt x="2487527" y="499074"/>
                  </a:lnTo>
                  <a:lnTo>
                    <a:pt x="2798468" y="332288"/>
                  </a:lnTo>
                  <a:lnTo>
                    <a:pt x="3109409" y="178974"/>
                  </a:lnTo>
                  <a:lnTo>
                    <a:pt x="3420350" y="0"/>
                  </a:lnTo>
                  <a:lnTo>
                    <a:pt x="3420350" y="1305419"/>
                  </a:lnTo>
                  <a:close/>
                </a:path>
                <a:path w="3420745" h="1494154">
                  <a:moveTo>
                    <a:pt x="3420350" y="1493918"/>
                  </a:moveTo>
                  <a:lnTo>
                    <a:pt x="0" y="1493918"/>
                  </a:lnTo>
                  <a:lnTo>
                    <a:pt x="0" y="1271421"/>
                  </a:lnTo>
                  <a:lnTo>
                    <a:pt x="310940" y="1305419"/>
                  </a:lnTo>
                  <a:lnTo>
                    <a:pt x="3420350" y="1305419"/>
                  </a:lnTo>
                  <a:lnTo>
                    <a:pt x="3420350" y="1493918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231411" y="2574335"/>
              <a:ext cx="3420745" cy="1305560"/>
            </a:xfrm>
            <a:custGeom>
              <a:avLst/>
              <a:gdLst/>
              <a:ahLst/>
              <a:cxnLst/>
              <a:rect l="l" t="t" r="r" b="b"/>
              <a:pathLst>
                <a:path w="3420745" h="1305560">
                  <a:moveTo>
                    <a:pt x="0" y="1271421"/>
                  </a:moveTo>
                  <a:lnTo>
                    <a:pt x="310940" y="1305419"/>
                  </a:lnTo>
                  <a:lnTo>
                    <a:pt x="621881" y="1082183"/>
                  </a:lnTo>
                  <a:lnTo>
                    <a:pt x="932822" y="1000073"/>
                  </a:lnTo>
                  <a:lnTo>
                    <a:pt x="1243763" y="900002"/>
                  </a:lnTo>
                  <a:lnTo>
                    <a:pt x="1554704" y="724876"/>
                  </a:lnTo>
                  <a:lnTo>
                    <a:pt x="1865645" y="608126"/>
                  </a:lnTo>
                  <a:lnTo>
                    <a:pt x="2176586" y="560015"/>
                  </a:lnTo>
                  <a:lnTo>
                    <a:pt x="2487527" y="499074"/>
                  </a:lnTo>
                  <a:lnTo>
                    <a:pt x="2798468" y="332288"/>
                  </a:lnTo>
                  <a:lnTo>
                    <a:pt x="3109409" y="178974"/>
                  </a:lnTo>
                  <a:lnTo>
                    <a:pt x="3420350" y="0"/>
                  </a:lnTo>
                </a:path>
              </a:pathLst>
            </a:custGeom>
            <a:ln w="2857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724" y="3806069"/>
              <a:ext cx="79375" cy="7937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664" y="3840067"/>
              <a:ext cx="79375" cy="7937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3605" y="3616831"/>
              <a:ext cx="79375" cy="7937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546" y="3534721"/>
              <a:ext cx="79375" cy="7937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487" y="3434649"/>
              <a:ext cx="79375" cy="7937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428" y="3259524"/>
              <a:ext cx="79375" cy="7937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7369" y="3142774"/>
              <a:ext cx="79375" cy="7937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8310" y="3094663"/>
              <a:ext cx="79375" cy="7937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9251" y="3033722"/>
              <a:ext cx="79375" cy="7937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192" y="2866936"/>
              <a:ext cx="79375" cy="7937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1133" y="2713621"/>
              <a:ext cx="79375" cy="7937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2074" y="2534647"/>
              <a:ext cx="79375" cy="79375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5515236" y="2666166"/>
            <a:ext cx="267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4.3K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069486" y="3596592"/>
            <a:ext cx="6286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E6E6E6"/>
                </a:solidFill>
                <a:latin typeface="Segoe UI Black"/>
                <a:cs typeface="Segoe UI Black"/>
              </a:rPr>
              <a:t>2.3K</a:t>
            </a:r>
            <a:r>
              <a:rPr dirty="0" sz="800" spc="459">
                <a:solidFill>
                  <a:srgbClr val="E6E6E6"/>
                </a:solidFill>
                <a:latin typeface="Segoe UI Black"/>
                <a:cs typeface="Segoe UI Black"/>
              </a:rPr>
              <a:t> </a:t>
            </a:r>
            <a:r>
              <a:rPr dirty="0" baseline="-17361" sz="1200" spc="-30">
                <a:solidFill>
                  <a:srgbClr val="E6E6E6"/>
                </a:solidFill>
                <a:latin typeface="Segoe UI Black"/>
                <a:cs typeface="Segoe UI Black"/>
              </a:rPr>
              <a:t>2.3K</a:t>
            </a:r>
            <a:endParaRPr baseline="-17361" sz="1200">
              <a:latin typeface="Segoe UI Black"/>
              <a:cs typeface="Segoe UI Black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893354" y="2657459"/>
            <a:ext cx="267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3.8K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04295" y="2504145"/>
            <a:ext cx="267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4.0K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691368" y="3225173"/>
            <a:ext cx="939800" cy="24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ts val="875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2.9K</a:t>
            </a:r>
            <a:endParaRPr sz="800">
              <a:latin typeface="Segoe UI Black"/>
              <a:cs typeface="Segoe UI Black"/>
            </a:endParaRPr>
          </a:p>
          <a:p>
            <a:pPr marL="38100">
              <a:lnSpc>
                <a:spcPts val="875"/>
              </a:lnSpc>
            </a:pPr>
            <a:r>
              <a:rPr dirty="0" baseline="-45138" sz="1200">
                <a:solidFill>
                  <a:srgbClr val="E6E6E6"/>
                </a:solidFill>
                <a:latin typeface="Segoe UI Black"/>
                <a:cs typeface="Segoe UI Black"/>
              </a:rPr>
              <a:t>2.6K</a:t>
            </a:r>
            <a:r>
              <a:rPr dirty="0" baseline="-45138" sz="1200" spc="690">
                <a:solidFill>
                  <a:srgbClr val="E6E6E6"/>
                </a:solidFill>
                <a:latin typeface="Segoe UI Black"/>
                <a:cs typeface="Segoe UI Black"/>
              </a:rPr>
              <a:t> </a:t>
            </a: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2.8K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636891" y="2824245"/>
            <a:ext cx="125095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 baseline="-59027" sz="1200">
                <a:solidFill>
                  <a:srgbClr val="E6E6E6"/>
                </a:solidFill>
                <a:latin typeface="Segoe UI Black"/>
                <a:cs typeface="Segoe UI Black"/>
              </a:rPr>
              <a:t>3.4K</a:t>
            </a:r>
            <a:r>
              <a:rPr dirty="0" baseline="-59027" sz="1200" spc="637">
                <a:solidFill>
                  <a:srgbClr val="E6E6E6"/>
                </a:solidFill>
                <a:latin typeface="Segoe UI Black"/>
                <a:cs typeface="Segoe UI Black"/>
              </a:rPr>
              <a:t> </a:t>
            </a:r>
            <a:r>
              <a:rPr dirty="0" baseline="-34722" sz="1200">
                <a:solidFill>
                  <a:srgbClr val="E6E6E6"/>
                </a:solidFill>
                <a:latin typeface="Segoe UI Black"/>
                <a:cs typeface="Segoe UI Black"/>
              </a:rPr>
              <a:t>3.4K</a:t>
            </a:r>
            <a:r>
              <a:rPr dirty="0" baseline="-34722" sz="1200" spc="652">
                <a:solidFill>
                  <a:srgbClr val="E6E6E6"/>
                </a:solidFill>
                <a:latin typeface="Segoe UI Black"/>
                <a:cs typeface="Segoe UI Black"/>
              </a:rPr>
              <a:t> </a:t>
            </a: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3.5K</a:t>
            </a:r>
            <a:endParaRPr sz="800">
              <a:latin typeface="Segoe UI Black"/>
              <a:cs typeface="Segoe UI Black"/>
            </a:endParaRP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3.2K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27917" y="4027520"/>
            <a:ext cx="117157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baseline="2777" sz="1500" spc="-2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Loan</a:t>
            </a:r>
            <a:r>
              <a:rPr dirty="0" baseline="2777" sz="1500" spc="-2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2777" sz="1500" spc="-44" b="1">
                <a:solidFill>
                  <a:srgbClr val="FFFFFF"/>
                </a:solidFill>
                <a:latin typeface="Segoe UI"/>
                <a:cs typeface="Segoe UI"/>
              </a:rPr>
              <a:t>Ap…</a:t>
            </a:r>
            <a:r>
              <a:rPr dirty="0" baseline="2777" sz="1500" spc="-23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5975032" y="2114184"/>
            <a:ext cx="3444240" cy="2252980"/>
            <a:chOff x="5975032" y="2114184"/>
            <a:chExt cx="3444240" cy="2252980"/>
          </a:xfrm>
        </p:grpSpPr>
        <p:sp>
          <p:nvSpPr>
            <p:cNvPr id="62" name="object 62" descr=""/>
            <p:cNvSpPr/>
            <p:nvPr/>
          </p:nvSpPr>
          <p:spPr>
            <a:xfrm>
              <a:off x="5982494" y="2121644"/>
              <a:ext cx="3429000" cy="2235835"/>
            </a:xfrm>
            <a:custGeom>
              <a:avLst/>
              <a:gdLst/>
              <a:ahLst/>
              <a:cxnLst/>
              <a:rect l="l" t="t" r="r" b="b"/>
              <a:pathLst>
                <a:path w="3429000" h="2235835">
                  <a:moveTo>
                    <a:pt x="3317227" y="2235535"/>
                  </a:moveTo>
                  <a:lnTo>
                    <a:pt x="111774" y="2235535"/>
                  </a:lnTo>
                  <a:lnTo>
                    <a:pt x="100765" y="2235003"/>
                  </a:lnTo>
                  <a:lnTo>
                    <a:pt x="59031" y="2222321"/>
                  </a:lnTo>
                  <a:lnTo>
                    <a:pt x="25327" y="2194634"/>
                  </a:lnTo>
                  <a:lnTo>
                    <a:pt x="4785" y="2156156"/>
                  </a:lnTo>
                  <a:lnTo>
                    <a:pt x="0" y="2123759"/>
                  </a:lnTo>
                  <a:lnTo>
                    <a:pt x="0" y="111776"/>
                  </a:lnTo>
                  <a:lnTo>
                    <a:pt x="8509" y="69001"/>
                  </a:lnTo>
                  <a:lnTo>
                    <a:pt x="32738" y="32738"/>
                  </a:lnTo>
                  <a:lnTo>
                    <a:pt x="69001" y="8508"/>
                  </a:lnTo>
                  <a:lnTo>
                    <a:pt x="111776" y="0"/>
                  </a:lnTo>
                  <a:lnTo>
                    <a:pt x="3317225" y="0"/>
                  </a:lnTo>
                  <a:lnTo>
                    <a:pt x="3328236" y="531"/>
                  </a:lnTo>
                  <a:lnTo>
                    <a:pt x="3369968" y="13213"/>
                  </a:lnTo>
                  <a:lnTo>
                    <a:pt x="3403671" y="40900"/>
                  </a:lnTo>
                  <a:lnTo>
                    <a:pt x="3424214" y="79378"/>
                  </a:lnTo>
                  <a:lnTo>
                    <a:pt x="3429001" y="111776"/>
                  </a:lnTo>
                  <a:lnTo>
                    <a:pt x="3429001" y="2123759"/>
                  </a:lnTo>
                  <a:lnTo>
                    <a:pt x="3420490" y="2166533"/>
                  </a:lnTo>
                  <a:lnTo>
                    <a:pt x="3396262" y="2202796"/>
                  </a:lnTo>
                  <a:lnTo>
                    <a:pt x="3359999" y="2227026"/>
                  </a:lnTo>
                  <a:lnTo>
                    <a:pt x="3317227" y="2235535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84561" y="2123709"/>
              <a:ext cx="3425190" cy="2233930"/>
            </a:xfrm>
            <a:custGeom>
              <a:avLst/>
              <a:gdLst/>
              <a:ahLst/>
              <a:cxnLst/>
              <a:rect l="l" t="t" r="r" b="b"/>
              <a:pathLst>
                <a:path w="3425190" h="2233929">
                  <a:moveTo>
                    <a:pt x="0" y="88306"/>
                  </a:moveTo>
                  <a:lnTo>
                    <a:pt x="79" y="87905"/>
                  </a:lnTo>
                  <a:lnTo>
                    <a:pt x="159" y="87503"/>
                  </a:lnTo>
                </a:path>
                <a:path w="3425190" h="2233929">
                  <a:moveTo>
                    <a:pt x="16536" y="47960"/>
                  </a:moveTo>
                  <a:lnTo>
                    <a:pt x="16769" y="47611"/>
                  </a:lnTo>
                  <a:lnTo>
                    <a:pt x="17003" y="47262"/>
                  </a:lnTo>
                </a:path>
                <a:path w="3425190" h="2233929">
                  <a:moveTo>
                    <a:pt x="47263" y="17003"/>
                  </a:moveTo>
                  <a:lnTo>
                    <a:pt x="47609" y="16772"/>
                  </a:lnTo>
                  <a:lnTo>
                    <a:pt x="47955" y="16541"/>
                  </a:lnTo>
                </a:path>
                <a:path w="3425190" h="2233929">
                  <a:moveTo>
                    <a:pt x="87492" y="164"/>
                  </a:moveTo>
                  <a:lnTo>
                    <a:pt x="87902" y="82"/>
                  </a:lnTo>
                  <a:lnTo>
                    <a:pt x="88313" y="0"/>
                  </a:lnTo>
                </a:path>
                <a:path w="3425190" h="2233929">
                  <a:moveTo>
                    <a:pt x="3336547" y="0"/>
                  </a:moveTo>
                  <a:lnTo>
                    <a:pt x="3336963" y="82"/>
                  </a:lnTo>
                  <a:lnTo>
                    <a:pt x="3337379" y="165"/>
                  </a:lnTo>
                </a:path>
                <a:path w="3425190" h="2233929">
                  <a:moveTo>
                    <a:pt x="3357929" y="6442"/>
                  </a:moveTo>
                  <a:lnTo>
                    <a:pt x="3357931" y="6443"/>
                  </a:lnTo>
                  <a:lnTo>
                    <a:pt x="3357933" y="6444"/>
                  </a:lnTo>
                </a:path>
                <a:path w="3425190" h="2233929">
                  <a:moveTo>
                    <a:pt x="3376906" y="16538"/>
                  </a:moveTo>
                  <a:lnTo>
                    <a:pt x="3377256" y="16772"/>
                  </a:lnTo>
                  <a:lnTo>
                    <a:pt x="3377605" y="17006"/>
                  </a:lnTo>
                </a:path>
                <a:path w="3425190" h="2233929">
                  <a:moveTo>
                    <a:pt x="3407868" y="47270"/>
                  </a:moveTo>
                  <a:lnTo>
                    <a:pt x="3408095" y="47611"/>
                  </a:lnTo>
                  <a:lnTo>
                    <a:pt x="3408323" y="47951"/>
                  </a:lnTo>
                </a:path>
                <a:path w="3425190" h="2233929">
                  <a:moveTo>
                    <a:pt x="3424705" y="87498"/>
                  </a:moveTo>
                  <a:lnTo>
                    <a:pt x="3424785" y="87905"/>
                  </a:lnTo>
                  <a:lnTo>
                    <a:pt x="3424866" y="88311"/>
                  </a:lnTo>
                </a:path>
                <a:path w="3425190" h="2233929">
                  <a:moveTo>
                    <a:pt x="3424864" y="2143103"/>
                  </a:moveTo>
                  <a:lnTo>
                    <a:pt x="3424785" y="2143499"/>
                  </a:lnTo>
                  <a:lnTo>
                    <a:pt x="3424707" y="2143895"/>
                  </a:lnTo>
                </a:path>
                <a:path w="3425190" h="2233929">
                  <a:moveTo>
                    <a:pt x="3408315" y="2183465"/>
                  </a:moveTo>
                  <a:lnTo>
                    <a:pt x="3408095" y="2183793"/>
                  </a:lnTo>
                  <a:lnTo>
                    <a:pt x="3407876" y="2184122"/>
                  </a:lnTo>
                </a:path>
                <a:path w="3425190" h="2233929">
                  <a:moveTo>
                    <a:pt x="3377602" y="2214401"/>
                  </a:moveTo>
                  <a:lnTo>
                    <a:pt x="3377256" y="2214632"/>
                  </a:lnTo>
                  <a:lnTo>
                    <a:pt x="3376910" y="2214863"/>
                  </a:lnTo>
                </a:path>
                <a:path w="3425190" h="2233929">
                  <a:moveTo>
                    <a:pt x="3337374" y="2231240"/>
                  </a:moveTo>
                  <a:lnTo>
                    <a:pt x="3336962" y="2231322"/>
                  </a:lnTo>
                  <a:lnTo>
                    <a:pt x="3336552" y="2231404"/>
                  </a:lnTo>
                </a:path>
                <a:path w="3425190" h="2233929">
                  <a:moveTo>
                    <a:pt x="3315160" y="2233470"/>
                  </a:moveTo>
                  <a:lnTo>
                    <a:pt x="109708" y="2233470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032" y="4257262"/>
              <a:ext cx="107366" cy="107375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6004965" y="2118469"/>
            <a:ext cx="2444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4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20">
                <a:solidFill>
                  <a:srgbClr val="A0D0FF"/>
                </a:solidFill>
                <a:latin typeface="Segoe UI Black"/>
                <a:cs typeface="Segoe UI Black"/>
              </a:rPr>
              <a:t>State</a:t>
            </a:r>
            <a:endParaRPr sz="1200">
              <a:latin typeface="Segoe UI Black"/>
              <a:cs typeface="Segoe UI Black"/>
            </a:endParaRPr>
          </a:p>
        </p:txBody>
      </p:sp>
      <p:pic>
        <p:nvPicPr>
          <p:cNvPr id="66" name="object 6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6586" y="2463767"/>
            <a:ext cx="2899535" cy="1748139"/>
          </a:xfrm>
          <a:prstGeom prst="rect">
            <a:avLst/>
          </a:prstGeom>
        </p:spPr>
      </p:pic>
      <p:grpSp>
        <p:nvGrpSpPr>
          <p:cNvPr id="67" name="object 67" descr=""/>
          <p:cNvGrpSpPr/>
          <p:nvPr/>
        </p:nvGrpSpPr>
        <p:grpSpPr>
          <a:xfrm>
            <a:off x="9561852" y="2114184"/>
            <a:ext cx="2625725" cy="2252980"/>
            <a:chOff x="9561852" y="2114184"/>
            <a:chExt cx="2625725" cy="2252980"/>
          </a:xfrm>
        </p:grpSpPr>
        <p:sp>
          <p:nvSpPr>
            <p:cNvPr id="68" name="object 68" descr=""/>
            <p:cNvSpPr/>
            <p:nvPr/>
          </p:nvSpPr>
          <p:spPr>
            <a:xfrm>
              <a:off x="9569314" y="2121644"/>
              <a:ext cx="2609850" cy="2235835"/>
            </a:xfrm>
            <a:custGeom>
              <a:avLst/>
              <a:gdLst/>
              <a:ahLst/>
              <a:cxnLst/>
              <a:rect l="l" t="t" r="r" b="b"/>
              <a:pathLst>
                <a:path w="2609850" h="2235835">
                  <a:moveTo>
                    <a:pt x="2498754" y="2235535"/>
                  </a:moveTo>
                  <a:lnTo>
                    <a:pt x="111774" y="2235535"/>
                  </a:lnTo>
                  <a:lnTo>
                    <a:pt x="100765" y="2235003"/>
                  </a:lnTo>
                  <a:lnTo>
                    <a:pt x="59031" y="2222321"/>
                  </a:lnTo>
                  <a:lnTo>
                    <a:pt x="25328" y="2194634"/>
                  </a:lnTo>
                  <a:lnTo>
                    <a:pt x="4785" y="2156156"/>
                  </a:lnTo>
                  <a:lnTo>
                    <a:pt x="0" y="2123758"/>
                  </a:lnTo>
                  <a:lnTo>
                    <a:pt x="0" y="111776"/>
                  </a:lnTo>
                  <a:lnTo>
                    <a:pt x="8508" y="69001"/>
                  </a:lnTo>
                  <a:lnTo>
                    <a:pt x="32738" y="32738"/>
                  </a:lnTo>
                  <a:lnTo>
                    <a:pt x="69001" y="8508"/>
                  </a:lnTo>
                  <a:lnTo>
                    <a:pt x="111776" y="0"/>
                  </a:lnTo>
                  <a:lnTo>
                    <a:pt x="2498752" y="0"/>
                  </a:lnTo>
                  <a:lnTo>
                    <a:pt x="2509763" y="531"/>
                  </a:lnTo>
                  <a:lnTo>
                    <a:pt x="2551495" y="13213"/>
                  </a:lnTo>
                  <a:lnTo>
                    <a:pt x="2585199" y="40900"/>
                  </a:lnTo>
                  <a:lnTo>
                    <a:pt x="2605741" y="79378"/>
                  </a:lnTo>
                  <a:lnTo>
                    <a:pt x="2609851" y="99784"/>
                  </a:lnTo>
                  <a:lnTo>
                    <a:pt x="2609851" y="2135750"/>
                  </a:lnTo>
                  <a:lnTo>
                    <a:pt x="2597313" y="2176502"/>
                  </a:lnTo>
                  <a:lnTo>
                    <a:pt x="2569627" y="2210206"/>
                  </a:lnTo>
                  <a:lnTo>
                    <a:pt x="2531149" y="2230748"/>
                  </a:lnTo>
                  <a:lnTo>
                    <a:pt x="2498754" y="2235535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571382" y="2123709"/>
              <a:ext cx="2606675" cy="2233930"/>
            </a:xfrm>
            <a:custGeom>
              <a:avLst/>
              <a:gdLst/>
              <a:ahLst/>
              <a:cxnLst/>
              <a:rect l="l" t="t" r="r" b="b"/>
              <a:pathLst>
                <a:path w="2606675" h="2233929">
                  <a:moveTo>
                    <a:pt x="0" y="88304"/>
                  </a:moveTo>
                  <a:lnTo>
                    <a:pt x="79" y="87904"/>
                  </a:lnTo>
                  <a:lnTo>
                    <a:pt x="159" y="87505"/>
                  </a:lnTo>
                </a:path>
                <a:path w="2606675" h="2233929">
                  <a:moveTo>
                    <a:pt x="16537" y="47958"/>
                  </a:moveTo>
                  <a:lnTo>
                    <a:pt x="16769" y="47611"/>
                  </a:lnTo>
                  <a:lnTo>
                    <a:pt x="17001" y="47264"/>
                  </a:lnTo>
                </a:path>
                <a:path w="2606675" h="2233929">
                  <a:moveTo>
                    <a:pt x="47260" y="17005"/>
                  </a:moveTo>
                  <a:lnTo>
                    <a:pt x="47608" y="16772"/>
                  </a:lnTo>
                  <a:lnTo>
                    <a:pt x="47957" y="16539"/>
                  </a:lnTo>
                </a:path>
                <a:path w="2606675" h="2233929">
                  <a:moveTo>
                    <a:pt x="87492" y="164"/>
                  </a:moveTo>
                  <a:lnTo>
                    <a:pt x="87901" y="82"/>
                  </a:lnTo>
                  <a:lnTo>
                    <a:pt x="88312" y="0"/>
                  </a:lnTo>
                </a:path>
                <a:path w="2606675" h="2233929">
                  <a:moveTo>
                    <a:pt x="2518074" y="0"/>
                  </a:moveTo>
                  <a:lnTo>
                    <a:pt x="2518489" y="82"/>
                  </a:lnTo>
                  <a:lnTo>
                    <a:pt x="2518904" y="165"/>
                  </a:lnTo>
                </a:path>
                <a:path w="2606675" h="2233929">
                  <a:moveTo>
                    <a:pt x="2539456" y="6442"/>
                  </a:moveTo>
                  <a:lnTo>
                    <a:pt x="2539457" y="6443"/>
                  </a:lnTo>
                  <a:lnTo>
                    <a:pt x="2539458" y="6443"/>
                  </a:lnTo>
                </a:path>
                <a:path w="2606675" h="2233929">
                  <a:moveTo>
                    <a:pt x="2558429" y="16536"/>
                  </a:moveTo>
                  <a:lnTo>
                    <a:pt x="2558782" y="16772"/>
                  </a:lnTo>
                  <a:lnTo>
                    <a:pt x="2559136" y="17008"/>
                  </a:lnTo>
                </a:path>
                <a:path w="2606675" h="2233929">
                  <a:moveTo>
                    <a:pt x="2575714" y="30666"/>
                  </a:moveTo>
                  <a:lnTo>
                    <a:pt x="2575720" y="30673"/>
                  </a:lnTo>
                  <a:lnTo>
                    <a:pt x="2575727" y="30680"/>
                  </a:lnTo>
                </a:path>
                <a:path w="2606675" h="2233929">
                  <a:moveTo>
                    <a:pt x="2589386" y="47259"/>
                  </a:moveTo>
                  <a:lnTo>
                    <a:pt x="2589621" y="47611"/>
                  </a:lnTo>
                  <a:lnTo>
                    <a:pt x="2589856" y="47962"/>
                  </a:lnTo>
                </a:path>
                <a:path w="2606675" h="2233929">
                  <a:moveTo>
                    <a:pt x="2606228" y="87488"/>
                  </a:moveTo>
                  <a:lnTo>
                    <a:pt x="2606311" y="87904"/>
                  </a:lnTo>
                  <a:lnTo>
                    <a:pt x="2606394" y="88321"/>
                  </a:lnTo>
                </a:path>
                <a:path w="2606675" h="2233929">
                  <a:moveTo>
                    <a:pt x="2606394" y="2143083"/>
                  </a:moveTo>
                  <a:lnTo>
                    <a:pt x="2606311" y="2143499"/>
                  </a:lnTo>
                  <a:lnTo>
                    <a:pt x="2606229" y="2143915"/>
                  </a:lnTo>
                </a:path>
                <a:path w="2606675" h="2233929">
                  <a:moveTo>
                    <a:pt x="2589850" y="2183451"/>
                  </a:moveTo>
                  <a:lnTo>
                    <a:pt x="2589621" y="2183793"/>
                  </a:lnTo>
                  <a:lnTo>
                    <a:pt x="2589393" y="2184134"/>
                  </a:lnTo>
                </a:path>
                <a:path w="2606675" h="2233929">
                  <a:moveTo>
                    <a:pt x="2575724" y="2200728"/>
                  </a:moveTo>
                  <a:lnTo>
                    <a:pt x="2575721" y="2200731"/>
                  </a:lnTo>
                  <a:lnTo>
                    <a:pt x="2575718" y="2200734"/>
                  </a:lnTo>
                </a:path>
                <a:path w="2606675" h="2233929">
                  <a:moveTo>
                    <a:pt x="2559129" y="2214400"/>
                  </a:moveTo>
                  <a:lnTo>
                    <a:pt x="2558782" y="2214632"/>
                  </a:lnTo>
                  <a:lnTo>
                    <a:pt x="2558435" y="2214863"/>
                  </a:lnTo>
                </a:path>
                <a:path w="2606675" h="2233929">
                  <a:moveTo>
                    <a:pt x="2518898" y="2231240"/>
                  </a:moveTo>
                  <a:lnTo>
                    <a:pt x="2518489" y="2231322"/>
                  </a:lnTo>
                  <a:lnTo>
                    <a:pt x="2518080" y="2231403"/>
                  </a:lnTo>
                </a:path>
                <a:path w="2606675" h="2233929">
                  <a:moveTo>
                    <a:pt x="2496686" y="2233470"/>
                  </a:moveTo>
                  <a:lnTo>
                    <a:pt x="109708" y="2233470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1852" y="4257260"/>
              <a:ext cx="107367" cy="107377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10246451" y="2886463"/>
              <a:ext cx="1231900" cy="1213485"/>
            </a:xfrm>
            <a:custGeom>
              <a:avLst/>
              <a:gdLst/>
              <a:ahLst/>
              <a:cxnLst/>
              <a:rect l="l" t="t" r="r" b="b"/>
              <a:pathLst>
                <a:path w="1231900" h="1213485">
                  <a:moveTo>
                    <a:pt x="614929" y="1213135"/>
                  </a:moveTo>
                  <a:lnTo>
                    <a:pt x="570727" y="1211492"/>
                  </a:lnTo>
                  <a:lnTo>
                    <a:pt x="526756" y="1206681"/>
                  </a:lnTo>
                  <a:lnTo>
                    <a:pt x="483236" y="1198724"/>
                  </a:lnTo>
                  <a:lnTo>
                    <a:pt x="440401" y="1187661"/>
                  </a:lnTo>
                  <a:lnTo>
                    <a:pt x="398478" y="1173555"/>
                  </a:lnTo>
                  <a:lnTo>
                    <a:pt x="357675" y="1156475"/>
                  </a:lnTo>
                  <a:lnTo>
                    <a:pt x="318197" y="1136506"/>
                  </a:lnTo>
                  <a:lnTo>
                    <a:pt x="280255" y="1113753"/>
                  </a:lnTo>
                  <a:lnTo>
                    <a:pt x="244052" y="1088340"/>
                  </a:lnTo>
                  <a:lnTo>
                    <a:pt x="209766" y="1060393"/>
                  </a:lnTo>
                  <a:lnTo>
                    <a:pt x="177569" y="1030051"/>
                  </a:lnTo>
                  <a:lnTo>
                    <a:pt x="147634" y="997475"/>
                  </a:lnTo>
                  <a:lnTo>
                    <a:pt x="120121" y="962840"/>
                  </a:lnTo>
                  <a:lnTo>
                    <a:pt x="95164" y="926320"/>
                  </a:lnTo>
                  <a:lnTo>
                    <a:pt x="72891" y="888095"/>
                  </a:lnTo>
                  <a:lnTo>
                    <a:pt x="53420" y="848369"/>
                  </a:lnTo>
                  <a:lnTo>
                    <a:pt x="36854" y="807355"/>
                  </a:lnTo>
                  <a:lnTo>
                    <a:pt x="23276" y="765258"/>
                  </a:lnTo>
                  <a:lnTo>
                    <a:pt x="12753" y="722286"/>
                  </a:lnTo>
                  <a:lnTo>
                    <a:pt x="5344" y="678670"/>
                  </a:lnTo>
                  <a:lnTo>
                    <a:pt x="1086" y="634642"/>
                  </a:lnTo>
                  <a:lnTo>
                    <a:pt x="0" y="590423"/>
                  </a:lnTo>
                  <a:lnTo>
                    <a:pt x="344" y="575674"/>
                  </a:lnTo>
                  <a:lnTo>
                    <a:pt x="1042" y="560938"/>
                  </a:lnTo>
                  <a:lnTo>
                    <a:pt x="2091" y="546231"/>
                  </a:lnTo>
                  <a:lnTo>
                    <a:pt x="3493" y="531554"/>
                  </a:lnTo>
                  <a:lnTo>
                    <a:pt x="5247" y="516906"/>
                  </a:lnTo>
                  <a:lnTo>
                    <a:pt x="206687" y="543476"/>
                  </a:lnTo>
                  <a:lnTo>
                    <a:pt x="205512" y="553290"/>
                  </a:lnTo>
                  <a:lnTo>
                    <a:pt x="204573" y="563124"/>
                  </a:lnTo>
                  <a:lnTo>
                    <a:pt x="203870" y="572978"/>
                  </a:lnTo>
                  <a:lnTo>
                    <a:pt x="203402" y="582851"/>
                  </a:lnTo>
                  <a:lnTo>
                    <a:pt x="203171" y="592733"/>
                  </a:lnTo>
                  <a:lnTo>
                    <a:pt x="203177" y="602612"/>
                  </a:lnTo>
                  <a:lnTo>
                    <a:pt x="205566" y="642051"/>
                  </a:lnTo>
                  <a:lnTo>
                    <a:pt x="211717" y="681081"/>
                  </a:lnTo>
                  <a:lnTo>
                    <a:pt x="221573" y="719344"/>
                  </a:lnTo>
                  <a:lnTo>
                    <a:pt x="235045" y="756488"/>
                  </a:lnTo>
                  <a:lnTo>
                    <a:pt x="252009" y="792173"/>
                  </a:lnTo>
                  <a:lnTo>
                    <a:pt x="272308" y="826071"/>
                  </a:lnTo>
                  <a:lnTo>
                    <a:pt x="295758" y="857872"/>
                  </a:lnTo>
                  <a:lnTo>
                    <a:pt x="322143" y="887284"/>
                  </a:lnTo>
                  <a:lnTo>
                    <a:pt x="351220" y="914036"/>
                  </a:lnTo>
                  <a:lnTo>
                    <a:pt x="382723" y="937884"/>
                  </a:lnTo>
                  <a:lnTo>
                    <a:pt x="416364" y="958608"/>
                  </a:lnTo>
                  <a:lnTo>
                    <a:pt x="451833" y="976019"/>
                  </a:lnTo>
                  <a:lnTo>
                    <a:pt x="488805" y="989957"/>
                  </a:lnTo>
                  <a:lnTo>
                    <a:pt x="526940" y="1000294"/>
                  </a:lnTo>
                  <a:lnTo>
                    <a:pt x="565890" y="1006935"/>
                  </a:lnTo>
                  <a:lnTo>
                    <a:pt x="605296" y="1009820"/>
                  </a:lnTo>
                  <a:lnTo>
                    <a:pt x="615174" y="1009950"/>
                  </a:lnTo>
                  <a:lnTo>
                    <a:pt x="625058" y="1009843"/>
                  </a:lnTo>
                  <a:lnTo>
                    <a:pt x="664471" y="1007053"/>
                  </a:lnTo>
                  <a:lnTo>
                    <a:pt x="703437" y="1000506"/>
                  </a:lnTo>
                  <a:lnTo>
                    <a:pt x="741597" y="990261"/>
                  </a:lnTo>
                  <a:lnTo>
                    <a:pt x="778602" y="976412"/>
                  </a:lnTo>
                  <a:lnTo>
                    <a:pt x="814113" y="959086"/>
                  </a:lnTo>
                  <a:lnTo>
                    <a:pt x="847803" y="938442"/>
                  </a:lnTo>
                  <a:lnTo>
                    <a:pt x="879363" y="914670"/>
                  </a:lnTo>
                  <a:lnTo>
                    <a:pt x="908505" y="887987"/>
                  </a:lnTo>
                  <a:lnTo>
                    <a:pt x="934960" y="858639"/>
                  </a:lnTo>
                  <a:lnTo>
                    <a:pt x="958486" y="826895"/>
                  </a:lnTo>
                  <a:lnTo>
                    <a:pt x="978867" y="793046"/>
                  </a:lnTo>
                  <a:lnTo>
                    <a:pt x="995916" y="757401"/>
                  </a:lnTo>
                  <a:lnTo>
                    <a:pt x="1009477" y="720290"/>
                  </a:lnTo>
                  <a:lnTo>
                    <a:pt x="1019426" y="682051"/>
                  </a:lnTo>
                  <a:lnTo>
                    <a:pt x="1025670" y="643036"/>
                  </a:lnTo>
                  <a:lnTo>
                    <a:pt x="1028153" y="603602"/>
                  </a:lnTo>
                  <a:lnTo>
                    <a:pt x="1028183" y="593718"/>
                  </a:lnTo>
                  <a:lnTo>
                    <a:pt x="1027976" y="583841"/>
                  </a:lnTo>
                  <a:lnTo>
                    <a:pt x="1024786" y="544458"/>
                  </a:lnTo>
                  <a:lnTo>
                    <a:pt x="1017842" y="505562"/>
                  </a:lnTo>
                  <a:lnTo>
                    <a:pt x="1007209" y="467507"/>
                  </a:lnTo>
                  <a:lnTo>
                    <a:pt x="992984" y="430645"/>
                  </a:lnTo>
                  <a:lnTo>
                    <a:pt x="975298" y="395313"/>
                  </a:lnTo>
                  <a:lnTo>
                    <a:pt x="954312" y="361834"/>
                  </a:lnTo>
                  <a:lnTo>
                    <a:pt x="930220" y="330517"/>
                  </a:lnTo>
                  <a:lnTo>
                    <a:pt x="903243" y="301649"/>
                  </a:lnTo>
                  <a:lnTo>
                    <a:pt x="873627" y="275494"/>
                  </a:lnTo>
                  <a:lnTo>
                    <a:pt x="841645" y="252292"/>
                  </a:lnTo>
                  <a:lnTo>
                    <a:pt x="807590" y="232256"/>
                  </a:lnTo>
                  <a:lnTo>
                    <a:pt x="771774" y="215570"/>
                  </a:lnTo>
                  <a:lnTo>
                    <a:pt x="734526" y="202387"/>
                  </a:lnTo>
                  <a:lnTo>
                    <a:pt x="715472" y="197149"/>
                  </a:lnTo>
                  <a:lnTo>
                    <a:pt x="764627" y="0"/>
                  </a:lnTo>
                  <a:lnTo>
                    <a:pt x="807133" y="12235"/>
                  </a:lnTo>
                  <a:lnTo>
                    <a:pt x="848660" y="27494"/>
                  </a:lnTo>
                  <a:lnTo>
                    <a:pt x="888984" y="45695"/>
                  </a:lnTo>
                  <a:lnTo>
                    <a:pt x="927889" y="66741"/>
                  </a:lnTo>
                  <a:lnTo>
                    <a:pt x="965183" y="90526"/>
                  </a:lnTo>
                  <a:lnTo>
                    <a:pt x="1000679" y="116931"/>
                  </a:lnTo>
                  <a:lnTo>
                    <a:pt x="1034188" y="145818"/>
                  </a:lnTo>
                  <a:lnTo>
                    <a:pt x="1065530" y="177031"/>
                  </a:lnTo>
                  <a:lnTo>
                    <a:pt x="1094551" y="210412"/>
                  </a:lnTo>
                  <a:lnTo>
                    <a:pt x="1121105" y="245798"/>
                  </a:lnTo>
                  <a:lnTo>
                    <a:pt x="1145050" y="283000"/>
                  </a:lnTo>
                  <a:lnTo>
                    <a:pt x="1166257" y="321817"/>
                  </a:lnTo>
                  <a:lnTo>
                    <a:pt x="1184623" y="362057"/>
                  </a:lnTo>
                  <a:lnTo>
                    <a:pt x="1200055" y="403519"/>
                  </a:lnTo>
                  <a:lnTo>
                    <a:pt x="1212470" y="445983"/>
                  </a:lnTo>
                  <a:lnTo>
                    <a:pt x="1221803" y="489220"/>
                  </a:lnTo>
                  <a:lnTo>
                    <a:pt x="1228007" y="533015"/>
                  </a:lnTo>
                  <a:lnTo>
                    <a:pt x="1231051" y="577152"/>
                  </a:lnTo>
                  <a:lnTo>
                    <a:pt x="1231360" y="591893"/>
                  </a:lnTo>
                  <a:lnTo>
                    <a:pt x="1231316" y="606645"/>
                  </a:lnTo>
                  <a:lnTo>
                    <a:pt x="1229065" y="650821"/>
                  </a:lnTo>
                  <a:lnTo>
                    <a:pt x="1223647" y="694729"/>
                  </a:lnTo>
                  <a:lnTo>
                    <a:pt x="1215090" y="738135"/>
                  </a:lnTo>
                  <a:lnTo>
                    <a:pt x="1203441" y="780806"/>
                  </a:lnTo>
                  <a:lnTo>
                    <a:pt x="1188759" y="822531"/>
                  </a:lnTo>
                  <a:lnTo>
                    <a:pt x="1171115" y="863102"/>
                  </a:lnTo>
                  <a:lnTo>
                    <a:pt x="1150603" y="902301"/>
                  </a:lnTo>
                  <a:lnTo>
                    <a:pt x="1127334" y="939919"/>
                  </a:lnTo>
                  <a:lnTo>
                    <a:pt x="1101425" y="975769"/>
                  </a:lnTo>
                  <a:lnTo>
                    <a:pt x="1073003" y="1009673"/>
                  </a:lnTo>
                  <a:lnTo>
                    <a:pt x="1042220" y="1041449"/>
                  </a:lnTo>
                  <a:lnTo>
                    <a:pt x="1009241" y="1070926"/>
                  </a:lnTo>
                  <a:lnTo>
                    <a:pt x="974231" y="1097960"/>
                  </a:lnTo>
                  <a:lnTo>
                    <a:pt x="937363" y="1122415"/>
                  </a:lnTo>
                  <a:lnTo>
                    <a:pt x="898834" y="1144160"/>
                  </a:lnTo>
                  <a:lnTo>
                    <a:pt x="858851" y="1163078"/>
                  </a:lnTo>
                  <a:lnTo>
                    <a:pt x="817613" y="1179077"/>
                  </a:lnTo>
                  <a:lnTo>
                    <a:pt x="775325" y="1192076"/>
                  </a:lnTo>
                  <a:lnTo>
                    <a:pt x="732212" y="1202005"/>
                  </a:lnTo>
                  <a:lnTo>
                    <a:pt x="688506" y="1208812"/>
                  </a:lnTo>
                  <a:lnTo>
                    <a:pt x="644425" y="1212463"/>
                  </a:lnTo>
                  <a:lnTo>
                    <a:pt x="629681" y="1212976"/>
                  </a:lnTo>
                  <a:lnTo>
                    <a:pt x="614929" y="1213135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251699" y="2868191"/>
              <a:ext cx="759460" cy="561975"/>
            </a:xfrm>
            <a:custGeom>
              <a:avLst/>
              <a:gdLst/>
              <a:ahLst/>
              <a:cxnLst/>
              <a:rect l="l" t="t" r="r" b="b"/>
              <a:pathLst>
                <a:path w="759459" h="561975">
                  <a:moveTo>
                    <a:pt x="201440" y="561748"/>
                  </a:moveTo>
                  <a:lnTo>
                    <a:pt x="0" y="535178"/>
                  </a:lnTo>
                  <a:lnTo>
                    <a:pt x="2329" y="519146"/>
                  </a:lnTo>
                  <a:lnTo>
                    <a:pt x="5080" y="503180"/>
                  </a:lnTo>
                  <a:lnTo>
                    <a:pt x="15837" y="455796"/>
                  </a:lnTo>
                  <a:lnTo>
                    <a:pt x="30298" y="409408"/>
                  </a:lnTo>
                  <a:lnTo>
                    <a:pt x="48371" y="364304"/>
                  </a:lnTo>
                  <a:lnTo>
                    <a:pt x="69945" y="320766"/>
                  </a:lnTo>
                  <a:lnTo>
                    <a:pt x="94884" y="279064"/>
                  </a:lnTo>
                  <a:lnTo>
                    <a:pt x="123035" y="239459"/>
                  </a:lnTo>
                  <a:lnTo>
                    <a:pt x="154221" y="202198"/>
                  </a:lnTo>
                  <a:lnTo>
                    <a:pt x="188248" y="167511"/>
                  </a:lnTo>
                  <a:lnTo>
                    <a:pt x="224904" y="135616"/>
                  </a:lnTo>
                  <a:lnTo>
                    <a:pt x="263961" y="106710"/>
                  </a:lnTo>
                  <a:lnTo>
                    <a:pt x="305176" y="80975"/>
                  </a:lnTo>
                  <a:lnTo>
                    <a:pt x="348292" y="58569"/>
                  </a:lnTo>
                  <a:lnTo>
                    <a:pt x="393041" y="39634"/>
                  </a:lnTo>
                  <a:lnTo>
                    <a:pt x="439143" y="24286"/>
                  </a:lnTo>
                  <a:lnTo>
                    <a:pt x="486312" y="12621"/>
                  </a:lnTo>
                  <a:lnTo>
                    <a:pt x="534254" y="4712"/>
                  </a:lnTo>
                  <a:lnTo>
                    <a:pt x="582671" y="608"/>
                  </a:lnTo>
                  <a:lnTo>
                    <a:pt x="615063" y="0"/>
                  </a:lnTo>
                  <a:lnTo>
                    <a:pt x="631260" y="335"/>
                  </a:lnTo>
                  <a:lnTo>
                    <a:pt x="679720" y="3894"/>
                  </a:lnTo>
                  <a:lnTo>
                    <a:pt x="727748" y="11263"/>
                  </a:lnTo>
                  <a:lnTo>
                    <a:pt x="759379" y="18271"/>
                  </a:lnTo>
                  <a:lnTo>
                    <a:pt x="710224" y="215421"/>
                  </a:lnTo>
                  <a:lnTo>
                    <a:pt x="699655" y="212933"/>
                  </a:lnTo>
                  <a:lnTo>
                    <a:pt x="689031" y="210725"/>
                  </a:lnTo>
                  <a:lnTo>
                    <a:pt x="646052" y="204708"/>
                  </a:lnTo>
                  <a:lnTo>
                    <a:pt x="613529" y="203179"/>
                  </a:lnTo>
                  <a:lnTo>
                    <a:pt x="602678" y="203240"/>
                  </a:lnTo>
                  <a:lnTo>
                    <a:pt x="559391" y="206336"/>
                  </a:lnTo>
                  <a:lnTo>
                    <a:pt x="516668" y="213962"/>
                  </a:lnTo>
                  <a:lnTo>
                    <a:pt x="474982" y="226035"/>
                  </a:lnTo>
                  <a:lnTo>
                    <a:pt x="434796" y="242420"/>
                  </a:lnTo>
                  <a:lnTo>
                    <a:pt x="396553" y="262937"/>
                  </a:lnTo>
                  <a:lnTo>
                    <a:pt x="360677" y="287357"/>
                  </a:lnTo>
                  <a:lnTo>
                    <a:pt x="327566" y="315411"/>
                  </a:lnTo>
                  <a:lnTo>
                    <a:pt x="297585" y="346789"/>
                  </a:lnTo>
                  <a:lnTo>
                    <a:pt x="271066" y="381142"/>
                  </a:lnTo>
                  <a:lnTo>
                    <a:pt x="248303" y="418092"/>
                  </a:lnTo>
                  <a:lnTo>
                    <a:pt x="229547" y="457228"/>
                  </a:lnTo>
                  <a:lnTo>
                    <a:pt x="215007" y="498119"/>
                  </a:lnTo>
                  <a:lnTo>
                    <a:pt x="204843" y="540310"/>
                  </a:lnTo>
                  <a:lnTo>
                    <a:pt x="203001" y="551003"/>
                  </a:lnTo>
                  <a:lnTo>
                    <a:pt x="201440" y="561748"/>
                  </a:lnTo>
                  <a:close/>
                </a:path>
              </a:pathLst>
            </a:custGeom>
            <a:solidFill>
              <a:srgbClr val="F5C3A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9905079" y="3922588"/>
            <a:ext cx="449580" cy="2921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31775">
              <a:lnSpc>
                <a:spcPct val="100000"/>
              </a:lnSpc>
              <a:spcBef>
                <a:spcPts val="19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28K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solidFill>
                  <a:srgbClr val="E6E6E6"/>
                </a:solidFill>
                <a:latin typeface="Segoe UI Black"/>
                <a:cs typeface="Segoe UI Black"/>
              </a:rPr>
              <a:t>(73.2%)</a:t>
            </a:r>
            <a:endParaRPr sz="800">
              <a:latin typeface="Segoe UI Black"/>
              <a:cs typeface="Segoe UI Black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10081369" y="2466957"/>
            <a:ext cx="885825" cy="1611630"/>
            <a:chOff x="10081369" y="2466957"/>
            <a:chExt cx="885825" cy="1611630"/>
          </a:xfrm>
        </p:grpSpPr>
        <p:sp>
          <p:nvSpPr>
            <p:cNvPr id="75" name="object 75" descr=""/>
            <p:cNvSpPr/>
            <p:nvPr/>
          </p:nvSpPr>
          <p:spPr>
            <a:xfrm>
              <a:off x="10384505" y="2801990"/>
              <a:ext cx="367030" cy="1271905"/>
            </a:xfrm>
            <a:custGeom>
              <a:avLst/>
              <a:gdLst/>
              <a:ahLst/>
              <a:cxnLst/>
              <a:rect l="l" t="t" r="r" b="b"/>
              <a:pathLst>
                <a:path w="367029" h="1271904">
                  <a:moveTo>
                    <a:pt x="146595" y="1219220"/>
                  </a:moveTo>
                  <a:lnTo>
                    <a:pt x="114300" y="1271642"/>
                  </a:lnTo>
                  <a:lnTo>
                    <a:pt x="0" y="1271642"/>
                  </a:lnTo>
                </a:path>
                <a:path w="367029" h="1271904">
                  <a:moveTo>
                    <a:pt x="366711" y="60612"/>
                  </a:moveTo>
                  <a:lnTo>
                    <a:pt x="355890" y="0"/>
                  </a:lnTo>
                  <a:lnTo>
                    <a:pt x="24159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1369" y="2466957"/>
              <a:ext cx="95250" cy="9525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1945" y="2466957"/>
              <a:ext cx="95250" cy="95250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/>
          <p:nvPr/>
        </p:nvSpPr>
        <p:spPr>
          <a:xfrm>
            <a:off x="9591785" y="2118469"/>
            <a:ext cx="244729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4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20">
                <a:solidFill>
                  <a:srgbClr val="A0D0FF"/>
                </a:solidFill>
                <a:latin typeface="Segoe UI Black"/>
                <a:cs typeface="Segoe UI Black"/>
              </a:rPr>
              <a:t>Term</a:t>
            </a:r>
            <a:endParaRPr sz="1200">
              <a:latin typeface="Segoe UI Black"/>
              <a:cs typeface="Segoe UI Black"/>
            </a:endParaRPr>
          </a:p>
          <a:p>
            <a:pPr marL="640715">
              <a:lnSpc>
                <a:spcPct val="100000"/>
              </a:lnSpc>
              <a:spcBef>
                <a:spcPts val="935"/>
              </a:spcBef>
              <a:tabLst>
                <a:tab pos="1433195" algn="l"/>
              </a:tabLst>
            </a:pPr>
            <a:r>
              <a:rPr dirty="0" sz="1000">
                <a:solidFill>
                  <a:srgbClr val="F0E199"/>
                </a:solidFill>
                <a:latin typeface="Segoe UI"/>
                <a:cs typeface="Segoe UI"/>
              </a:rPr>
              <a:t>36</a:t>
            </a:r>
            <a:r>
              <a:rPr dirty="0" sz="1000" spc="-5">
                <a:solidFill>
                  <a:srgbClr val="F0E199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F0E199"/>
                </a:solidFill>
                <a:latin typeface="Segoe UI"/>
                <a:cs typeface="Segoe UI"/>
              </a:rPr>
              <a:t>months</a:t>
            </a:r>
            <a:r>
              <a:rPr dirty="0" sz="1000">
                <a:solidFill>
                  <a:srgbClr val="F0E199"/>
                </a:solidFill>
                <a:latin typeface="Segoe UI"/>
                <a:cs typeface="Segoe UI"/>
              </a:rPr>
              <a:t>	60</a:t>
            </a:r>
            <a:r>
              <a:rPr dirty="0" sz="1000" spc="-5">
                <a:solidFill>
                  <a:srgbClr val="F0E199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F0E199"/>
                </a:solidFill>
                <a:latin typeface="Segoe UI"/>
                <a:cs typeface="Segoe UI"/>
              </a:rPr>
              <a:t>months</a:t>
            </a:r>
            <a:endParaRPr sz="1000">
              <a:latin typeface="Segoe UI"/>
              <a:cs typeface="Segoe UI"/>
            </a:endParaRPr>
          </a:p>
          <a:p>
            <a:pPr marL="347980">
              <a:lnSpc>
                <a:spcPct val="100000"/>
              </a:lnSpc>
              <a:spcBef>
                <a:spcPts val="1230"/>
              </a:spcBef>
            </a:pPr>
            <a:r>
              <a:rPr dirty="0" sz="800">
                <a:solidFill>
                  <a:srgbClr val="E6E6E6"/>
                </a:solidFill>
                <a:latin typeface="Segoe UI Black"/>
                <a:cs typeface="Segoe UI Black"/>
              </a:rPr>
              <a:t>10K</a:t>
            </a:r>
            <a:r>
              <a:rPr dirty="0" sz="800" spc="75">
                <a:solidFill>
                  <a:srgbClr val="E6E6E6"/>
                </a:solidFill>
                <a:latin typeface="Segoe UI Black"/>
                <a:cs typeface="Segoe UI Black"/>
              </a:rPr>
              <a:t> </a:t>
            </a:r>
            <a:r>
              <a:rPr dirty="0" sz="800" spc="-10">
                <a:solidFill>
                  <a:srgbClr val="E6E6E6"/>
                </a:solidFill>
                <a:latin typeface="Segoe UI Black"/>
                <a:cs typeface="Segoe UI Black"/>
              </a:rPr>
              <a:t>(26.8%)</a:t>
            </a:r>
            <a:endParaRPr sz="800">
              <a:latin typeface="Segoe UI Black"/>
              <a:cs typeface="Segoe UI Black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2052256" y="4505702"/>
            <a:ext cx="3778885" cy="2584450"/>
            <a:chOff x="2052256" y="4505702"/>
            <a:chExt cx="3778885" cy="2584450"/>
          </a:xfrm>
        </p:grpSpPr>
        <p:sp>
          <p:nvSpPr>
            <p:cNvPr id="80" name="object 80" descr=""/>
            <p:cNvSpPr/>
            <p:nvPr/>
          </p:nvSpPr>
          <p:spPr>
            <a:xfrm>
              <a:off x="2059410" y="4512857"/>
              <a:ext cx="3762375" cy="2567305"/>
            </a:xfrm>
            <a:custGeom>
              <a:avLst/>
              <a:gdLst/>
              <a:ahLst/>
              <a:cxnLst/>
              <a:rect l="l" t="t" r="r" b="b"/>
              <a:pathLst>
                <a:path w="3762375" h="2567304">
                  <a:moveTo>
                    <a:pt x="3635997" y="2567259"/>
                  </a:moveTo>
                  <a:lnTo>
                    <a:pt x="128354" y="2567259"/>
                  </a:lnTo>
                  <a:lnTo>
                    <a:pt x="115717" y="2566648"/>
                  </a:lnTo>
                  <a:lnTo>
                    <a:pt x="67791" y="2552084"/>
                  </a:lnTo>
                  <a:lnTo>
                    <a:pt x="29086" y="2520289"/>
                  </a:lnTo>
                  <a:lnTo>
                    <a:pt x="5495" y="2476102"/>
                  </a:lnTo>
                  <a:lnTo>
                    <a:pt x="0" y="2438897"/>
                  </a:lnTo>
                  <a:lnTo>
                    <a:pt x="0" y="128363"/>
                  </a:lnTo>
                  <a:lnTo>
                    <a:pt x="9771" y="79239"/>
                  </a:lnTo>
                  <a:lnTo>
                    <a:pt x="37596" y="37596"/>
                  </a:lnTo>
                  <a:lnTo>
                    <a:pt x="79241" y="9770"/>
                  </a:lnTo>
                  <a:lnTo>
                    <a:pt x="128362" y="0"/>
                  </a:lnTo>
                  <a:lnTo>
                    <a:pt x="3635989" y="0"/>
                  </a:lnTo>
                  <a:lnTo>
                    <a:pt x="3648636" y="610"/>
                  </a:lnTo>
                  <a:lnTo>
                    <a:pt x="3696561" y="15174"/>
                  </a:lnTo>
                  <a:lnTo>
                    <a:pt x="3735266" y="46969"/>
                  </a:lnTo>
                  <a:lnTo>
                    <a:pt x="3758856" y="91156"/>
                  </a:lnTo>
                  <a:lnTo>
                    <a:pt x="3762376" y="106474"/>
                  </a:lnTo>
                  <a:lnTo>
                    <a:pt x="3762376" y="2460785"/>
                  </a:lnTo>
                  <a:lnTo>
                    <a:pt x="3749178" y="2499467"/>
                  </a:lnTo>
                  <a:lnTo>
                    <a:pt x="3717383" y="2538172"/>
                  </a:lnTo>
                  <a:lnTo>
                    <a:pt x="3673195" y="2561762"/>
                  </a:lnTo>
                  <a:lnTo>
                    <a:pt x="3635997" y="2567259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2257" y="4505704"/>
              <a:ext cx="120473" cy="120474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2061781" y="4515227"/>
              <a:ext cx="3759835" cy="2565400"/>
            </a:xfrm>
            <a:custGeom>
              <a:avLst/>
              <a:gdLst/>
              <a:ahLst/>
              <a:cxnLst/>
              <a:rect l="l" t="t" r="r" b="b"/>
              <a:pathLst>
                <a:path w="3759835" h="2565400">
                  <a:moveTo>
                    <a:pt x="3658178" y="0"/>
                  </a:moveTo>
                  <a:lnTo>
                    <a:pt x="3658660" y="95"/>
                  </a:lnTo>
                  <a:lnTo>
                    <a:pt x="3659142" y="191"/>
                  </a:lnTo>
                </a:path>
                <a:path w="3759835" h="2565400">
                  <a:moveTo>
                    <a:pt x="3682732" y="7397"/>
                  </a:moveTo>
                  <a:lnTo>
                    <a:pt x="3682740" y="7400"/>
                  </a:lnTo>
                  <a:lnTo>
                    <a:pt x="3682748" y="7403"/>
                  </a:lnTo>
                </a:path>
                <a:path w="3759835" h="2565400">
                  <a:moveTo>
                    <a:pt x="3704519" y="18986"/>
                  </a:moveTo>
                  <a:lnTo>
                    <a:pt x="3704932" y="19262"/>
                  </a:lnTo>
                  <a:lnTo>
                    <a:pt x="3705346" y="19538"/>
                  </a:lnTo>
                </a:path>
                <a:path w="3759835" h="2565400">
                  <a:moveTo>
                    <a:pt x="3724376" y="35217"/>
                  </a:moveTo>
                  <a:lnTo>
                    <a:pt x="3724384" y="35225"/>
                  </a:lnTo>
                  <a:lnTo>
                    <a:pt x="3724393" y="35234"/>
                  </a:lnTo>
                </a:path>
                <a:path w="3759835" h="2565400">
                  <a:moveTo>
                    <a:pt x="3740074" y="54268"/>
                  </a:moveTo>
                  <a:lnTo>
                    <a:pt x="3740348" y="54677"/>
                  </a:lnTo>
                  <a:lnTo>
                    <a:pt x="3740621" y="55086"/>
                  </a:lnTo>
                </a:path>
                <a:path w="3759835" h="2565400">
                  <a:moveTo>
                    <a:pt x="3752206" y="76861"/>
                  </a:moveTo>
                  <a:lnTo>
                    <a:pt x="3752210" y="76869"/>
                  </a:lnTo>
                  <a:lnTo>
                    <a:pt x="3752213" y="76877"/>
                  </a:lnTo>
                </a:path>
                <a:path w="3759835" h="2565400">
                  <a:moveTo>
                    <a:pt x="3759419" y="100470"/>
                  </a:moveTo>
                  <a:lnTo>
                    <a:pt x="3759514" y="100949"/>
                  </a:lnTo>
                  <a:lnTo>
                    <a:pt x="3759610" y="101428"/>
                  </a:lnTo>
                </a:path>
                <a:path w="3759835" h="2565400">
                  <a:moveTo>
                    <a:pt x="3759610" y="2461089"/>
                  </a:moveTo>
                  <a:lnTo>
                    <a:pt x="3759514" y="2461568"/>
                  </a:lnTo>
                  <a:lnTo>
                    <a:pt x="3759419" y="2462047"/>
                  </a:lnTo>
                </a:path>
                <a:path w="3759835" h="2565400">
                  <a:moveTo>
                    <a:pt x="3752210" y="2485647"/>
                  </a:moveTo>
                  <a:lnTo>
                    <a:pt x="3752210" y="2485648"/>
                  </a:lnTo>
                  <a:lnTo>
                    <a:pt x="3752210" y="2485648"/>
                  </a:lnTo>
                </a:path>
                <a:path w="3759835" h="2565400">
                  <a:moveTo>
                    <a:pt x="3740616" y="2507439"/>
                  </a:moveTo>
                  <a:lnTo>
                    <a:pt x="3740348" y="2507840"/>
                  </a:lnTo>
                  <a:lnTo>
                    <a:pt x="3740080" y="2508242"/>
                  </a:lnTo>
                </a:path>
                <a:path w="3759835" h="2565400">
                  <a:moveTo>
                    <a:pt x="3724388" y="2527289"/>
                  </a:moveTo>
                  <a:lnTo>
                    <a:pt x="3724385" y="2527292"/>
                  </a:lnTo>
                  <a:lnTo>
                    <a:pt x="3724381" y="2527295"/>
                  </a:lnTo>
                </a:path>
                <a:path w="3759835" h="2565400">
                  <a:moveTo>
                    <a:pt x="3705339" y="2542983"/>
                  </a:moveTo>
                  <a:lnTo>
                    <a:pt x="3704932" y="2543255"/>
                  </a:lnTo>
                  <a:lnTo>
                    <a:pt x="3704526" y="2543527"/>
                  </a:lnTo>
                </a:path>
                <a:path w="3759835" h="2565400">
                  <a:moveTo>
                    <a:pt x="3659133" y="2562328"/>
                  </a:moveTo>
                  <a:lnTo>
                    <a:pt x="3658660" y="2562422"/>
                  </a:lnTo>
                  <a:lnTo>
                    <a:pt x="3658187" y="2562516"/>
                  </a:lnTo>
                </a:path>
                <a:path w="3759835" h="2565400">
                  <a:moveTo>
                    <a:pt x="3633626" y="2564889"/>
                  </a:moveTo>
                  <a:lnTo>
                    <a:pt x="125991" y="2564889"/>
                  </a:lnTo>
                </a:path>
                <a:path w="3759835" h="2565400">
                  <a:moveTo>
                    <a:pt x="101421" y="2562516"/>
                  </a:moveTo>
                  <a:lnTo>
                    <a:pt x="100949" y="2562422"/>
                  </a:lnTo>
                  <a:lnTo>
                    <a:pt x="100476" y="2562328"/>
                  </a:lnTo>
                </a:path>
                <a:path w="3759835" h="2565400">
                  <a:moveTo>
                    <a:pt x="55081" y="2543526"/>
                  </a:moveTo>
                  <a:lnTo>
                    <a:pt x="54676" y="2543255"/>
                  </a:lnTo>
                  <a:lnTo>
                    <a:pt x="54271" y="2542984"/>
                  </a:lnTo>
                </a:path>
                <a:path w="3759835" h="2565400">
                  <a:moveTo>
                    <a:pt x="35227" y="2527294"/>
                  </a:moveTo>
                  <a:lnTo>
                    <a:pt x="35225" y="2527292"/>
                  </a:lnTo>
                  <a:lnTo>
                    <a:pt x="35223" y="2527290"/>
                  </a:lnTo>
                </a:path>
                <a:path w="3759835" h="2565400">
                  <a:moveTo>
                    <a:pt x="19533" y="2508247"/>
                  </a:moveTo>
                  <a:lnTo>
                    <a:pt x="19261" y="2507840"/>
                  </a:lnTo>
                  <a:lnTo>
                    <a:pt x="18989" y="2507434"/>
                  </a:lnTo>
                </a:path>
                <a:path w="3759835" h="2565400">
                  <a:moveTo>
                    <a:pt x="7401" y="2485652"/>
                  </a:moveTo>
                  <a:lnTo>
                    <a:pt x="7399" y="2485648"/>
                  </a:lnTo>
                  <a:lnTo>
                    <a:pt x="7397" y="2485643"/>
                  </a:lnTo>
                </a:path>
                <a:path w="3759835" h="2565400">
                  <a:moveTo>
                    <a:pt x="190" y="2462047"/>
                  </a:moveTo>
                  <a:lnTo>
                    <a:pt x="95" y="2461568"/>
                  </a:lnTo>
                  <a:lnTo>
                    <a:pt x="0" y="2461090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2094335" y="4509682"/>
            <a:ext cx="3339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Employee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Length</a:t>
            </a:r>
            <a:endParaRPr sz="1200">
              <a:latin typeface="Segoe UI Black"/>
              <a:cs typeface="Segoe UI Black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2170535" y="4842109"/>
            <a:ext cx="503555" cy="209423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645"/>
              </a:spcBef>
            </a:pP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10+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&lt;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45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45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7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  <a:p>
            <a:pPr algn="r" marR="5715">
              <a:lnSpc>
                <a:spcPct val="100000"/>
              </a:lnSpc>
              <a:spcBef>
                <a:spcPts val="5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8</a:t>
            </a:r>
            <a:r>
              <a:rPr dirty="0" sz="9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years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2745210" y="4910874"/>
            <a:ext cx="2945765" cy="2023110"/>
            <a:chOff x="2745210" y="4910874"/>
            <a:chExt cx="2945765" cy="2023110"/>
          </a:xfrm>
        </p:grpSpPr>
        <p:sp>
          <p:nvSpPr>
            <p:cNvPr id="86" name="object 86" descr=""/>
            <p:cNvSpPr/>
            <p:nvPr/>
          </p:nvSpPr>
          <p:spPr>
            <a:xfrm>
              <a:off x="2745206" y="4919459"/>
              <a:ext cx="2679700" cy="2014220"/>
            </a:xfrm>
            <a:custGeom>
              <a:avLst/>
              <a:gdLst/>
              <a:ahLst/>
              <a:cxnLst/>
              <a:rect l="l" t="t" r="r" b="b"/>
              <a:pathLst>
                <a:path w="2679700" h="2014220">
                  <a:moveTo>
                    <a:pt x="445871" y="1861642"/>
                  </a:moveTo>
                  <a:lnTo>
                    <a:pt x="0" y="1861642"/>
                  </a:lnTo>
                  <a:lnTo>
                    <a:pt x="0" y="2014042"/>
                  </a:lnTo>
                  <a:lnTo>
                    <a:pt x="445871" y="2014042"/>
                  </a:lnTo>
                  <a:lnTo>
                    <a:pt x="445871" y="1861642"/>
                  </a:lnTo>
                  <a:close/>
                </a:path>
                <a:path w="2679700" h="2014220">
                  <a:moveTo>
                    <a:pt x="535279" y="1654797"/>
                  </a:moveTo>
                  <a:lnTo>
                    <a:pt x="0" y="1654797"/>
                  </a:lnTo>
                  <a:lnTo>
                    <a:pt x="0" y="1807197"/>
                  </a:lnTo>
                  <a:lnTo>
                    <a:pt x="535279" y="1807197"/>
                  </a:lnTo>
                  <a:lnTo>
                    <a:pt x="535279" y="1654797"/>
                  </a:lnTo>
                  <a:close/>
                </a:path>
                <a:path w="2679700" h="2014220">
                  <a:moveTo>
                    <a:pt x="673036" y="1447939"/>
                  </a:moveTo>
                  <a:lnTo>
                    <a:pt x="0" y="1447939"/>
                  </a:lnTo>
                  <a:lnTo>
                    <a:pt x="0" y="1600339"/>
                  </a:lnTo>
                  <a:lnTo>
                    <a:pt x="673036" y="1600339"/>
                  </a:lnTo>
                  <a:lnTo>
                    <a:pt x="673036" y="1447939"/>
                  </a:lnTo>
                  <a:close/>
                </a:path>
                <a:path w="2679700" h="2014220">
                  <a:moveTo>
                    <a:pt x="975423" y="1241094"/>
                  </a:moveTo>
                  <a:lnTo>
                    <a:pt x="0" y="1241094"/>
                  </a:lnTo>
                  <a:lnTo>
                    <a:pt x="0" y="1393494"/>
                  </a:lnTo>
                  <a:lnTo>
                    <a:pt x="975423" y="1393494"/>
                  </a:lnTo>
                  <a:lnTo>
                    <a:pt x="975423" y="1241094"/>
                  </a:lnTo>
                  <a:close/>
                </a:path>
                <a:path w="2679700" h="2014220">
                  <a:moveTo>
                    <a:pt x="988707" y="1034249"/>
                  </a:moveTo>
                  <a:lnTo>
                    <a:pt x="0" y="1034249"/>
                  </a:lnTo>
                  <a:lnTo>
                    <a:pt x="0" y="1186649"/>
                  </a:lnTo>
                  <a:lnTo>
                    <a:pt x="988707" y="1186649"/>
                  </a:lnTo>
                  <a:lnTo>
                    <a:pt x="988707" y="1034249"/>
                  </a:lnTo>
                  <a:close/>
                </a:path>
                <a:path w="2679700" h="2014220">
                  <a:moveTo>
                    <a:pt x="1035532" y="827392"/>
                  </a:moveTo>
                  <a:lnTo>
                    <a:pt x="0" y="827392"/>
                  </a:lnTo>
                  <a:lnTo>
                    <a:pt x="0" y="979792"/>
                  </a:lnTo>
                  <a:lnTo>
                    <a:pt x="1035532" y="979792"/>
                  </a:lnTo>
                  <a:lnTo>
                    <a:pt x="1035532" y="827392"/>
                  </a:lnTo>
                  <a:close/>
                </a:path>
                <a:path w="2679700" h="2014220">
                  <a:moveTo>
                    <a:pt x="1234909" y="620547"/>
                  </a:moveTo>
                  <a:lnTo>
                    <a:pt x="0" y="620547"/>
                  </a:lnTo>
                  <a:lnTo>
                    <a:pt x="0" y="772947"/>
                  </a:lnTo>
                  <a:lnTo>
                    <a:pt x="1234909" y="772947"/>
                  </a:lnTo>
                  <a:lnTo>
                    <a:pt x="1234909" y="620547"/>
                  </a:lnTo>
                  <a:close/>
                </a:path>
                <a:path w="2679700" h="2014220">
                  <a:moveTo>
                    <a:pt x="1323721" y="413689"/>
                  </a:moveTo>
                  <a:lnTo>
                    <a:pt x="0" y="413689"/>
                  </a:lnTo>
                  <a:lnTo>
                    <a:pt x="0" y="566089"/>
                  </a:lnTo>
                  <a:lnTo>
                    <a:pt x="1323721" y="566089"/>
                  </a:lnTo>
                  <a:lnTo>
                    <a:pt x="1323721" y="413689"/>
                  </a:lnTo>
                  <a:close/>
                </a:path>
                <a:path w="2679700" h="2014220">
                  <a:moveTo>
                    <a:pt x="1382014" y="206844"/>
                  </a:moveTo>
                  <a:lnTo>
                    <a:pt x="0" y="206844"/>
                  </a:lnTo>
                  <a:lnTo>
                    <a:pt x="0" y="359244"/>
                  </a:lnTo>
                  <a:lnTo>
                    <a:pt x="1382014" y="359244"/>
                  </a:lnTo>
                  <a:lnTo>
                    <a:pt x="1382014" y="206844"/>
                  </a:lnTo>
                  <a:close/>
                </a:path>
                <a:path w="2679700" h="2014220">
                  <a:moveTo>
                    <a:pt x="267945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79458" y="152400"/>
                  </a:lnTo>
                  <a:lnTo>
                    <a:pt x="2679458" y="0"/>
                  </a:lnTo>
                  <a:close/>
                </a:path>
              </a:pathLst>
            </a:custGeom>
            <a:solidFill>
              <a:srgbClr val="C399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290363" y="4910874"/>
              <a:ext cx="400050" cy="169545"/>
            </a:xfrm>
            <a:custGeom>
              <a:avLst/>
              <a:gdLst/>
              <a:ahLst/>
              <a:cxnLst/>
              <a:rect l="l" t="t" r="r" b="b"/>
              <a:pathLst>
                <a:path w="400050" h="169545">
                  <a:moveTo>
                    <a:pt x="367002" y="169545"/>
                  </a:moveTo>
                  <a:lnTo>
                    <a:pt x="33047" y="169545"/>
                  </a:lnTo>
                  <a:lnTo>
                    <a:pt x="28187" y="168578"/>
                  </a:lnTo>
                  <a:lnTo>
                    <a:pt x="966" y="141357"/>
                  </a:lnTo>
                  <a:lnTo>
                    <a:pt x="0" y="136497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367002" y="0"/>
                  </a:lnTo>
                  <a:lnTo>
                    <a:pt x="399083" y="28187"/>
                  </a:lnTo>
                  <a:lnTo>
                    <a:pt x="400050" y="33047"/>
                  </a:lnTo>
                  <a:lnTo>
                    <a:pt x="400050" y="136497"/>
                  </a:lnTo>
                  <a:lnTo>
                    <a:pt x="371862" y="168578"/>
                  </a:lnTo>
                  <a:lnTo>
                    <a:pt x="367002" y="169545"/>
                  </a:lnTo>
                  <a:close/>
                </a:path>
              </a:pathLst>
            </a:custGeom>
            <a:solidFill>
              <a:srgbClr val="E6E6E6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5353863" y="4916980"/>
            <a:ext cx="267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8.9K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4107027" y="5117731"/>
            <a:ext cx="458470" cy="376555"/>
          </a:xfrm>
          <a:custGeom>
            <a:avLst/>
            <a:gdLst/>
            <a:ahLst/>
            <a:cxnLst/>
            <a:rect l="l" t="t" r="r" b="b"/>
            <a:pathLst>
              <a:path w="458470" h="376554">
                <a:moveTo>
                  <a:pt x="400050" y="239903"/>
                </a:moveTo>
                <a:lnTo>
                  <a:pt x="371856" y="207810"/>
                </a:lnTo>
                <a:lnTo>
                  <a:pt x="366991" y="206844"/>
                </a:lnTo>
                <a:lnTo>
                  <a:pt x="38100" y="206844"/>
                </a:lnTo>
                <a:lnTo>
                  <a:pt x="33045" y="206844"/>
                </a:lnTo>
                <a:lnTo>
                  <a:pt x="965" y="235038"/>
                </a:lnTo>
                <a:lnTo>
                  <a:pt x="0" y="239903"/>
                </a:lnTo>
                <a:lnTo>
                  <a:pt x="0" y="343344"/>
                </a:lnTo>
                <a:lnTo>
                  <a:pt x="28181" y="375424"/>
                </a:lnTo>
                <a:lnTo>
                  <a:pt x="33045" y="376389"/>
                </a:lnTo>
                <a:lnTo>
                  <a:pt x="366991" y="376389"/>
                </a:lnTo>
                <a:lnTo>
                  <a:pt x="399084" y="348208"/>
                </a:lnTo>
                <a:lnTo>
                  <a:pt x="400050" y="343344"/>
                </a:lnTo>
                <a:lnTo>
                  <a:pt x="400050" y="239903"/>
                </a:lnTo>
                <a:close/>
              </a:path>
              <a:path w="458470" h="376554">
                <a:moveTo>
                  <a:pt x="458343" y="33045"/>
                </a:moveTo>
                <a:lnTo>
                  <a:pt x="430161" y="965"/>
                </a:lnTo>
                <a:lnTo>
                  <a:pt x="425297" y="0"/>
                </a:lnTo>
                <a:lnTo>
                  <a:pt x="96393" y="0"/>
                </a:lnTo>
                <a:lnTo>
                  <a:pt x="91351" y="0"/>
                </a:lnTo>
                <a:lnTo>
                  <a:pt x="59258" y="28181"/>
                </a:lnTo>
                <a:lnTo>
                  <a:pt x="58293" y="33045"/>
                </a:lnTo>
                <a:lnTo>
                  <a:pt x="58293" y="136499"/>
                </a:lnTo>
                <a:lnTo>
                  <a:pt x="86487" y="168579"/>
                </a:lnTo>
                <a:lnTo>
                  <a:pt x="91351" y="169545"/>
                </a:lnTo>
                <a:lnTo>
                  <a:pt x="425297" y="169545"/>
                </a:lnTo>
                <a:lnTo>
                  <a:pt x="457377" y="141351"/>
                </a:lnTo>
                <a:lnTo>
                  <a:pt x="458343" y="136499"/>
                </a:lnTo>
                <a:lnTo>
                  <a:pt x="458343" y="330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4170529" y="5123831"/>
            <a:ext cx="325755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4.6K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4.4K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4018217" y="5531424"/>
            <a:ext cx="381000" cy="169545"/>
          </a:xfrm>
          <a:custGeom>
            <a:avLst/>
            <a:gdLst/>
            <a:ahLst/>
            <a:cxnLst/>
            <a:rect l="l" t="t" r="r" b="b"/>
            <a:pathLst>
              <a:path w="381000" h="169545">
                <a:moveTo>
                  <a:pt x="347952" y="169545"/>
                </a:moveTo>
                <a:lnTo>
                  <a:pt x="33047" y="169545"/>
                </a:lnTo>
                <a:lnTo>
                  <a:pt x="28187" y="168578"/>
                </a:lnTo>
                <a:lnTo>
                  <a:pt x="966" y="141357"/>
                </a:lnTo>
                <a:lnTo>
                  <a:pt x="0" y="136497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47952" y="0"/>
                </a:lnTo>
                <a:lnTo>
                  <a:pt x="380033" y="28187"/>
                </a:lnTo>
                <a:lnTo>
                  <a:pt x="381000" y="33047"/>
                </a:lnTo>
                <a:lnTo>
                  <a:pt x="381000" y="136497"/>
                </a:lnTo>
                <a:lnTo>
                  <a:pt x="352812" y="168578"/>
                </a:lnTo>
                <a:lnTo>
                  <a:pt x="347952" y="1695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 txBox="1"/>
          <p:nvPr/>
        </p:nvSpPr>
        <p:spPr>
          <a:xfrm>
            <a:off x="4081717" y="5537530"/>
            <a:ext cx="2482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4.1K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3758730" y="5738279"/>
            <a:ext cx="460375" cy="583565"/>
          </a:xfrm>
          <a:custGeom>
            <a:avLst/>
            <a:gdLst/>
            <a:ahLst/>
            <a:cxnLst/>
            <a:rect l="l" t="t" r="r" b="b"/>
            <a:pathLst>
              <a:path w="460375" h="583564">
                <a:moveTo>
                  <a:pt x="400050" y="446747"/>
                </a:moveTo>
                <a:lnTo>
                  <a:pt x="371856" y="414667"/>
                </a:lnTo>
                <a:lnTo>
                  <a:pt x="366991" y="413702"/>
                </a:lnTo>
                <a:lnTo>
                  <a:pt x="38100" y="413702"/>
                </a:lnTo>
                <a:lnTo>
                  <a:pt x="33045" y="413702"/>
                </a:lnTo>
                <a:lnTo>
                  <a:pt x="965" y="441883"/>
                </a:lnTo>
                <a:lnTo>
                  <a:pt x="0" y="446747"/>
                </a:lnTo>
                <a:lnTo>
                  <a:pt x="0" y="550202"/>
                </a:lnTo>
                <a:lnTo>
                  <a:pt x="28181" y="582282"/>
                </a:lnTo>
                <a:lnTo>
                  <a:pt x="33045" y="583247"/>
                </a:lnTo>
                <a:lnTo>
                  <a:pt x="366991" y="583247"/>
                </a:lnTo>
                <a:lnTo>
                  <a:pt x="399072" y="555053"/>
                </a:lnTo>
                <a:lnTo>
                  <a:pt x="400050" y="550202"/>
                </a:lnTo>
                <a:lnTo>
                  <a:pt x="400050" y="446747"/>
                </a:lnTo>
                <a:close/>
              </a:path>
              <a:path w="460375" h="583564">
                <a:moveTo>
                  <a:pt x="413334" y="239903"/>
                </a:moveTo>
                <a:lnTo>
                  <a:pt x="385152" y="207822"/>
                </a:lnTo>
                <a:lnTo>
                  <a:pt x="380288" y="206857"/>
                </a:lnTo>
                <a:lnTo>
                  <a:pt x="51384" y="206857"/>
                </a:lnTo>
                <a:lnTo>
                  <a:pt x="46329" y="206857"/>
                </a:lnTo>
                <a:lnTo>
                  <a:pt x="14249" y="235038"/>
                </a:lnTo>
                <a:lnTo>
                  <a:pt x="13284" y="239903"/>
                </a:lnTo>
                <a:lnTo>
                  <a:pt x="13284" y="343344"/>
                </a:lnTo>
                <a:lnTo>
                  <a:pt x="41478" y="375424"/>
                </a:lnTo>
                <a:lnTo>
                  <a:pt x="46329" y="376402"/>
                </a:lnTo>
                <a:lnTo>
                  <a:pt x="380288" y="376402"/>
                </a:lnTo>
                <a:lnTo>
                  <a:pt x="412369" y="348208"/>
                </a:lnTo>
                <a:lnTo>
                  <a:pt x="413334" y="343344"/>
                </a:lnTo>
                <a:lnTo>
                  <a:pt x="413334" y="239903"/>
                </a:lnTo>
                <a:close/>
              </a:path>
              <a:path w="460375" h="583564">
                <a:moveTo>
                  <a:pt x="460159" y="33045"/>
                </a:moveTo>
                <a:lnTo>
                  <a:pt x="431965" y="965"/>
                </a:lnTo>
                <a:lnTo>
                  <a:pt x="427113" y="0"/>
                </a:lnTo>
                <a:lnTo>
                  <a:pt x="98209" y="0"/>
                </a:lnTo>
                <a:lnTo>
                  <a:pt x="93154" y="0"/>
                </a:lnTo>
                <a:lnTo>
                  <a:pt x="61074" y="28194"/>
                </a:lnTo>
                <a:lnTo>
                  <a:pt x="60109" y="33045"/>
                </a:lnTo>
                <a:lnTo>
                  <a:pt x="60109" y="136499"/>
                </a:lnTo>
                <a:lnTo>
                  <a:pt x="88290" y="168579"/>
                </a:lnTo>
                <a:lnTo>
                  <a:pt x="93154" y="169545"/>
                </a:lnTo>
                <a:lnTo>
                  <a:pt x="427113" y="169545"/>
                </a:lnTo>
                <a:lnTo>
                  <a:pt x="459193" y="141363"/>
                </a:lnTo>
                <a:lnTo>
                  <a:pt x="460159" y="136499"/>
                </a:lnTo>
                <a:lnTo>
                  <a:pt x="460159" y="330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3822230" y="5744380"/>
            <a:ext cx="32702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3.4K</a:t>
            </a:r>
            <a:endParaRPr sz="800">
              <a:latin typeface="Segoe UI Black"/>
              <a:cs typeface="Segoe UI Black"/>
            </a:endParaRPr>
          </a:p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3.3K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3.2K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3456346" y="6358825"/>
            <a:ext cx="400050" cy="169545"/>
          </a:xfrm>
          <a:custGeom>
            <a:avLst/>
            <a:gdLst/>
            <a:ahLst/>
            <a:cxnLst/>
            <a:rect l="l" t="t" r="r" b="b"/>
            <a:pathLst>
              <a:path w="400050" h="169545">
                <a:moveTo>
                  <a:pt x="367002" y="169545"/>
                </a:moveTo>
                <a:lnTo>
                  <a:pt x="33047" y="169545"/>
                </a:lnTo>
                <a:lnTo>
                  <a:pt x="28187" y="168578"/>
                </a:lnTo>
                <a:lnTo>
                  <a:pt x="966" y="141357"/>
                </a:lnTo>
                <a:lnTo>
                  <a:pt x="0" y="136497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367002" y="0"/>
                </a:lnTo>
                <a:lnTo>
                  <a:pt x="399083" y="28187"/>
                </a:lnTo>
                <a:lnTo>
                  <a:pt x="400050" y="33047"/>
                </a:lnTo>
                <a:lnTo>
                  <a:pt x="400050" y="136497"/>
                </a:lnTo>
                <a:lnTo>
                  <a:pt x="371862" y="168578"/>
                </a:lnTo>
                <a:lnTo>
                  <a:pt x="367002" y="1695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3519847" y="6364930"/>
            <a:ext cx="2673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2.2K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3229178" y="6565683"/>
            <a:ext cx="470534" cy="376555"/>
          </a:xfrm>
          <a:custGeom>
            <a:avLst/>
            <a:gdLst/>
            <a:ahLst/>
            <a:cxnLst/>
            <a:rect l="l" t="t" r="r" b="b"/>
            <a:pathLst>
              <a:path w="470535" h="376554">
                <a:moveTo>
                  <a:pt x="381000" y="239890"/>
                </a:moveTo>
                <a:lnTo>
                  <a:pt x="352806" y="207810"/>
                </a:lnTo>
                <a:lnTo>
                  <a:pt x="347954" y="206844"/>
                </a:lnTo>
                <a:lnTo>
                  <a:pt x="38100" y="206844"/>
                </a:lnTo>
                <a:lnTo>
                  <a:pt x="33045" y="206844"/>
                </a:lnTo>
                <a:lnTo>
                  <a:pt x="965" y="235038"/>
                </a:lnTo>
                <a:lnTo>
                  <a:pt x="0" y="239890"/>
                </a:lnTo>
                <a:lnTo>
                  <a:pt x="0" y="343344"/>
                </a:lnTo>
                <a:lnTo>
                  <a:pt x="28181" y="375424"/>
                </a:lnTo>
                <a:lnTo>
                  <a:pt x="33045" y="376389"/>
                </a:lnTo>
                <a:lnTo>
                  <a:pt x="347954" y="376389"/>
                </a:lnTo>
                <a:lnTo>
                  <a:pt x="380034" y="348208"/>
                </a:lnTo>
                <a:lnTo>
                  <a:pt x="381000" y="343344"/>
                </a:lnTo>
                <a:lnTo>
                  <a:pt x="381000" y="239890"/>
                </a:lnTo>
                <a:close/>
              </a:path>
              <a:path w="470535" h="376554">
                <a:moveTo>
                  <a:pt x="470408" y="33045"/>
                </a:moveTo>
                <a:lnTo>
                  <a:pt x="442226" y="965"/>
                </a:lnTo>
                <a:lnTo>
                  <a:pt x="437362" y="0"/>
                </a:lnTo>
                <a:lnTo>
                  <a:pt x="127508" y="0"/>
                </a:lnTo>
                <a:lnTo>
                  <a:pt x="122466" y="0"/>
                </a:lnTo>
                <a:lnTo>
                  <a:pt x="90385" y="28181"/>
                </a:lnTo>
                <a:lnTo>
                  <a:pt x="89408" y="33045"/>
                </a:lnTo>
                <a:lnTo>
                  <a:pt x="89408" y="136499"/>
                </a:lnTo>
                <a:lnTo>
                  <a:pt x="117602" y="168579"/>
                </a:lnTo>
                <a:lnTo>
                  <a:pt x="122466" y="169545"/>
                </a:lnTo>
                <a:lnTo>
                  <a:pt x="437362" y="169545"/>
                </a:lnTo>
                <a:lnTo>
                  <a:pt x="469442" y="141351"/>
                </a:lnTo>
                <a:lnTo>
                  <a:pt x="470408" y="136499"/>
                </a:lnTo>
                <a:lnTo>
                  <a:pt x="470408" y="330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3292681" y="6571780"/>
            <a:ext cx="337820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1.8K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800" spc="-20">
                <a:solidFill>
                  <a:srgbClr val="E6E6E6"/>
                </a:solidFill>
                <a:latin typeface="Segoe UI Black"/>
                <a:cs typeface="Segoe UI Black"/>
              </a:rPr>
              <a:t>1.5K</a:t>
            </a:r>
            <a:endParaRPr sz="800">
              <a:latin typeface="Segoe UI Black"/>
              <a:cs typeface="Segoe UI Black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5695175" y="4831944"/>
            <a:ext cx="83820" cy="2197735"/>
            <a:chOff x="5695175" y="4831944"/>
            <a:chExt cx="83820" cy="2197735"/>
          </a:xfrm>
        </p:grpSpPr>
        <p:sp>
          <p:nvSpPr>
            <p:cNvPr id="100" name="object 100" descr=""/>
            <p:cNvSpPr/>
            <p:nvPr/>
          </p:nvSpPr>
          <p:spPr>
            <a:xfrm>
              <a:off x="5699937" y="4836707"/>
              <a:ext cx="74295" cy="2192655"/>
            </a:xfrm>
            <a:custGeom>
              <a:avLst/>
              <a:gdLst/>
              <a:ahLst/>
              <a:cxnLst/>
              <a:rect l="l" t="t" r="r" b="b"/>
              <a:pathLst>
                <a:path w="74295" h="2192654">
                  <a:moveTo>
                    <a:pt x="0" y="0"/>
                  </a:moveTo>
                  <a:lnTo>
                    <a:pt x="74223" y="0"/>
                  </a:lnTo>
                  <a:lnTo>
                    <a:pt x="74223" y="2192609"/>
                  </a:lnTo>
                  <a:lnTo>
                    <a:pt x="0" y="2192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699937" y="4836707"/>
              <a:ext cx="74295" cy="1991995"/>
            </a:xfrm>
            <a:custGeom>
              <a:avLst/>
              <a:gdLst/>
              <a:ahLst/>
              <a:cxnLst/>
              <a:rect l="l" t="t" r="r" b="b"/>
              <a:pathLst>
                <a:path w="74295" h="1991995">
                  <a:moveTo>
                    <a:pt x="0" y="0"/>
                  </a:moveTo>
                  <a:lnTo>
                    <a:pt x="74223" y="0"/>
                  </a:lnTo>
                  <a:lnTo>
                    <a:pt x="74223" y="1991452"/>
                  </a:lnTo>
                  <a:lnTo>
                    <a:pt x="0" y="199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699937" y="4836707"/>
              <a:ext cx="74295" cy="1991995"/>
            </a:xfrm>
            <a:custGeom>
              <a:avLst/>
              <a:gdLst/>
              <a:ahLst/>
              <a:cxnLst/>
              <a:rect l="l" t="t" r="r" b="b"/>
              <a:pathLst>
                <a:path w="74295" h="1991995">
                  <a:moveTo>
                    <a:pt x="0" y="0"/>
                  </a:moveTo>
                  <a:lnTo>
                    <a:pt x="74223" y="0"/>
                  </a:lnTo>
                </a:path>
                <a:path w="74295" h="1991995">
                  <a:moveTo>
                    <a:pt x="74223" y="1991452"/>
                  </a:moveTo>
                  <a:lnTo>
                    <a:pt x="0" y="199145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" name="object 103" descr=""/>
          <p:cNvGrpSpPr/>
          <p:nvPr/>
        </p:nvGrpSpPr>
        <p:grpSpPr>
          <a:xfrm>
            <a:off x="5962886" y="4505704"/>
            <a:ext cx="3463925" cy="2584450"/>
            <a:chOff x="5962886" y="4505704"/>
            <a:chExt cx="3463925" cy="2584450"/>
          </a:xfrm>
        </p:grpSpPr>
        <p:sp>
          <p:nvSpPr>
            <p:cNvPr id="104" name="object 104" descr=""/>
            <p:cNvSpPr/>
            <p:nvPr/>
          </p:nvSpPr>
          <p:spPr>
            <a:xfrm>
              <a:off x="5970040" y="4512857"/>
              <a:ext cx="3447415" cy="2567305"/>
            </a:xfrm>
            <a:custGeom>
              <a:avLst/>
              <a:gdLst/>
              <a:ahLst/>
              <a:cxnLst/>
              <a:rect l="l" t="t" r="r" b="b"/>
              <a:pathLst>
                <a:path w="3447415" h="2567304">
                  <a:moveTo>
                    <a:pt x="3318696" y="2567259"/>
                  </a:moveTo>
                  <a:lnTo>
                    <a:pt x="128354" y="2567259"/>
                  </a:lnTo>
                  <a:lnTo>
                    <a:pt x="115717" y="2566648"/>
                  </a:lnTo>
                  <a:lnTo>
                    <a:pt x="67790" y="2552084"/>
                  </a:lnTo>
                  <a:lnTo>
                    <a:pt x="29086" y="2520289"/>
                  </a:lnTo>
                  <a:lnTo>
                    <a:pt x="5495" y="2476102"/>
                  </a:lnTo>
                  <a:lnTo>
                    <a:pt x="0" y="128354"/>
                  </a:lnTo>
                  <a:lnTo>
                    <a:pt x="610" y="115717"/>
                  </a:lnTo>
                  <a:lnTo>
                    <a:pt x="15174" y="67791"/>
                  </a:lnTo>
                  <a:lnTo>
                    <a:pt x="46970" y="29086"/>
                  </a:lnTo>
                  <a:lnTo>
                    <a:pt x="91156" y="5496"/>
                  </a:lnTo>
                  <a:lnTo>
                    <a:pt x="3318688" y="0"/>
                  </a:lnTo>
                  <a:lnTo>
                    <a:pt x="3331332" y="610"/>
                  </a:lnTo>
                  <a:lnTo>
                    <a:pt x="3379258" y="15174"/>
                  </a:lnTo>
                  <a:lnTo>
                    <a:pt x="3417963" y="46969"/>
                  </a:lnTo>
                  <a:lnTo>
                    <a:pt x="3441554" y="91156"/>
                  </a:lnTo>
                  <a:lnTo>
                    <a:pt x="3447050" y="128354"/>
                  </a:lnTo>
                  <a:lnTo>
                    <a:pt x="3447050" y="2438905"/>
                  </a:lnTo>
                  <a:lnTo>
                    <a:pt x="3437277" y="2488023"/>
                  </a:lnTo>
                  <a:lnTo>
                    <a:pt x="3409450" y="2529666"/>
                  </a:lnTo>
                  <a:lnTo>
                    <a:pt x="3367809" y="2557487"/>
                  </a:lnTo>
                  <a:lnTo>
                    <a:pt x="3318696" y="2567259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972411" y="4515229"/>
              <a:ext cx="3444875" cy="2565400"/>
            </a:xfrm>
            <a:custGeom>
              <a:avLst/>
              <a:gdLst/>
              <a:ahLst/>
              <a:cxnLst/>
              <a:rect l="l" t="t" r="r" b="b"/>
              <a:pathLst>
                <a:path w="3444875" h="2565400">
                  <a:moveTo>
                    <a:pt x="0" y="101426"/>
                  </a:moveTo>
                  <a:lnTo>
                    <a:pt x="95" y="100948"/>
                  </a:lnTo>
                  <a:lnTo>
                    <a:pt x="190" y="100471"/>
                  </a:lnTo>
                </a:path>
                <a:path w="3444875" h="2565400">
                  <a:moveTo>
                    <a:pt x="18994" y="55076"/>
                  </a:moveTo>
                  <a:lnTo>
                    <a:pt x="19261" y="54676"/>
                  </a:lnTo>
                  <a:lnTo>
                    <a:pt x="19529" y="54275"/>
                  </a:lnTo>
                </a:path>
                <a:path w="3444875" h="2565400">
                  <a:moveTo>
                    <a:pt x="35225" y="35224"/>
                  </a:moveTo>
                  <a:lnTo>
                    <a:pt x="35225" y="35224"/>
                  </a:lnTo>
                  <a:lnTo>
                    <a:pt x="35225" y="35224"/>
                  </a:lnTo>
                </a:path>
                <a:path w="3444875" h="2565400">
                  <a:moveTo>
                    <a:pt x="54275" y="19528"/>
                  </a:moveTo>
                  <a:lnTo>
                    <a:pt x="54677" y="19260"/>
                  </a:lnTo>
                  <a:lnTo>
                    <a:pt x="55078" y="18992"/>
                  </a:lnTo>
                </a:path>
                <a:path w="3444875" h="2565400">
                  <a:moveTo>
                    <a:pt x="76868" y="7399"/>
                  </a:moveTo>
                  <a:lnTo>
                    <a:pt x="76869" y="7398"/>
                  </a:lnTo>
                  <a:lnTo>
                    <a:pt x="76870" y="7398"/>
                  </a:lnTo>
                </a:path>
                <a:path w="3444875" h="2565400">
                  <a:moveTo>
                    <a:pt x="100476" y="188"/>
                  </a:moveTo>
                  <a:lnTo>
                    <a:pt x="100949" y="94"/>
                  </a:lnTo>
                  <a:lnTo>
                    <a:pt x="101423" y="0"/>
                  </a:lnTo>
                </a:path>
                <a:path w="3444875" h="2565400">
                  <a:moveTo>
                    <a:pt x="3340886" y="0"/>
                  </a:moveTo>
                  <a:lnTo>
                    <a:pt x="3341359" y="94"/>
                  </a:lnTo>
                  <a:lnTo>
                    <a:pt x="3341831" y="188"/>
                  </a:lnTo>
                </a:path>
                <a:path w="3444875" h="2565400">
                  <a:moveTo>
                    <a:pt x="3387230" y="18993"/>
                  </a:moveTo>
                  <a:lnTo>
                    <a:pt x="3387631" y="19260"/>
                  </a:lnTo>
                  <a:lnTo>
                    <a:pt x="3388031" y="19527"/>
                  </a:lnTo>
                </a:path>
                <a:path w="3444875" h="2565400">
                  <a:moveTo>
                    <a:pt x="3407077" y="35218"/>
                  </a:moveTo>
                  <a:lnTo>
                    <a:pt x="3407083" y="35224"/>
                  </a:lnTo>
                  <a:lnTo>
                    <a:pt x="3407088" y="35230"/>
                  </a:lnTo>
                </a:path>
                <a:path w="3444875" h="2565400">
                  <a:moveTo>
                    <a:pt x="3422773" y="54267"/>
                  </a:moveTo>
                  <a:lnTo>
                    <a:pt x="3423046" y="54676"/>
                  </a:lnTo>
                  <a:lnTo>
                    <a:pt x="3423319" y="55084"/>
                  </a:lnTo>
                </a:path>
                <a:path w="3444875" h="2565400">
                  <a:moveTo>
                    <a:pt x="3434904" y="76856"/>
                  </a:moveTo>
                  <a:lnTo>
                    <a:pt x="3434908" y="76868"/>
                  </a:lnTo>
                  <a:lnTo>
                    <a:pt x="3434913" y="76878"/>
                  </a:lnTo>
                </a:path>
                <a:path w="3444875" h="2565400">
                  <a:moveTo>
                    <a:pt x="3442118" y="100471"/>
                  </a:moveTo>
                  <a:lnTo>
                    <a:pt x="3442213" y="100948"/>
                  </a:lnTo>
                  <a:lnTo>
                    <a:pt x="3442308" y="101424"/>
                  </a:lnTo>
                </a:path>
                <a:path w="3444875" h="2565400">
                  <a:moveTo>
                    <a:pt x="3444680" y="125982"/>
                  </a:moveTo>
                  <a:lnTo>
                    <a:pt x="3444680" y="2436524"/>
                  </a:lnTo>
                </a:path>
                <a:path w="3444875" h="2565400">
                  <a:moveTo>
                    <a:pt x="3442307" y="2461092"/>
                  </a:moveTo>
                  <a:lnTo>
                    <a:pt x="3442213" y="2461566"/>
                  </a:lnTo>
                  <a:lnTo>
                    <a:pt x="3442119" y="2462039"/>
                  </a:lnTo>
                </a:path>
                <a:path w="3444875" h="2565400">
                  <a:moveTo>
                    <a:pt x="3434911" y="2485641"/>
                  </a:moveTo>
                  <a:lnTo>
                    <a:pt x="3434908" y="2485646"/>
                  </a:lnTo>
                  <a:lnTo>
                    <a:pt x="3434906" y="2485651"/>
                  </a:lnTo>
                </a:path>
                <a:path w="3444875" h="2565400">
                  <a:moveTo>
                    <a:pt x="3423317" y="2507432"/>
                  </a:moveTo>
                  <a:lnTo>
                    <a:pt x="3423046" y="2507839"/>
                  </a:lnTo>
                  <a:lnTo>
                    <a:pt x="3422774" y="2508245"/>
                  </a:lnTo>
                </a:path>
                <a:path w="3444875" h="2565400">
                  <a:moveTo>
                    <a:pt x="3407086" y="2527287"/>
                  </a:moveTo>
                  <a:lnTo>
                    <a:pt x="3407083" y="2527290"/>
                  </a:lnTo>
                  <a:lnTo>
                    <a:pt x="3407079" y="2527294"/>
                  </a:lnTo>
                </a:path>
                <a:path w="3444875" h="2565400">
                  <a:moveTo>
                    <a:pt x="3388033" y="2542985"/>
                  </a:moveTo>
                  <a:lnTo>
                    <a:pt x="3387631" y="2543254"/>
                  </a:lnTo>
                  <a:lnTo>
                    <a:pt x="3387229" y="2543522"/>
                  </a:lnTo>
                </a:path>
                <a:path w="3444875" h="2565400">
                  <a:moveTo>
                    <a:pt x="3341830" y="2562327"/>
                  </a:moveTo>
                  <a:lnTo>
                    <a:pt x="3341359" y="2562420"/>
                  </a:lnTo>
                  <a:lnTo>
                    <a:pt x="3340887" y="2562514"/>
                  </a:lnTo>
                </a:path>
                <a:path w="3444875" h="2565400">
                  <a:moveTo>
                    <a:pt x="3316325" y="2564887"/>
                  </a:moveTo>
                  <a:lnTo>
                    <a:pt x="125991" y="2564887"/>
                  </a:lnTo>
                </a:path>
                <a:path w="3444875" h="2565400">
                  <a:moveTo>
                    <a:pt x="101422" y="2562514"/>
                  </a:moveTo>
                  <a:lnTo>
                    <a:pt x="100949" y="2562420"/>
                  </a:lnTo>
                  <a:lnTo>
                    <a:pt x="100475" y="2562326"/>
                  </a:lnTo>
                </a:path>
                <a:path w="3444875" h="2565400">
                  <a:moveTo>
                    <a:pt x="55081" y="2543524"/>
                  </a:moveTo>
                  <a:lnTo>
                    <a:pt x="54677" y="2543254"/>
                  </a:lnTo>
                  <a:lnTo>
                    <a:pt x="54272" y="2542983"/>
                  </a:lnTo>
                </a:path>
                <a:path w="3444875" h="2565400">
                  <a:moveTo>
                    <a:pt x="35227" y="2527292"/>
                  </a:moveTo>
                  <a:lnTo>
                    <a:pt x="35225" y="2527290"/>
                  </a:lnTo>
                  <a:lnTo>
                    <a:pt x="35223" y="2527288"/>
                  </a:lnTo>
                </a:path>
                <a:path w="3444875" h="2565400">
                  <a:moveTo>
                    <a:pt x="19536" y="2508250"/>
                  </a:moveTo>
                  <a:lnTo>
                    <a:pt x="19261" y="2507839"/>
                  </a:lnTo>
                  <a:lnTo>
                    <a:pt x="18986" y="2507427"/>
                  </a:lnTo>
                </a:path>
                <a:path w="3444875" h="2565400">
                  <a:moveTo>
                    <a:pt x="7403" y="2485655"/>
                  </a:moveTo>
                  <a:lnTo>
                    <a:pt x="7399" y="2485646"/>
                  </a:lnTo>
                  <a:lnTo>
                    <a:pt x="7395" y="2485637"/>
                  </a:lnTo>
                </a:path>
                <a:path w="3444875" h="2565400">
                  <a:moveTo>
                    <a:pt x="190" y="2462045"/>
                  </a:moveTo>
                  <a:lnTo>
                    <a:pt x="95" y="2461566"/>
                  </a:lnTo>
                  <a:lnTo>
                    <a:pt x="0" y="2461087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6029873" y="4509682"/>
            <a:ext cx="2663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4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Purpose</a:t>
            </a:r>
            <a:endParaRPr sz="1200">
              <a:latin typeface="Segoe UI Black"/>
              <a:cs typeface="Segoe UI Black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6153699" y="4842109"/>
            <a:ext cx="751205" cy="209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03200" marR="5715" indent="-180975">
              <a:lnSpc>
                <a:spcPct val="1508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Debt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consoli…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credit</a:t>
            </a:r>
            <a:r>
              <a:rPr dirty="0" sz="9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card</a:t>
            </a:r>
            <a:endParaRPr sz="900">
              <a:latin typeface="Segoe UI"/>
              <a:cs typeface="Segoe UI"/>
            </a:endParaRPr>
          </a:p>
          <a:p>
            <a:pPr algn="just" marL="12700" marR="5080" indent="457200">
              <a:lnSpc>
                <a:spcPct val="150800"/>
              </a:lnSpc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other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home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impro…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major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purch…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small</a:t>
            </a:r>
            <a:r>
              <a:rPr dirty="0" sz="9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endParaRPr sz="900">
              <a:latin typeface="Segoe UI"/>
              <a:cs typeface="Segoe UI"/>
            </a:endParaRPr>
          </a:p>
          <a:p>
            <a:pPr algn="just" marL="298450" marR="5080" indent="285750">
              <a:lnSpc>
                <a:spcPct val="150800"/>
              </a:lnSpc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car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wedding medical moving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6976023" y="4910874"/>
            <a:ext cx="2303780" cy="2023110"/>
            <a:chOff x="6976023" y="4910874"/>
            <a:chExt cx="2303780" cy="2023110"/>
          </a:xfrm>
        </p:grpSpPr>
        <p:sp>
          <p:nvSpPr>
            <p:cNvPr id="109" name="object 109" descr=""/>
            <p:cNvSpPr/>
            <p:nvPr/>
          </p:nvSpPr>
          <p:spPr>
            <a:xfrm>
              <a:off x="6976021" y="4919459"/>
              <a:ext cx="2006600" cy="2014220"/>
            </a:xfrm>
            <a:custGeom>
              <a:avLst/>
              <a:gdLst/>
              <a:ahLst/>
              <a:cxnLst/>
              <a:rect l="l" t="t" r="r" b="b"/>
              <a:pathLst>
                <a:path w="2006600" h="2014220">
                  <a:moveTo>
                    <a:pt x="61569" y="1861642"/>
                  </a:moveTo>
                  <a:lnTo>
                    <a:pt x="0" y="1861642"/>
                  </a:lnTo>
                  <a:lnTo>
                    <a:pt x="0" y="2014042"/>
                  </a:lnTo>
                  <a:lnTo>
                    <a:pt x="61569" y="2014042"/>
                  </a:lnTo>
                  <a:lnTo>
                    <a:pt x="61569" y="1861642"/>
                  </a:lnTo>
                  <a:close/>
                </a:path>
                <a:path w="2006600" h="2014220">
                  <a:moveTo>
                    <a:pt x="73469" y="1654797"/>
                  </a:moveTo>
                  <a:lnTo>
                    <a:pt x="0" y="1654797"/>
                  </a:lnTo>
                  <a:lnTo>
                    <a:pt x="0" y="1807197"/>
                  </a:lnTo>
                  <a:lnTo>
                    <a:pt x="73469" y="1807197"/>
                  </a:lnTo>
                  <a:lnTo>
                    <a:pt x="73469" y="1654797"/>
                  </a:lnTo>
                  <a:close/>
                </a:path>
                <a:path w="2006600" h="2014220">
                  <a:moveTo>
                    <a:pt x="102222" y="1447939"/>
                  </a:moveTo>
                  <a:lnTo>
                    <a:pt x="0" y="1447939"/>
                  </a:lnTo>
                  <a:lnTo>
                    <a:pt x="0" y="1600339"/>
                  </a:lnTo>
                  <a:lnTo>
                    <a:pt x="102222" y="1600339"/>
                  </a:lnTo>
                  <a:lnTo>
                    <a:pt x="102222" y="1447939"/>
                  </a:lnTo>
                  <a:close/>
                </a:path>
                <a:path w="2006600" h="2014220">
                  <a:moveTo>
                    <a:pt x="164896" y="1241094"/>
                  </a:moveTo>
                  <a:lnTo>
                    <a:pt x="0" y="1241094"/>
                  </a:lnTo>
                  <a:lnTo>
                    <a:pt x="0" y="1393494"/>
                  </a:lnTo>
                  <a:lnTo>
                    <a:pt x="164896" y="1393494"/>
                  </a:lnTo>
                  <a:lnTo>
                    <a:pt x="164896" y="1241094"/>
                  </a:lnTo>
                  <a:close/>
                </a:path>
                <a:path w="2006600" h="2014220">
                  <a:moveTo>
                    <a:pt x="195630" y="1034249"/>
                  </a:moveTo>
                  <a:lnTo>
                    <a:pt x="0" y="1034249"/>
                  </a:lnTo>
                  <a:lnTo>
                    <a:pt x="0" y="1186649"/>
                  </a:lnTo>
                  <a:lnTo>
                    <a:pt x="195630" y="1186649"/>
                  </a:lnTo>
                  <a:lnTo>
                    <a:pt x="195630" y="1034249"/>
                  </a:lnTo>
                  <a:close/>
                </a:path>
                <a:path w="2006600" h="2014220">
                  <a:moveTo>
                    <a:pt x="232422" y="827392"/>
                  </a:moveTo>
                  <a:lnTo>
                    <a:pt x="0" y="827392"/>
                  </a:lnTo>
                  <a:lnTo>
                    <a:pt x="0" y="979792"/>
                  </a:lnTo>
                  <a:lnTo>
                    <a:pt x="232422" y="979792"/>
                  </a:lnTo>
                  <a:lnTo>
                    <a:pt x="232422" y="827392"/>
                  </a:lnTo>
                  <a:close/>
                </a:path>
                <a:path w="2006600" h="2014220">
                  <a:moveTo>
                    <a:pt x="316801" y="620547"/>
                  </a:moveTo>
                  <a:lnTo>
                    <a:pt x="0" y="620547"/>
                  </a:lnTo>
                  <a:lnTo>
                    <a:pt x="0" y="772947"/>
                  </a:lnTo>
                  <a:lnTo>
                    <a:pt x="316801" y="772947"/>
                  </a:lnTo>
                  <a:lnTo>
                    <a:pt x="316801" y="620547"/>
                  </a:lnTo>
                  <a:close/>
                </a:path>
                <a:path w="2006600" h="2014220">
                  <a:moveTo>
                    <a:pt x="421220" y="413689"/>
                  </a:moveTo>
                  <a:lnTo>
                    <a:pt x="0" y="413689"/>
                  </a:lnTo>
                  <a:lnTo>
                    <a:pt x="0" y="566089"/>
                  </a:lnTo>
                  <a:lnTo>
                    <a:pt x="421220" y="566089"/>
                  </a:lnTo>
                  <a:lnTo>
                    <a:pt x="421220" y="413689"/>
                  </a:lnTo>
                  <a:close/>
                </a:path>
                <a:path w="2006600" h="2014220">
                  <a:moveTo>
                    <a:pt x="550545" y="206844"/>
                  </a:moveTo>
                  <a:lnTo>
                    <a:pt x="0" y="206844"/>
                  </a:lnTo>
                  <a:lnTo>
                    <a:pt x="0" y="359244"/>
                  </a:lnTo>
                  <a:lnTo>
                    <a:pt x="550545" y="359244"/>
                  </a:lnTo>
                  <a:lnTo>
                    <a:pt x="550545" y="206844"/>
                  </a:lnTo>
                  <a:close/>
                </a:path>
                <a:path w="2006600" h="2014220">
                  <a:moveTo>
                    <a:pt x="200634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006346" y="152400"/>
                  </a:lnTo>
                  <a:lnTo>
                    <a:pt x="2006346" y="0"/>
                  </a:lnTo>
                  <a:close/>
                </a:path>
              </a:pathLst>
            </a:custGeom>
            <a:solidFill>
              <a:srgbClr val="F0A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8936904" y="4910874"/>
              <a:ext cx="342900" cy="169545"/>
            </a:xfrm>
            <a:custGeom>
              <a:avLst/>
              <a:gdLst/>
              <a:ahLst/>
              <a:cxnLst/>
              <a:rect l="l" t="t" r="r" b="b"/>
              <a:pathLst>
                <a:path w="342900" h="169545">
                  <a:moveTo>
                    <a:pt x="309852" y="169545"/>
                  </a:moveTo>
                  <a:lnTo>
                    <a:pt x="33047" y="169545"/>
                  </a:lnTo>
                  <a:lnTo>
                    <a:pt x="28187" y="168578"/>
                  </a:lnTo>
                  <a:lnTo>
                    <a:pt x="966" y="141357"/>
                  </a:lnTo>
                  <a:lnTo>
                    <a:pt x="0" y="136497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309852" y="0"/>
                  </a:lnTo>
                  <a:lnTo>
                    <a:pt x="341933" y="28187"/>
                  </a:lnTo>
                  <a:lnTo>
                    <a:pt x="342900" y="33047"/>
                  </a:lnTo>
                  <a:lnTo>
                    <a:pt x="342900" y="136497"/>
                  </a:lnTo>
                  <a:lnTo>
                    <a:pt x="314712" y="168578"/>
                  </a:lnTo>
                  <a:lnTo>
                    <a:pt x="309852" y="169545"/>
                  </a:lnTo>
                  <a:close/>
                </a:path>
              </a:pathLst>
            </a:custGeom>
            <a:solidFill>
              <a:srgbClr val="E6E6E6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9000404" y="4916980"/>
            <a:ext cx="2101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18K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12" name="object 112" descr=""/>
          <p:cNvSpPr/>
          <p:nvPr/>
        </p:nvSpPr>
        <p:spPr>
          <a:xfrm>
            <a:off x="7564674" y="5117724"/>
            <a:ext cx="295275" cy="169545"/>
          </a:xfrm>
          <a:custGeom>
            <a:avLst/>
            <a:gdLst/>
            <a:ahLst/>
            <a:cxnLst/>
            <a:rect l="l" t="t" r="r" b="b"/>
            <a:pathLst>
              <a:path w="295275" h="169545">
                <a:moveTo>
                  <a:pt x="262227" y="169545"/>
                </a:moveTo>
                <a:lnTo>
                  <a:pt x="33047" y="169545"/>
                </a:lnTo>
                <a:lnTo>
                  <a:pt x="28187" y="168578"/>
                </a:lnTo>
                <a:lnTo>
                  <a:pt x="966" y="141357"/>
                </a:lnTo>
                <a:lnTo>
                  <a:pt x="0" y="136497"/>
                </a:lnTo>
                <a:lnTo>
                  <a:pt x="0" y="33047"/>
                </a:lnTo>
                <a:lnTo>
                  <a:pt x="28187" y="966"/>
                </a:lnTo>
                <a:lnTo>
                  <a:pt x="38100" y="0"/>
                </a:lnTo>
                <a:lnTo>
                  <a:pt x="262227" y="0"/>
                </a:lnTo>
                <a:lnTo>
                  <a:pt x="294308" y="28187"/>
                </a:lnTo>
                <a:lnTo>
                  <a:pt x="295275" y="33047"/>
                </a:lnTo>
                <a:lnTo>
                  <a:pt x="295275" y="136497"/>
                </a:lnTo>
                <a:lnTo>
                  <a:pt x="267087" y="168578"/>
                </a:lnTo>
                <a:lnTo>
                  <a:pt x="262227" y="1695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 txBox="1"/>
          <p:nvPr/>
        </p:nvSpPr>
        <p:spPr>
          <a:xfrm>
            <a:off x="7628175" y="5123831"/>
            <a:ext cx="1625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5K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14" name="object 114" descr=""/>
          <p:cNvSpPr/>
          <p:nvPr/>
        </p:nvSpPr>
        <p:spPr>
          <a:xfrm>
            <a:off x="7330923" y="5324576"/>
            <a:ext cx="400050" cy="376555"/>
          </a:xfrm>
          <a:custGeom>
            <a:avLst/>
            <a:gdLst/>
            <a:ahLst/>
            <a:cxnLst/>
            <a:rect l="l" t="t" r="r" b="b"/>
            <a:pathLst>
              <a:path w="400050" h="376554">
                <a:moveTo>
                  <a:pt x="295275" y="239903"/>
                </a:moveTo>
                <a:lnTo>
                  <a:pt x="267081" y="207822"/>
                </a:lnTo>
                <a:lnTo>
                  <a:pt x="262229" y="206857"/>
                </a:lnTo>
                <a:lnTo>
                  <a:pt x="38100" y="206857"/>
                </a:lnTo>
                <a:lnTo>
                  <a:pt x="33045" y="206857"/>
                </a:lnTo>
                <a:lnTo>
                  <a:pt x="965" y="235038"/>
                </a:lnTo>
                <a:lnTo>
                  <a:pt x="0" y="239903"/>
                </a:lnTo>
                <a:lnTo>
                  <a:pt x="0" y="343357"/>
                </a:lnTo>
                <a:lnTo>
                  <a:pt x="28181" y="375437"/>
                </a:lnTo>
                <a:lnTo>
                  <a:pt x="33045" y="376402"/>
                </a:lnTo>
                <a:lnTo>
                  <a:pt x="262229" y="376402"/>
                </a:lnTo>
                <a:lnTo>
                  <a:pt x="294309" y="348208"/>
                </a:lnTo>
                <a:lnTo>
                  <a:pt x="295275" y="343357"/>
                </a:lnTo>
                <a:lnTo>
                  <a:pt x="295275" y="239903"/>
                </a:lnTo>
                <a:close/>
              </a:path>
              <a:path w="400050" h="376554">
                <a:moveTo>
                  <a:pt x="399694" y="33058"/>
                </a:moveTo>
                <a:lnTo>
                  <a:pt x="371513" y="965"/>
                </a:lnTo>
                <a:lnTo>
                  <a:pt x="366649" y="0"/>
                </a:lnTo>
                <a:lnTo>
                  <a:pt x="142519" y="0"/>
                </a:lnTo>
                <a:lnTo>
                  <a:pt x="137477" y="0"/>
                </a:lnTo>
                <a:lnTo>
                  <a:pt x="105397" y="28194"/>
                </a:lnTo>
                <a:lnTo>
                  <a:pt x="104419" y="33058"/>
                </a:lnTo>
                <a:lnTo>
                  <a:pt x="104419" y="136499"/>
                </a:lnTo>
                <a:lnTo>
                  <a:pt x="132613" y="168579"/>
                </a:lnTo>
                <a:lnTo>
                  <a:pt x="137477" y="169545"/>
                </a:lnTo>
                <a:lnTo>
                  <a:pt x="366649" y="169545"/>
                </a:lnTo>
                <a:lnTo>
                  <a:pt x="398729" y="141363"/>
                </a:lnTo>
                <a:lnTo>
                  <a:pt x="399694" y="136499"/>
                </a:lnTo>
                <a:lnTo>
                  <a:pt x="399694" y="33058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 txBox="1"/>
          <p:nvPr/>
        </p:nvSpPr>
        <p:spPr>
          <a:xfrm>
            <a:off x="7394427" y="5330680"/>
            <a:ext cx="266700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4K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3K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7179018" y="5738279"/>
            <a:ext cx="363220" cy="583565"/>
          </a:xfrm>
          <a:custGeom>
            <a:avLst/>
            <a:gdLst/>
            <a:ahLst/>
            <a:cxnLst/>
            <a:rect l="l" t="t" r="r" b="b"/>
            <a:pathLst>
              <a:path w="363220" h="583564">
                <a:moveTo>
                  <a:pt x="276225" y="446747"/>
                </a:moveTo>
                <a:lnTo>
                  <a:pt x="248043" y="414667"/>
                </a:lnTo>
                <a:lnTo>
                  <a:pt x="243179" y="413702"/>
                </a:lnTo>
                <a:lnTo>
                  <a:pt x="38100" y="413702"/>
                </a:lnTo>
                <a:lnTo>
                  <a:pt x="33045" y="413702"/>
                </a:lnTo>
                <a:lnTo>
                  <a:pt x="965" y="441883"/>
                </a:lnTo>
                <a:lnTo>
                  <a:pt x="0" y="446747"/>
                </a:lnTo>
                <a:lnTo>
                  <a:pt x="0" y="550202"/>
                </a:lnTo>
                <a:lnTo>
                  <a:pt x="28194" y="582282"/>
                </a:lnTo>
                <a:lnTo>
                  <a:pt x="33045" y="583247"/>
                </a:lnTo>
                <a:lnTo>
                  <a:pt x="243179" y="583247"/>
                </a:lnTo>
                <a:lnTo>
                  <a:pt x="275259" y="555053"/>
                </a:lnTo>
                <a:lnTo>
                  <a:pt x="276225" y="550202"/>
                </a:lnTo>
                <a:lnTo>
                  <a:pt x="276225" y="446747"/>
                </a:lnTo>
                <a:close/>
              </a:path>
              <a:path w="363220" h="583564">
                <a:moveTo>
                  <a:pt x="326009" y="239903"/>
                </a:moveTo>
                <a:lnTo>
                  <a:pt x="297815" y="207822"/>
                </a:lnTo>
                <a:lnTo>
                  <a:pt x="292963" y="206857"/>
                </a:lnTo>
                <a:lnTo>
                  <a:pt x="68834" y="206857"/>
                </a:lnTo>
                <a:lnTo>
                  <a:pt x="63779" y="206857"/>
                </a:lnTo>
                <a:lnTo>
                  <a:pt x="31699" y="235038"/>
                </a:lnTo>
                <a:lnTo>
                  <a:pt x="30734" y="239903"/>
                </a:lnTo>
                <a:lnTo>
                  <a:pt x="30734" y="343344"/>
                </a:lnTo>
                <a:lnTo>
                  <a:pt x="58915" y="375424"/>
                </a:lnTo>
                <a:lnTo>
                  <a:pt x="63779" y="376402"/>
                </a:lnTo>
                <a:lnTo>
                  <a:pt x="292963" y="376402"/>
                </a:lnTo>
                <a:lnTo>
                  <a:pt x="325043" y="348208"/>
                </a:lnTo>
                <a:lnTo>
                  <a:pt x="326009" y="343344"/>
                </a:lnTo>
                <a:lnTo>
                  <a:pt x="326009" y="239903"/>
                </a:lnTo>
                <a:close/>
              </a:path>
              <a:path w="363220" h="583564">
                <a:moveTo>
                  <a:pt x="362800" y="33045"/>
                </a:moveTo>
                <a:lnTo>
                  <a:pt x="334606" y="965"/>
                </a:lnTo>
                <a:lnTo>
                  <a:pt x="329755" y="0"/>
                </a:lnTo>
                <a:lnTo>
                  <a:pt x="105625" y="0"/>
                </a:lnTo>
                <a:lnTo>
                  <a:pt x="100571" y="0"/>
                </a:lnTo>
                <a:lnTo>
                  <a:pt x="68491" y="28194"/>
                </a:lnTo>
                <a:lnTo>
                  <a:pt x="67525" y="33045"/>
                </a:lnTo>
                <a:lnTo>
                  <a:pt x="67525" y="136499"/>
                </a:lnTo>
                <a:lnTo>
                  <a:pt x="95707" y="168579"/>
                </a:lnTo>
                <a:lnTo>
                  <a:pt x="100571" y="169545"/>
                </a:lnTo>
                <a:lnTo>
                  <a:pt x="329755" y="169545"/>
                </a:lnTo>
                <a:lnTo>
                  <a:pt x="361835" y="141363"/>
                </a:lnTo>
                <a:lnTo>
                  <a:pt x="362800" y="136499"/>
                </a:lnTo>
                <a:lnTo>
                  <a:pt x="362800" y="33045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7242524" y="5744380"/>
            <a:ext cx="229870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2K</a:t>
            </a:r>
            <a:endParaRPr sz="800">
              <a:latin typeface="Segoe UI Black"/>
              <a:cs typeface="Segoe UI Black"/>
            </a:endParaRPr>
          </a:p>
          <a:p>
            <a:pPr marL="43180">
              <a:lnSpc>
                <a:spcPct val="100000"/>
              </a:lnSpc>
              <a:spcBef>
                <a:spcPts val="665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2K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1K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18" name="object 118" descr=""/>
          <p:cNvSpPr/>
          <p:nvPr/>
        </p:nvSpPr>
        <p:spPr>
          <a:xfrm>
            <a:off x="7075691" y="6358826"/>
            <a:ext cx="317500" cy="583565"/>
          </a:xfrm>
          <a:custGeom>
            <a:avLst/>
            <a:gdLst/>
            <a:ahLst/>
            <a:cxnLst/>
            <a:rect l="l" t="t" r="r" b="b"/>
            <a:pathLst>
              <a:path w="317500" h="583565">
                <a:moveTo>
                  <a:pt x="276225" y="446747"/>
                </a:moveTo>
                <a:lnTo>
                  <a:pt x="248043" y="414667"/>
                </a:lnTo>
                <a:lnTo>
                  <a:pt x="243179" y="413702"/>
                </a:lnTo>
                <a:lnTo>
                  <a:pt x="38100" y="413702"/>
                </a:lnTo>
                <a:lnTo>
                  <a:pt x="33045" y="413702"/>
                </a:lnTo>
                <a:lnTo>
                  <a:pt x="965" y="441896"/>
                </a:lnTo>
                <a:lnTo>
                  <a:pt x="0" y="446747"/>
                </a:lnTo>
                <a:lnTo>
                  <a:pt x="0" y="550202"/>
                </a:lnTo>
                <a:lnTo>
                  <a:pt x="28194" y="582282"/>
                </a:lnTo>
                <a:lnTo>
                  <a:pt x="33045" y="583247"/>
                </a:lnTo>
                <a:lnTo>
                  <a:pt x="243179" y="583247"/>
                </a:lnTo>
                <a:lnTo>
                  <a:pt x="275259" y="555066"/>
                </a:lnTo>
                <a:lnTo>
                  <a:pt x="276225" y="550202"/>
                </a:lnTo>
                <a:lnTo>
                  <a:pt x="276225" y="446747"/>
                </a:lnTo>
                <a:close/>
              </a:path>
              <a:path w="317500" h="583565">
                <a:moveTo>
                  <a:pt x="288124" y="239903"/>
                </a:moveTo>
                <a:lnTo>
                  <a:pt x="259930" y="207822"/>
                </a:lnTo>
                <a:lnTo>
                  <a:pt x="255079" y="206857"/>
                </a:lnTo>
                <a:lnTo>
                  <a:pt x="49999" y="206857"/>
                </a:lnTo>
                <a:lnTo>
                  <a:pt x="44945" y="206857"/>
                </a:lnTo>
                <a:lnTo>
                  <a:pt x="12865" y="235038"/>
                </a:lnTo>
                <a:lnTo>
                  <a:pt x="11899" y="239903"/>
                </a:lnTo>
                <a:lnTo>
                  <a:pt x="11899" y="343357"/>
                </a:lnTo>
                <a:lnTo>
                  <a:pt x="40081" y="375437"/>
                </a:lnTo>
                <a:lnTo>
                  <a:pt x="44945" y="376402"/>
                </a:lnTo>
                <a:lnTo>
                  <a:pt x="255079" y="376402"/>
                </a:lnTo>
                <a:lnTo>
                  <a:pt x="287159" y="348208"/>
                </a:lnTo>
                <a:lnTo>
                  <a:pt x="288124" y="343357"/>
                </a:lnTo>
                <a:lnTo>
                  <a:pt x="288124" y="239903"/>
                </a:lnTo>
                <a:close/>
              </a:path>
              <a:path w="317500" h="583565">
                <a:moveTo>
                  <a:pt x="316877" y="33058"/>
                </a:moveTo>
                <a:lnTo>
                  <a:pt x="288683" y="977"/>
                </a:lnTo>
                <a:lnTo>
                  <a:pt x="283832" y="0"/>
                </a:lnTo>
                <a:lnTo>
                  <a:pt x="78752" y="0"/>
                </a:lnTo>
                <a:lnTo>
                  <a:pt x="73698" y="0"/>
                </a:lnTo>
                <a:lnTo>
                  <a:pt x="41617" y="28194"/>
                </a:lnTo>
                <a:lnTo>
                  <a:pt x="40652" y="33058"/>
                </a:lnTo>
                <a:lnTo>
                  <a:pt x="40652" y="136499"/>
                </a:lnTo>
                <a:lnTo>
                  <a:pt x="68834" y="168579"/>
                </a:lnTo>
                <a:lnTo>
                  <a:pt x="73698" y="169545"/>
                </a:lnTo>
                <a:lnTo>
                  <a:pt x="283832" y="169545"/>
                </a:lnTo>
                <a:lnTo>
                  <a:pt x="315912" y="141363"/>
                </a:lnTo>
                <a:lnTo>
                  <a:pt x="316877" y="136499"/>
                </a:lnTo>
                <a:lnTo>
                  <a:pt x="316877" y="33058"/>
                </a:lnTo>
                <a:close/>
              </a:path>
            </a:pathLst>
          </a:custGeom>
          <a:solidFill>
            <a:srgbClr val="E6E6E6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7139200" y="6364930"/>
            <a:ext cx="184150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1K</a:t>
            </a:r>
            <a:endParaRPr sz="800">
              <a:latin typeface="Segoe UI Black"/>
              <a:cs typeface="Segoe UI Black"/>
            </a:endParaRPr>
          </a:p>
          <a:p>
            <a:pPr marL="24130">
              <a:lnSpc>
                <a:spcPct val="100000"/>
              </a:lnSpc>
              <a:spcBef>
                <a:spcPts val="665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1K</a:t>
            </a:r>
            <a:endParaRPr sz="80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800" spc="-25">
                <a:solidFill>
                  <a:srgbClr val="E6E6E6"/>
                </a:solidFill>
                <a:latin typeface="Segoe UI Black"/>
                <a:cs typeface="Segoe UI Black"/>
              </a:rPr>
              <a:t>1K</a:t>
            </a:r>
            <a:endParaRPr sz="800">
              <a:latin typeface="Segoe UI Black"/>
              <a:cs typeface="Segoe UI Black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9284566" y="4831944"/>
            <a:ext cx="86995" cy="2197735"/>
            <a:chOff x="9284566" y="4831944"/>
            <a:chExt cx="86995" cy="2197735"/>
          </a:xfrm>
        </p:grpSpPr>
        <p:sp>
          <p:nvSpPr>
            <p:cNvPr id="121" name="object 121" descr=""/>
            <p:cNvSpPr/>
            <p:nvPr/>
          </p:nvSpPr>
          <p:spPr>
            <a:xfrm>
              <a:off x="9289329" y="4836707"/>
              <a:ext cx="77470" cy="2192655"/>
            </a:xfrm>
            <a:custGeom>
              <a:avLst/>
              <a:gdLst/>
              <a:ahLst/>
              <a:cxnLst/>
              <a:rect l="l" t="t" r="r" b="b"/>
              <a:pathLst>
                <a:path w="77470" h="2192654">
                  <a:moveTo>
                    <a:pt x="0" y="0"/>
                  </a:moveTo>
                  <a:lnTo>
                    <a:pt x="77471" y="0"/>
                  </a:lnTo>
                  <a:lnTo>
                    <a:pt x="77471" y="2192609"/>
                  </a:lnTo>
                  <a:lnTo>
                    <a:pt x="0" y="2192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9289329" y="4836707"/>
              <a:ext cx="77470" cy="1562100"/>
            </a:xfrm>
            <a:custGeom>
              <a:avLst/>
              <a:gdLst/>
              <a:ahLst/>
              <a:cxnLst/>
              <a:rect l="l" t="t" r="r" b="b"/>
              <a:pathLst>
                <a:path w="77470" h="1562100">
                  <a:moveTo>
                    <a:pt x="0" y="0"/>
                  </a:moveTo>
                  <a:lnTo>
                    <a:pt x="77471" y="0"/>
                  </a:lnTo>
                  <a:lnTo>
                    <a:pt x="77471" y="1561642"/>
                  </a:lnTo>
                  <a:lnTo>
                    <a:pt x="0" y="156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9289329" y="4836707"/>
              <a:ext cx="77470" cy="1562100"/>
            </a:xfrm>
            <a:custGeom>
              <a:avLst/>
              <a:gdLst/>
              <a:ahLst/>
              <a:cxnLst/>
              <a:rect l="l" t="t" r="r" b="b"/>
              <a:pathLst>
                <a:path w="77470" h="1562100">
                  <a:moveTo>
                    <a:pt x="0" y="0"/>
                  </a:moveTo>
                  <a:lnTo>
                    <a:pt x="77471" y="0"/>
                  </a:lnTo>
                </a:path>
                <a:path w="77470" h="1562100">
                  <a:moveTo>
                    <a:pt x="77471" y="1561642"/>
                  </a:moveTo>
                  <a:lnTo>
                    <a:pt x="0" y="156164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 descr=""/>
          <p:cNvGrpSpPr/>
          <p:nvPr/>
        </p:nvGrpSpPr>
        <p:grpSpPr>
          <a:xfrm>
            <a:off x="9562159" y="4505704"/>
            <a:ext cx="2625090" cy="2584450"/>
            <a:chOff x="9562159" y="4505704"/>
            <a:chExt cx="2625090" cy="2584450"/>
          </a:xfrm>
        </p:grpSpPr>
        <p:sp>
          <p:nvSpPr>
            <p:cNvPr id="125" name="object 125" descr=""/>
            <p:cNvSpPr/>
            <p:nvPr/>
          </p:nvSpPr>
          <p:spPr>
            <a:xfrm>
              <a:off x="9569314" y="4512857"/>
              <a:ext cx="2609850" cy="2567305"/>
            </a:xfrm>
            <a:custGeom>
              <a:avLst/>
              <a:gdLst/>
              <a:ahLst/>
              <a:cxnLst/>
              <a:rect l="l" t="t" r="r" b="b"/>
              <a:pathLst>
                <a:path w="2609850" h="2567304">
                  <a:moveTo>
                    <a:pt x="2482173" y="2567259"/>
                  </a:moveTo>
                  <a:lnTo>
                    <a:pt x="128354" y="2567259"/>
                  </a:lnTo>
                  <a:lnTo>
                    <a:pt x="115717" y="2566648"/>
                  </a:lnTo>
                  <a:lnTo>
                    <a:pt x="67790" y="2552084"/>
                  </a:lnTo>
                  <a:lnTo>
                    <a:pt x="29086" y="2520289"/>
                  </a:lnTo>
                  <a:lnTo>
                    <a:pt x="5495" y="2476102"/>
                  </a:lnTo>
                  <a:lnTo>
                    <a:pt x="0" y="2438897"/>
                  </a:lnTo>
                  <a:lnTo>
                    <a:pt x="0" y="128363"/>
                  </a:lnTo>
                  <a:lnTo>
                    <a:pt x="9771" y="79240"/>
                  </a:lnTo>
                  <a:lnTo>
                    <a:pt x="37599" y="37593"/>
                  </a:lnTo>
                  <a:lnTo>
                    <a:pt x="79240" y="9770"/>
                  </a:lnTo>
                  <a:lnTo>
                    <a:pt x="128362" y="0"/>
                  </a:lnTo>
                  <a:lnTo>
                    <a:pt x="2482165" y="0"/>
                  </a:lnTo>
                  <a:lnTo>
                    <a:pt x="2494809" y="610"/>
                  </a:lnTo>
                  <a:lnTo>
                    <a:pt x="2542735" y="15174"/>
                  </a:lnTo>
                  <a:lnTo>
                    <a:pt x="2581441" y="46969"/>
                  </a:lnTo>
                  <a:lnTo>
                    <a:pt x="2605031" y="91156"/>
                  </a:lnTo>
                  <a:lnTo>
                    <a:pt x="2609851" y="115270"/>
                  </a:lnTo>
                  <a:lnTo>
                    <a:pt x="2609851" y="2451988"/>
                  </a:lnTo>
                  <a:lnTo>
                    <a:pt x="2595352" y="2499467"/>
                  </a:lnTo>
                  <a:lnTo>
                    <a:pt x="2563557" y="2538172"/>
                  </a:lnTo>
                  <a:lnTo>
                    <a:pt x="2519369" y="2561762"/>
                  </a:lnTo>
                  <a:lnTo>
                    <a:pt x="2482173" y="2567259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9571684" y="4515229"/>
              <a:ext cx="2606040" cy="2565400"/>
            </a:xfrm>
            <a:custGeom>
              <a:avLst/>
              <a:gdLst/>
              <a:ahLst/>
              <a:cxnLst/>
              <a:rect l="l" t="t" r="r" b="b"/>
              <a:pathLst>
                <a:path w="2606040" h="2565400">
                  <a:moveTo>
                    <a:pt x="5" y="101406"/>
                  </a:moveTo>
                  <a:lnTo>
                    <a:pt x="96" y="100948"/>
                  </a:lnTo>
                  <a:lnTo>
                    <a:pt x="187" y="100490"/>
                  </a:lnTo>
                </a:path>
                <a:path w="2606040" h="2565400">
                  <a:moveTo>
                    <a:pt x="18992" y="55080"/>
                  </a:moveTo>
                  <a:lnTo>
                    <a:pt x="19262" y="54676"/>
                  </a:lnTo>
                  <a:lnTo>
                    <a:pt x="19532" y="54272"/>
                  </a:lnTo>
                </a:path>
                <a:path w="2606040" h="2565400">
                  <a:moveTo>
                    <a:pt x="35223" y="35227"/>
                  </a:moveTo>
                  <a:lnTo>
                    <a:pt x="35226" y="35224"/>
                  </a:lnTo>
                  <a:lnTo>
                    <a:pt x="35229" y="35221"/>
                  </a:lnTo>
                </a:path>
                <a:path w="2606040" h="2565400">
                  <a:moveTo>
                    <a:pt x="54275" y="19530"/>
                  </a:moveTo>
                  <a:lnTo>
                    <a:pt x="54678" y="19260"/>
                  </a:lnTo>
                  <a:lnTo>
                    <a:pt x="55080" y="18991"/>
                  </a:lnTo>
                </a:path>
                <a:path w="2606040" h="2565400">
                  <a:moveTo>
                    <a:pt x="100475" y="188"/>
                  </a:moveTo>
                  <a:lnTo>
                    <a:pt x="100950" y="94"/>
                  </a:lnTo>
                  <a:lnTo>
                    <a:pt x="101424" y="0"/>
                  </a:lnTo>
                </a:path>
                <a:path w="2606040" h="2565400">
                  <a:moveTo>
                    <a:pt x="2504364" y="0"/>
                  </a:moveTo>
                  <a:lnTo>
                    <a:pt x="2504837" y="94"/>
                  </a:lnTo>
                  <a:lnTo>
                    <a:pt x="2505307" y="188"/>
                  </a:lnTo>
                </a:path>
                <a:path w="2606040" h="2565400">
                  <a:moveTo>
                    <a:pt x="2550705" y="18991"/>
                  </a:moveTo>
                  <a:lnTo>
                    <a:pt x="2551109" y="19260"/>
                  </a:lnTo>
                  <a:lnTo>
                    <a:pt x="2551512" y="19530"/>
                  </a:lnTo>
                </a:path>
                <a:path w="2606040" h="2565400">
                  <a:moveTo>
                    <a:pt x="2570552" y="35216"/>
                  </a:moveTo>
                  <a:lnTo>
                    <a:pt x="2570560" y="35224"/>
                  </a:lnTo>
                  <a:lnTo>
                    <a:pt x="2570569" y="35232"/>
                  </a:lnTo>
                </a:path>
                <a:path w="2606040" h="2565400">
                  <a:moveTo>
                    <a:pt x="2586249" y="54265"/>
                  </a:moveTo>
                  <a:lnTo>
                    <a:pt x="2586524" y="54676"/>
                  </a:lnTo>
                  <a:lnTo>
                    <a:pt x="2586798" y="55085"/>
                  </a:lnTo>
                </a:path>
                <a:path w="2606040" h="2565400">
                  <a:moveTo>
                    <a:pt x="2598384" y="76863"/>
                  </a:moveTo>
                  <a:lnTo>
                    <a:pt x="2598386" y="76868"/>
                  </a:lnTo>
                  <a:lnTo>
                    <a:pt x="2598387" y="76872"/>
                  </a:lnTo>
                </a:path>
                <a:path w="2606040" h="2565400">
                  <a:moveTo>
                    <a:pt x="2605595" y="100468"/>
                  </a:moveTo>
                  <a:lnTo>
                    <a:pt x="2605691" y="100948"/>
                  </a:lnTo>
                  <a:lnTo>
                    <a:pt x="2605786" y="101428"/>
                  </a:lnTo>
                </a:path>
                <a:path w="2606040" h="2565400">
                  <a:moveTo>
                    <a:pt x="2605785" y="2461095"/>
                  </a:moveTo>
                  <a:lnTo>
                    <a:pt x="2605691" y="2461566"/>
                  </a:lnTo>
                  <a:lnTo>
                    <a:pt x="2605597" y="2462036"/>
                  </a:lnTo>
                </a:path>
                <a:path w="2606040" h="2565400">
                  <a:moveTo>
                    <a:pt x="2586786" y="2507447"/>
                  </a:moveTo>
                  <a:lnTo>
                    <a:pt x="2586524" y="2507839"/>
                  </a:lnTo>
                  <a:lnTo>
                    <a:pt x="2586262" y="2508231"/>
                  </a:lnTo>
                </a:path>
                <a:path w="2606040" h="2565400">
                  <a:moveTo>
                    <a:pt x="2551497" y="2542994"/>
                  </a:moveTo>
                  <a:lnTo>
                    <a:pt x="2551109" y="2543254"/>
                  </a:lnTo>
                  <a:lnTo>
                    <a:pt x="2550719" y="2543514"/>
                  </a:lnTo>
                </a:path>
                <a:path w="2606040" h="2565400">
                  <a:moveTo>
                    <a:pt x="2505305" y="2562327"/>
                  </a:moveTo>
                  <a:lnTo>
                    <a:pt x="2504837" y="2562421"/>
                  </a:lnTo>
                  <a:lnTo>
                    <a:pt x="2504367" y="2562514"/>
                  </a:lnTo>
                </a:path>
                <a:path w="2606040" h="2565400">
                  <a:moveTo>
                    <a:pt x="2479803" y="2564887"/>
                  </a:moveTo>
                  <a:lnTo>
                    <a:pt x="125992" y="2564887"/>
                  </a:lnTo>
                </a:path>
                <a:path w="2606040" h="2565400">
                  <a:moveTo>
                    <a:pt x="101423" y="2562515"/>
                  </a:moveTo>
                  <a:lnTo>
                    <a:pt x="100950" y="2562421"/>
                  </a:lnTo>
                  <a:lnTo>
                    <a:pt x="100475" y="2562326"/>
                  </a:lnTo>
                </a:path>
                <a:path w="2606040" h="2565400">
                  <a:moveTo>
                    <a:pt x="76873" y="2555117"/>
                  </a:moveTo>
                  <a:lnTo>
                    <a:pt x="76870" y="2555116"/>
                  </a:lnTo>
                  <a:lnTo>
                    <a:pt x="76865" y="2555114"/>
                  </a:lnTo>
                </a:path>
                <a:path w="2606040" h="2565400">
                  <a:moveTo>
                    <a:pt x="55087" y="2543527"/>
                  </a:moveTo>
                  <a:lnTo>
                    <a:pt x="54678" y="2543254"/>
                  </a:lnTo>
                  <a:lnTo>
                    <a:pt x="54267" y="2542979"/>
                  </a:lnTo>
                </a:path>
                <a:path w="2606040" h="2565400">
                  <a:moveTo>
                    <a:pt x="35230" y="2527295"/>
                  </a:moveTo>
                  <a:lnTo>
                    <a:pt x="35226" y="2527290"/>
                  </a:lnTo>
                  <a:lnTo>
                    <a:pt x="35221" y="2527286"/>
                  </a:lnTo>
                </a:path>
                <a:path w="2606040" h="2565400">
                  <a:moveTo>
                    <a:pt x="19537" y="2508250"/>
                  </a:moveTo>
                  <a:lnTo>
                    <a:pt x="19262" y="2507839"/>
                  </a:lnTo>
                  <a:lnTo>
                    <a:pt x="18987" y="2507426"/>
                  </a:lnTo>
                </a:path>
                <a:path w="2606040" h="2565400">
                  <a:moveTo>
                    <a:pt x="7408" y="2485665"/>
                  </a:moveTo>
                  <a:lnTo>
                    <a:pt x="7400" y="2485646"/>
                  </a:lnTo>
                  <a:lnTo>
                    <a:pt x="7392" y="2485627"/>
                  </a:lnTo>
                </a:path>
                <a:path w="2606040" h="2565400">
                  <a:moveTo>
                    <a:pt x="192" y="2462049"/>
                  </a:moveTo>
                  <a:lnTo>
                    <a:pt x="96" y="2461566"/>
                  </a:lnTo>
                  <a:lnTo>
                    <a:pt x="0" y="2461083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9591785" y="4492537"/>
            <a:ext cx="250190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Total</a:t>
            </a:r>
            <a:r>
              <a:rPr dirty="0" sz="1200" spc="-45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Loan</a:t>
            </a:r>
            <a:r>
              <a:rPr dirty="0" sz="1200" spc="-5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Applications</a:t>
            </a:r>
            <a:r>
              <a:rPr dirty="0" sz="1200" spc="-3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>
                <a:solidFill>
                  <a:srgbClr val="A0D0FF"/>
                </a:solidFill>
                <a:latin typeface="Segoe UI Black"/>
                <a:cs typeface="Segoe UI Black"/>
              </a:rPr>
              <a:t>by</a:t>
            </a:r>
            <a:r>
              <a:rPr dirty="0" sz="1200" spc="-60">
                <a:solidFill>
                  <a:srgbClr val="A0D0FF"/>
                </a:solidFill>
                <a:latin typeface="Segoe UI Black"/>
                <a:cs typeface="Segoe UI Black"/>
              </a:rPr>
              <a:t> </a:t>
            </a:r>
            <a:r>
              <a:rPr dirty="0" sz="1200" spc="-20">
                <a:solidFill>
                  <a:srgbClr val="A0D0FF"/>
                </a:solidFill>
                <a:latin typeface="Segoe UI Black"/>
                <a:cs typeface="Segoe UI Black"/>
              </a:rPr>
              <a:t>Home </a:t>
            </a:r>
            <a:r>
              <a:rPr dirty="0" sz="1200" spc="-10">
                <a:solidFill>
                  <a:srgbClr val="A0D0FF"/>
                </a:solidFill>
                <a:latin typeface="Segoe UI Black"/>
                <a:cs typeface="Segoe UI Black"/>
              </a:rPr>
              <a:t>Ownership</a:t>
            </a:r>
            <a:endParaRPr sz="1200">
              <a:latin typeface="Segoe UI Black"/>
              <a:cs typeface="Segoe UI Black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9597341" y="4962914"/>
            <a:ext cx="2529840" cy="2080260"/>
            <a:chOff x="9597341" y="4962914"/>
            <a:chExt cx="2529840" cy="2080260"/>
          </a:xfrm>
        </p:grpSpPr>
        <p:sp>
          <p:nvSpPr>
            <p:cNvPr id="129" name="object 129" descr=""/>
            <p:cNvSpPr/>
            <p:nvPr/>
          </p:nvSpPr>
          <p:spPr>
            <a:xfrm>
              <a:off x="9604485" y="4970057"/>
              <a:ext cx="2515870" cy="2065655"/>
            </a:xfrm>
            <a:custGeom>
              <a:avLst/>
              <a:gdLst/>
              <a:ahLst/>
              <a:cxnLst/>
              <a:rect l="l" t="t" r="r" b="b"/>
              <a:pathLst>
                <a:path w="2515870" h="2065654">
                  <a:moveTo>
                    <a:pt x="0" y="0"/>
                  </a:moveTo>
                  <a:lnTo>
                    <a:pt x="2515278" y="0"/>
                  </a:lnTo>
                  <a:lnTo>
                    <a:pt x="2515278" y="2065609"/>
                  </a:lnTo>
                  <a:lnTo>
                    <a:pt x="0" y="20656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9604485" y="4970057"/>
              <a:ext cx="2324100" cy="1069340"/>
            </a:xfrm>
            <a:custGeom>
              <a:avLst/>
              <a:gdLst/>
              <a:ahLst/>
              <a:cxnLst/>
              <a:rect l="l" t="t" r="r" b="b"/>
              <a:pathLst>
                <a:path w="2324100" h="1069339">
                  <a:moveTo>
                    <a:pt x="2323826" y="1068770"/>
                  </a:moveTo>
                  <a:lnTo>
                    <a:pt x="0" y="1068770"/>
                  </a:lnTo>
                  <a:lnTo>
                    <a:pt x="0" y="0"/>
                  </a:lnTo>
                  <a:lnTo>
                    <a:pt x="2323826" y="0"/>
                  </a:lnTo>
                  <a:lnTo>
                    <a:pt x="2323826" y="1068770"/>
                  </a:lnTo>
                  <a:close/>
                </a:path>
              </a:pathLst>
            </a:custGeom>
            <a:solidFill>
              <a:srgbClr val="E66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9604485" y="4970057"/>
              <a:ext cx="2324100" cy="1069340"/>
            </a:xfrm>
            <a:custGeom>
              <a:avLst/>
              <a:gdLst/>
              <a:ahLst/>
              <a:cxnLst/>
              <a:rect l="l" t="t" r="r" b="b"/>
              <a:pathLst>
                <a:path w="2324100" h="1069339">
                  <a:moveTo>
                    <a:pt x="0" y="0"/>
                  </a:moveTo>
                  <a:lnTo>
                    <a:pt x="2323826" y="0"/>
                  </a:lnTo>
                  <a:lnTo>
                    <a:pt x="2323826" y="1068770"/>
                  </a:lnTo>
                  <a:lnTo>
                    <a:pt x="0" y="106877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9604485" y="6038828"/>
              <a:ext cx="2324100" cy="996950"/>
            </a:xfrm>
            <a:custGeom>
              <a:avLst/>
              <a:gdLst/>
              <a:ahLst/>
              <a:cxnLst/>
              <a:rect l="l" t="t" r="r" b="b"/>
              <a:pathLst>
                <a:path w="2324100" h="996950">
                  <a:moveTo>
                    <a:pt x="2323826" y="996839"/>
                  </a:moveTo>
                  <a:lnTo>
                    <a:pt x="0" y="996839"/>
                  </a:lnTo>
                  <a:lnTo>
                    <a:pt x="0" y="0"/>
                  </a:lnTo>
                  <a:lnTo>
                    <a:pt x="2323826" y="0"/>
                  </a:lnTo>
                  <a:lnTo>
                    <a:pt x="2323826" y="996839"/>
                  </a:lnTo>
                  <a:close/>
                </a:path>
              </a:pathLst>
            </a:custGeom>
            <a:solidFill>
              <a:srgbClr val="707B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9604485" y="6038828"/>
              <a:ext cx="2324100" cy="996950"/>
            </a:xfrm>
            <a:custGeom>
              <a:avLst/>
              <a:gdLst/>
              <a:ahLst/>
              <a:cxnLst/>
              <a:rect l="l" t="t" r="r" b="b"/>
              <a:pathLst>
                <a:path w="2324100" h="996950">
                  <a:moveTo>
                    <a:pt x="0" y="0"/>
                  </a:moveTo>
                  <a:lnTo>
                    <a:pt x="2323826" y="0"/>
                  </a:lnTo>
                  <a:lnTo>
                    <a:pt x="2323826" y="996839"/>
                  </a:lnTo>
                  <a:lnTo>
                    <a:pt x="0" y="99683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1928312" y="4970057"/>
              <a:ext cx="191770" cy="1997075"/>
            </a:xfrm>
            <a:custGeom>
              <a:avLst/>
              <a:gdLst/>
              <a:ahLst/>
              <a:cxnLst/>
              <a:rect l="l" t="t" r="r" b="b"/>
              <a:pathLst>
                <a:path w="191770" h="1997075">
                  <a:moveTo>
                    <a:pt x="191451" y="1996662"/>
                  </a:moveTo>
                  <a:lnTo>
                    <a:pt x="0" y="1996662"/>
                  </a:lnTo>
                  <a:lnTo>
                    <a:pt x="0" y="0"/>
                  </a:lnTo>
                  <a:lnTo>
                    <a:pt x="191451" y="0"/>
                  </a:lnTo>
                  <a:lnTo>
                    <a:pt x="191451" y="1996662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1928312" y="4970057"/>
              <a:ext cx="191770" cy="1997075"/>
            </a:xfrm>
            <a:custGeom>
              <a:avLst/>
              <a:gdLst/>
              <a:ahLst/>
              <a:cxnLst/>
              <a:rect l="l" t="t" r="r" b="b"/>
              <a:pathLst>
                <a:path w="191770" h="1997075">
                  <a:moveTo>
                    <a:pt x="0" y="0"/>
                  </a:moveTo>
                  <a:lnTo>
                    <a:pt x="191451" y="0"/>
                  </a:lnTo>
                  <a:lnTo>
                    <a:pt x="191451" y="1996662"/>
                  </a:lnTo>
                  <a:lnTo>
                    <a:pt x="0" y="199666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1928312" y="6966720"/>
              <a:ext cx="191770" cy="69215"/>
            </a:xfrm>
            <a:custGeom>
              <a:avLst/>
              <a:gdLst/>
              <a:ahLst/>
              <a:cxnLst/>
              <a:rect l="l" t="t" r="r" b="b"/>
              <a:pathLst>
                <a:path w="191770" h="69215">
                  <a:moveTo>
                    <a:pt x="191451" y="68947"/>
                  </a:moveTo>
                  <a:lnTo>
                    <a:pt x="0" y="68947"/>
                  </a:lnTo>
                  <a:lnTo>
                    <a:pt x="0" y="0"/>
                  </a:lnTo>
                  <a:lnTo>
                    <a:pt x="191451" y="0"/>
                  </a:lnTo>
                  <a:lnTo>
                    <a:pt x="191451" y="6894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1928312" y="6966720"/>
              <a:ext cx="191770" cy="69215"/>
            </a:xfrm>
            <a:custGeom>
              <a:avLst/>
              <a:gdLst/>
              <a:ahLst/>
              <a:cxnLst/>
              <a:rect l="l" t="t" r="r" b="b"/>
              <a:pathLst>
                <a:path w="191770" h="69215">
                  <a:moveTo>
                    <a:pt x="0" y="0"/>
                  </a:moveTo>
                  <a:lnTo>
                    <a:pt x="191451" y="0"/>
                  </a:lnTo>
                  <a:lnTo>
                    <a:pt x="191451" y="68947"/>
                  </a:lnTo>
                  <a:lnTo>
                    <a:pt x="0" y="68947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 descr=""/>
          <p:cNvSpPr txBox="1"/>
          <p:nvPr/>
        </p:nvSpPr>
        <p:spPr>
          <a:xfrm>
            <a:off x="9639410" y="5004964"/>
            <a:ext cx="3384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FFFFFF"/>
                </a:solidFill>
                <a:latin typeface="Segoe UI"/>
                <a:cs typeface="Segoe UI"/>
              </a:rPr>
              <a:t>RENT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9639410" y="6073699"/>
            <a:ext cx="7124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0" b="1">
                <a:solidFill>
                  <a:srgbClr val="FFFFFF"/>
                </a:solidFill>
                <a:latin typeface="Segoe UI"/>
                <a:cs typeface="Segoe UI"/>
              </a:rPr>
              <a:t>MORTGAGE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9639410" y="5876931"/>
            <a:ext cx="2101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Segoe UI Black"/>
                <a:cs typeface="Segoe UI Black"/>
              </a:rPr>
              <a:t>18K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9639410" y="6873781"/>
            <a:ext cx="2101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Segoe UI Black"/>
                <a:cs typeface="Segoe UI Black"/>
              </a:rPr>
              <a:t>17K</a:t>
            </a:r>
            <a:endParaRPr sz="800">
              <a:latin typeface="Segoe UI Black"/>
              <a:cs typeface="Segoe UI Black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525101" y="3676295"/>
            <a:ext cx="10661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Select</a:t>
            </a: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 Measure</a:t>
            </a:r>
            <a:endParaRPr sz="1100">
              <a:latin typeface="Segoe UI Black"/>
              <a:cs typeface="Segoe UI Black"/>
            </a:endParaRPr>
          </a:p>
        </p:txBody>
      </p:sp>
      <p:grpSp>
        <p:nvGrpSpPr>
          <p:cNvPr id="143" name="object 143" descr=""/>
          <p:cNvGrpSpPr/>
          <p:nvPr/>
        </p:nvGrpSpPr>
        <p:grpSpPr>
          <a:xfrm>
            <a:off x="331200" y="1962667"/>
            <a:ext cx="1647825" cy="466725"/>
            <a:chOff x="331200" y="1962667"/>
            <a:chExt cx="1647825" cy="466725"/>
          </a:xfrm>
        </p:grpSpPr>
        <p:sp>
          <p:nvSpPr>
            <p:cNvPr id="144" name="object 144" descr=""/>
            <p:cNvSpPr/>
            <p:nvPr/>
          </p:nvSpPr>
          <p:spPr>
            <a:xfrm>
              <a:off x="340725" y="1972192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1628775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1628775" y="0"/>
                  </a:lnTo>
                  <a:lnTo>
                    <a:pt x="1628775" y="44767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340725" y="1972192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0" y="0"/>
                  </a:moveTo>
                  <a:lnTo>
                    <a:pt x="1628775" y="0"/>
                  </a:lnTo>
                  <a:lnTo>
                    <a:pt x="1628775" y="447675"/>
                  </a:lnTo>
                  <a:lnTo>
                    <a:pt x="0" y="4476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 descr=""/>
          <p:cNvSpPr txBox="1"/>
          <p:nvPr/>
        </p:nvSpPr>
        <p:spPr>
          <a:xfrm>
            <a:off x="350250" y="2108749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Summary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47" name="object 147" descr=""/>
          <p:cNvGrpSpPr/>
          <p:nvPr/>
        </p:nvGrpSpPr>
        <p:grpSpPr>
          <a:xfrm>
            <a:off x="331200" y="2505593"/>
            <a:ext cx="1647825" cy="466725"/>
            <a:chOff x="331200" y="2505593"/>
            <a:chExt cx="1647825" cy="466725"/>
          </a:xfrm>
        </p:grpSpPr>
        <p:sp>
          <p:nvSpPr>
            <p:cNvPr id="148" name="object 148" descr=""/>
            <p:cNvSpPr/>
            <p:nvPr/>
          </p:nvSpPr>
          <p:spPr>
            <a:xfrm>
              <a:off x="340725" y="2515118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1628775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1628775" y="0"/>
                  </a:lnTo>
                  <a:lnTo>
                    <a:pt x="1628775" y="4476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340725" y="2515118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0" y="0"/>
                  </a:moveTo>
                  <a:lnTo>
                    <a:pt x="1628775" y="0"/>
                  </a:lnTo>
                  <a:lnTo>
                    <a:pt x="1628775" y="447675"/>
                  </a:lnTo>
                  <a:lnTo>
                    <a:pt x="0" y="4476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 txBox="1"/>
          <p:nvPr/>
        </p:nvSpPr>
        <p:spPr>
          <a:xfrm>
            <a:off x="350250" y="2648531"/>
            <a:ext cx="16097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Segoe UI Black"/>
                <a:cs typeface="Segoe UI Black"/>
              </a:rPr>
              <a:t>Overview</a:t>
            </a:r>
            <a:endParaRPr sz="1100">
              <a:latin typeface="Segoe UI Black"/>
              <a:cs typeface="Segoe UI Black"/>
            </a:endParaRPr>
          </a:p>
        </p:txBody>
      </p:sp>
      <p:grpSp>
        <p:nvGrpSpPr>
          <p:cNvPr id="151" name="object 151" descr=""/>
          <p:cNvGrpSpPr/>
          <p:nvPr/>
        </p:nvGrpSpPr>
        <p:grpSpPr>
          <a:xfrm>
            <a:off x="331200" y="3048518"/>
            <a:ext cx="1647825" cy="466725"/>
            <a:chOff x="331200" y="3048518"/>
            <a:chExt cx="1647825" cy="466725"/>
          </a:xfrm>
        </p:grpSpPr>
        <p:sp>
          <p:nvSpPr>
            <p:cNvPr id="152" name="object 152" descr=""/>
            <p:cNvSpPr/>
            <p:nvPr/>
          </p:nvSpPr>
          <p:spPr>
            <a:xfrm>
              <a:off x="340725" y="3058043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1628775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1628775" y="0"/>
                  </a:lnTo>
                  <a:lnTo>
                    <a:pt x="1628775" y="44767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340725" y="3058043"/>
              <a:ext cx="1628775" cy="447675"/>
            </a:xfrm>
            <a:custGeom>
              <a:avLst/>
              <a:gdLst/>
              <a:ahLst/>
              <a:cxnLst/>
              <a:rect l="l" t="t" r="r" b="b"/>
              <a:pathLst>
                <a:path w="1628775" h="447675">
                  <a:moveTo>
                    <a:pt x="0" y="0"/>
                  </a:moveTo>
                  <a:lnTo>
                    <a:pt x="1628775" y="0"/>
                  </a:lnTo>
                  <a:lnTo>
                    <a:pt x="1628775" y="447675"/>
                  </a:lnTo>
                  <a:lnTo>
                    <a:pt x="0" y="4476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524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 descr=""/>
          <p:cNvSpPr txBox="1"/>
          <p:nvPr/>
        </p:nvSpPr>
        <p:spPr>
          <a:xfrm>
            <a:off x="350250" y="3194600"/>
            <a:ext cx="16097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Details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155" name="object 15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484" y="874028"/>
            <a:ext cx="96202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6449" y="305283"/>
            <a:ext cx="87693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37" y="228600"/>
            <a:ext cx="12192000" cy="6858000"/>
            <a:chOff x="228637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37" y="752475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4124"/>
                  </a:moveTo>
                  <a:lnTo>
                    <a:pt x="12191962" y="6334124"/>
                  </a:lnTo>
                  <a:lnTo>
                    <a:pt x="12191962" y="0"/>
                  </a:lnTo>
                  <a:lnTo>
                    <a:pt x="0" y="0"/>
                  </a:lnTo>
                  <a:lnTo>
                    <a:pt x="0" y="6334124"/>
                  </a:lnTo>
                  <a:close/>
                </a:path>
              </a:pathLst>
            </a:custGeom>
            <a:solidFill>
              <a:srgbClr val="000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25" y="228599"/>
              <a:ext cx="12191365" cy="6858000"/>
            </a:xfrm>
            <a:custGeom>
              <a:avLst/>
              <a:gdLst/>
              <a:ahLst/>
              <a:cxnLst/>
              <a:rect l="l" t="t" r="r" b="b"/>
              <a:pathLst>
                <a:path w="12191365" h="6858000">
                  <a:moveTo>
                    <a:pt x="12191251" y="0"/>
                  </a:moveTo>
                  <a:lnTo>
                    <a:pt x="0" y="0"/>
                  </a:lnTo>
                  <a:lnTo>
                    <a:pt x="0" y="523087"/>
                  </a:lnTo>
                  <a:lnTo>
                    <a:pt x="0" y="523887"/>
                  </a:lnTo>
                  <a:lnTo>
                    <a:pt x="0" y="6858000"/>
                  </a:lnTo>
                  <a:lnTo>
                    <a:pt x="1828812" y="6858000"/>
                  </a:lnTo>
                  <a:lnTo>
                    <a:pt x="1828812" y="523887"/>
                  </a:lnTo>
                  <a:lnTo>
                    <a:pt x="12191251" y="523887"/>
                  </a:lnTo>
                  <a:lnTo>
                    <a:pt x="12191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3019" y="298267"/>
            <a:ext cx="376872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10"/>
              <a:t> </a:t>
            </a:r>
            <a:r>
              <a:rPr dirty="0"/>
              <a:t>LOAN</a:t>
            </a:r>
            <a:r>
              <a:rPr dirty="0" spc="-45"/>
              <a:t> </a:t>
            </a:r>
            <a:r>
              <a:rPr dirty="0"/>
              <a:t>REPORT</a:t>
            </a:r>
            <a:r>
              <a:rPr dirty="0" spc="-10"/>
              <a:t> </a:t>
            </a:r>
            <a:r>
              <a:rPr dirty="0"/>
              <a:t>|</a:t>
            </a:r>
            <a:r>
              <a:rPr dirty="0" spc="-15"/>
              <a:t> </a:t>
            </a:r>
            <a:r>
              <a:rPr dirty="0" spc="-10">
                <a:solidFill>
                  <a:srgbClr val="A0D0FF"/>
                </a:solidFill>
              </a:rPr>
              <a:t>DETAILS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171498" y="863766"/>
            <a:ext cx="1857375" cy="1120140"/>
            <a:chOff x="2171498" y="863766"/>
            <a:chExt cx="1857375" cy="1120140"/>
          </a:xfrm>
        </p:grpSpPr>
        <p:sp>
          <p:nvSpPr>
            <p:cNvPr id="8" name="object 8" descr=""/>
            <p:cNvSpPr/>
            <p:nvPr/>
          </p:nvSpPr>
          <p:spPr>
            <a:xfrm>
              <a:off x="2171498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5029">
                <a:alpha val="81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71498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4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171498" y="873750"/>
            <a:ext cx="1857375" cy="10795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Total</a:t>
            </a:r>
            <a:r>
              <a:rPr dirty="0" sz="1100" spc="6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C7B8E7"/>
                </a:solidFill>
                <a:latin typeface="Segoe UI Black"/>
                <a:cs typeface="Segoe UI Black"/>
              </a:rPr>
              <a:t>Loan</a:t>
            </a:r>
            <a:r>
              <a:rPr dirty="0" sz="1100" spc="15">
                <a:solidFill>
                  <a:srgbClr val="C7B8E7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C7B8E7"/>
                </a:solidFill>
                <a:latin typeface="Segoe UI Black"/>
                <a:cs typeface="Segoe UI Black"/>
              </a:rPr>
              <a:t>Applications</a:t>
            </a:r>
            <a:endParaRPr sz="1100">
              <a:latin typeface="Segoe UI Black"/>
              <a:cs typeface="Segoe UI Black"/>
            </a:endParaRPr>
          </a:p>
          <a:p>
            <a:pPr algn="ctr" marL="9525">
              <a:lnSpc>
                <a:spcPct val="100000"/>
              </a:lnSpc>
              <a:spcBef>
                <a:spcPts val="595"/>
              </a:spcBef>
            </a:pPr>
            <a:r>
              <a:rPr dirty="0" sz="2200" spc="-10" b="1">
                <a:solidFill>
                  <a:srgbClr val="FFFFFF"/>
                </a:solidFill>
                <a:latin typeface="Segoe UI"/>
                <a:cs typeface="Segoe UI"/>
              </a:rPr>
              <a:t>38.6K</a:t>
            </a:r>
            <a:endParaRPr sz="22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41275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4.3K</a:t>
            </a:r>
            <a:r>
              <a:rPr dirty="0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500" spc="-20" b="1">
                <a:solidFill>
                  <a:srgbClr val="FFFFFF"/>
                </a:solidFill>
                <a:latin typeface="Segoe UI"/>
                <a:cs typeface="Segoe UI"/>
              </a:rPr>
              <a:t>6.9%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213992" y="863766"/>
            <a:ext cx="1857375" cy="1120140"/>
            <a:chOff x="4213992" y="863766"/>
            <a:chExt cx="1857375" cy="1120140"/>
          </a:xfrm>
        </p:grpSpPr>
        <p:sp>
          <p:nvSpPr>
            <p:cNvPr id="12" name="object 12" descr=""/>
            <p:cNvSpPr/>
            <p:nvPr/>
          </p:nvSpPr>
          <p:spPr>
            <a:xfrm>
              <a:off x="4213992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13992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163806" y="2113951"/>
            <a:ext cx="10026650" cy="4979035"/>
            <a:chOff x="2163806" y="2113951"/>
            <a:chExt cx="10026650" cy="4979035"/>
          </a:xfrm>
        </p:grpSpPr>
        <p:sp>
          <p:nvSpPr>
            <p:cNvPr id="15" name="object 15" descr=""/>
            <p:cNvSpPr/>
            <p:nvPr/>
          </p:nvSpPr>
          <p:spPr>
            <a:xfrm>
              <a:off x="2171498" y="2121644"/>
              <a:ext cx="10009505" cy="4961890"/>
            </a:xfrm>
            <a:custGeom>
              <a:avLst/>
              <a:gdLst/>
              <a:ahLst/>
              <a:cxnLst/>
              <a:rect l="l" t="t" r="r" b="b"/>
              <a:pathLst>
                <a:path w="10009505" h="4961890">
                  <a:moveTo>
                    <a:pt x="9910207" y="4961445"/>
                  </a:moveTo>
                  <a:lnTo>
                    <a:pt x="99219" y="4961445"/>
                  </a:lnTo>
                  <a:lnTo>
                    <a:pt x="89453" y="4960973"/>
                  </a:lnTo>
                  <a:lnTo>
                    <a:pt x="52404" y="4949715"/>
                  </a:lnTo>
                  <a:lnTo>
                    <a:pt x="22484" y="4925136"/>
                  </a:lnTo>
                  <a:lnTo>
                    <a:pt x="4248" y="4890978"/>
                  </a:lnTo>
                  <a:lnTo>
                    <a:pt x="0" y="4862230"/>
                  </a:lnTo>
                  <a:lnTo>
                    <a:pt x="0" y="99215"/>
                  </a:lnTo>
                  <a:lnTo>
                    <a:pt x="7552" y="61255"/>
                  </a:lnTo>
                  <a:lnTo>
                    <a:pt x="29062" y="29063"/>
                  </a:lnTo>
                  <a:lnTo>
                    <a:pt x="61254" y="7553"/>
                  </a:lnTo>
                  <a:lnTo>
                    <a:pt x="99228" y="0"/>
                  </a:lnTo>
                  <a:lnTo>
                    <a:pt x="9910199" y="0"/>
                  </a:lnTo>
                  <a:lnTo>
                    <a:pt x="9919974" y="472"/>
                  </a:lnTo>
                  <a:lnTo>
                    <a:pt x="9957021" y="11730"/>
                  </a:lnTo>
                  <a:lnTo>
                    <a:pt x="9986941" y="36309"/>
                  </a:lnTo>
                  <a:lnTo>
                    <a:pt x="10005178" y="70467"/>
                  </a:lnTo>
                  <a:lnTo>
                    <a:pt x="10009427" y="99215"/>
                  </a:lnTo>
                  <a:lnTo>
                    <a:pt x="10009427" y="4862230"/>
                  </a:lnTo>
                  <a:lnTo>
                    <a:pt x="10001868" y="4900200"/>
                  </a:lnTo>
                  <a:lnTo>
                    <a:pt x="9980363" y="4932382"/>
                  </a:lnTo>
                  <a:lnTo>
                    <a:pt x="9948158" y="4953896"/>
                  </a:lnTo>
                  <a:lnTo>
                    <a:pt x="9910207" y="4961445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73331" y="2123476"/>
              <a:ext cx="10006330" cy="78740"/>
            </a:xfrm>
            <a:custGeom>
              <a:avLst/>
              <a:gdLst/>
              <a:ahLst/>
              <a:cxnLst/>
              <a:rect l="l" t="t" r="r" b="b"/>
              <a:pathLst>
                <a:path w="10006330" h="78739">
                  <a:moveTo>
                    <a:pt x="0" y="78404"/>
                  </a:moveTo>
                  <a:lnTo>
                    <a:pt x="72" y="78037"/>
                  </a:lnTo>
                  <a:lnTo>
                    <a:pt x="145" y="77670"/>
                  </a:lnTo>
                </a:path>
                <a:path w="10006330" h="78739">
                  <a:moveTo>
                    <a:pt x="14681" y="42578"/>
                  </a:moveTo>
                  <a:lnTo>
                    <a:pt x="14889" y="42267"/>
                  </a:lnTo>
                  <a:lnTo>
                    <a:pt x="15097" y="41956"/>
                  </a:lnTo>
                </a:path>
                <a:path w="10006330" h="78739">
                  <a:moveTo>
                    <a:pt x="41954" y="15098"/>
                  </a:moveTo>
                  <a:lnTo>
                    <a:pt x="42266" y="14890"/>
                  </a:lnTo>
                  <a:lnTo>
                    <a:pt x="42578" y="14681"/>
                  </a:lnTo>
                </a:path>
                <a:path w="10006330" h="78739">
                  <a:moveTo>
                    <a:pt x="77671" y="146"/>
                  </a:moveTo>
                  <a:lnTo>
                    <a:pt x="78036" y="73"/>
                  </a:lnTo>
                  <a:lnTo>
                    <a:pt x="78401" y="1"/>
                  </a:lnTo>
                </a:path>
                <a:path w="10006330" h="78739">
                  <a:moveTo>
                    <a:pt x="9927352" y="0"/>
                  </a:moveTo>
                  <a:lnTo>
                    <a:pt x="9927722" y="73"/>
                  </a:lnTo>
                  <a:lnTo>
                    <a:pt x="9928095" y="147"/>
                  </a:lnTo>
                </a:path>
                <a:path w="10006330" h="78739">
                  <a:moveTo>
                    <a:pt x="9946332" y="5718"/>
                  </a:moveTo>
                  <a:lnTo>
                    <a:pt x="9946337" y="5720"/>
                  </a:lnTo>
                  <a:lnTo>
                    <a:pt x="9946343" y="5722"/>
                  </a:lnTo>
                </a:path>
                <a:path w="10006330" h="78739">
                  <a:moveTo>
                    <a:pt x="9963178" y="14679"/>
                  </a:moveTo>
                  <a:lnTo>
                    <a:pt x="9963493" y="14890"/>
                  </a:lnTo>
                  <a:lnTo>
                    <a:pt x="9963809" y="15100"/>
                  </a:lnTo>
                </a:path>
                <a:path w="10006330" h="78739">
                  <a:moveTo>
                    <a:pt x="9978516" y="27217"/>
                  </a:moveTo>
                  <a:lnTo>
                    <a:pt x="9978530" y="27230"/>
                  </a:lnTo>
                  <a:lnTo>
                    <a:pt x="9978544" y="27245"/>
                  </a:lnTo>
                </a:path>
                <a:path w="10006330" h="78739">
                  <a:moveTo>
                    <a:pt x="9990650" y="41938"/>
                  </a:moveTo>
                  <a:lnTo>
                    <a:pt x="9990870" y="42267"/>
                  </a:lnTo>
                  <a:lnTo>
                    <a:pt x="9991090" y="42597"/>
                  </a:lnTo>
                </a:path>
                <a:path w="10006330" h="78739">
                  <a:moveTo>
                    <a:pt x="10000027" y="59395"/>
                  </a:moveTo>
                  <a:lnTo>
                    <a:pt x="10000039" y="59422"/>
                  </a:lnTo>
                  <a:lnTo>
                    <a:pt x="10000051" y="59451"/>
                  </a:lnTo>
                </a:path>
                <a:path w="10006330" h="78739">
                  <a:moveTo>
                    <a:pt x="10005609" y="77646"/>
                  </a:moveTo>
                  <a:lnTo>
                    <a:pt x="10005686" y="78037"/>
                  </a:lnTo>
                  <a:lnTo>
                    <a:pt x="10005764" y="78428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180926" y="2220859"/>
              <a:ext cx="0" cy="4763135"/>
            </a:xfrm>
            <a:custGeom>
              <a:avLst/>
              <a:gdLst/>
              <a:ahLst/>
              <a:cxnLst/>
              <a:rect l="l" t="t" r="r" b="b"/>
              <a:pathLst>
                <a:path w="0" h="4763134">
                  <a:moveTo>
                    <a:pt x="0" y="0"/>
                  </a:moveTo>
                  <a:lnTo>
                    <a:pt x="0" y="48043"/>
                  </a:lnTo>
                </a:path>
                <a:path w="0" h="4763134">
                  <a:moveTo>
                    <a:pt x="0" y="610018"/>
                  </a:moveTo>
                  <a:lnTo>
                    <a:pt x="0" y="4763015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73331" y="7002826"/>
              <a:ext cx="10006330" cy="80645"/>
            </a:xfrm>
            <a:custGeom>
              <a:avLst/>
              <a:gdLst/>
              <a:ahLst/>
              <a:cxnLst/>
              <a:rect l="l" t="t" r="r" b="b"/>
              <a:pathLst>
                <a:path w="10006330" h="80645">
                  <a:moveTo>
                    <a:pt x="10005765" y="0"/>
                  </a:moveTo>
                  <a:lnTo>
                    <a:pt x="10005687" y="392"/>
                  </a:lnTo>
                  <a:lnTo>
                    <a:pt x="10005608" y="786"/>
                  </a:lnTo>
                </a:path>
                <a:path w="10006330" h="80645">
                  <a:moveTo>
                    <a:pt x="10000045" y="18996"/>
                  </a:moveTo>
                  <a:lnTo>
                    <a:pt x="10000041" y="19007"/>
                  </a:lnTo>
                  <a:lnTo>
                    <a:pt x="10000036" y="19018"/>
                  </a:lnTo>
                </a:path>
                <a:path w="10006330" h="80645">
                  <a:moveTo>
                    <a:pt x="9991092" y="35829"/>
                  </a:moveTo>
                  <a:lnTo>
                    <a:pt x="9990870" y="36162"/>
                  </a:lnTo>
                  <a:lnTo>
                    <a:pt x="9990648" y="36494"/>
                  </a:lnTo>
                </a:path>
                <a:path w="10006330" h="80645">
                  <a:moveTo>
                    <a:pt x="9963798" y="63337"/>
                  </a:moveTo>
                  <a:lnTo>
                    <a:pt x="9963495" y="63539"/>
                  </a:lnTo>
                  <a:lnTo>
                    <a:pt x="9963192" y="63742"/>
                  </a:lnTo>
                </a:path>
                <a:path w="10006330" h="80645">
                  <a:moveTo>
                    <a:pt x="9946350" y="72704"/>
                  </a:moveTo>
                  <a:lnTo>
                    <a:pt x="9946338" y="72709"/>
                  </a:lnTo>
                  <a:lnTo>
                    <a:pt x="9946326" y="72714"/>
                  </a:lnTo>
                </a:path>
                <a:path w="10006330" h="80645">
                  <a:moveTo>
                    <a:pt x="9928108" y="78279"/>
                  </a:moveTo>
                  <a:lnTo>
                    <a:pt x="9927724" y="78355"/>
                  </a:lnTo>
                  <a:lnTo>
                    <a:pt x="9927340" y="78432"/>
                  </a:lnTo>
                </a:path>
                <a:path w="10006330" h="80645">
                  <a:moveTo>
                    <a:pt x="9908375" y="80263"/>
                  </a:moveTo>
                  <a:lnTo>
                    <a:pt x="97395" y="80263"/>
                  </a:lnTo>
                </a:path>
                <a:path w="10006330" h="80645">
                  <a:moveTo>
                    <a:pt x="78421" y="78432"/>
                  </a:moveTo>
                  <a:lnTo>
                    <a:pt x="78037" y="78355"/>
                  </a:lnTo>
                  <a:lnTo>
                    <a:pt x="77652" y="78279"/>
                  </a:lnTo>
                </a:path>
                <a:path w="10006330" h="80645">
                  <a:moveTo>
                    <a:pt x="59432" y="72713"/>
                  </a:moveTo>
                  <a:lnTo>
                    <a:pt x="59422" y="72709"/>
                  </a:lnTo>
                  <a:lnTo>
                    <a:pt x="59412" y="72705"/>
                  </a:lnTo>
                </a:path>
                <a:path w="10006330" h="80645">
                  <a:moveTo>
                    <a:pt x="42574" y="63745"/>
                  </a:moveTo>
                  <a:lnTo>
                    <a:pt x="42267" y="63539"/>
                  </a:lnTo>
                  <a:lnTo>
                    <a:pt x="41961" y="63335"/>
                  </a:lnTo>
                </a:path>
                <a:path w="10006330" h="80645">
                  <a:moveTo>
                    <a:pt x="15103" y="36482"/>
                  </a:moveTo>
                  <a:lnTo>
                    <a:pt x="14889" y="36162"/>
                  </a:lnTo>
                  <a:lnTo>
                    <a:pt x="14676" y="35842"/>
                  </a:lnTo>
                </a:path>
                <a:path w="10006330" h="80645">
                  <a:moveTo>
                    <a:pt x="5722" y="19013"/>
                  </a:moveTo>
                  <a:lnTo>
                    <a:pt x="5720" y="19007"/>
                  </a:lnTo>
                  <a:lnTo>
                    <a:pt x="5717" y="19001"/>
                  </a:lnTo>
                </a:path>
                <a:path w="10006330" h="80645">
                  <a:moveTo>
                    <a:pt x="147" y="763"/>
                  </a:moveTo>
                  <a:lnTo>
                    <a:pt x="73" y="392"/>
                  </a:lnTo>
                  <a:lnTo>
                    <a:pt x="0" y="22"/>
                  </a:lnTo>
                </a:path>
              </a:pathLst>
            </a:custGeom>
            <a:ln w="19050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28282" y="2268902"/>
              <a:ext cx="485775" cy="314325"/>
            </a:xfrm>
            <a:custGeom>
              <a:avLst/>
              <a:gdLst/>
              <a:ahLst/>
              <a:cxnLst/>
              <a:rect l="l" t="t" r="r" b="b"/>
              <a:pathLst>
                <a:path w="485775" h="314325">
                  <a:moveTo>
                    <a:pt x="485775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328282" y="2573703"/>
              <a:ext cx="485775" cy="9525"/>
            </a:xfrm>
            <a:custGeom>
              <a:avLst/>
              <a:gdLst/>
              <a:ahLst/>
              <a:cxnLst/>
              <a:rect l="l" t="t" r="r" b="b"/>
              <a:pathLst>
                <a:path w="485775" h="9525">
                  <a:moveTo>
                    <a:pt x="4857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14057" y="2268902"/>
              <a:ext cx="1343025" cy="314325"/>
            </a:xfrm>
            <a:custGeom>
              <a:avLst/>
              <a:gdLst/>
              <a:ahLst/>
              <a:cxnLst/>
              <a:rect l="l" t="t" r="r" b="b"/>
              <a:pathLst>
                <a:path w="1343025" h="314325">
                  <a:moveTo>
                    <a:pt x="1343025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3025" y="0"/>
                  </a:lnTo>
                  <a:lnTo>
                    <a:pt x="1343025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814057" y="2573703"/>
              <a:ext cx="1343025" cy="9525"/>
            </a:xfrm>
            <a:custGeom>
              <a:avLst/>
              <a:gdLst/>
              <a:ahLst/>
              <a:cxnLst/>
              <a:rect l="l" t="t" r="r" b="b"/>
              <a:pathLst>
                <a:path w="1343025" h="9525">
                  <a:moveTo>
                    <a:pt x="13430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343025" y="0"/>
                  </a:lnTo>
                  <a:lnTo>
                    <a:pt x="134302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157082" y="2268902"/>
              <a:ext cx="1143000" cy="314325"/>
            </a:xfrm>
            <a:custGeom>
              <a:avLst/>
              <a:gdLst/>
              <a:ahLst/>
              <a:cxnLst/>
              <a:rect l="l" t="t" r="r" b="b"/>
              <a:pathLst>
                <a:path w="1143000" h="314325">
                  <a:moveTo>
                    <a:pt x="114300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57082" y="2573703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00083" y="2268902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45720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300083" y="2573703"/>
              <a:ext cx="457200" cy="9525"/>
            </a:xfrm>
            <a:custGeom>
              <a:avLst/>
              <a:gdLst/>
              <a:ahLst/>
              <a:cxnLst/>
              <a:rect l="l" t="t" r="r" b="b"/>
              <a:pathLst>
                <a:path w="457200" h="9525">
                  <a:moveTo>
                    <a:pt x="4572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757283" y="2268902"/>
              <a:ext cx="723900" cy="314325"/>
            </a:xfrm>
            <a:custGeom>
              <a:avLst/>
              <a:gdLst/>
              <a:ahLst/>
              <a:cxnLst/>
              <a:rect l="l" t="t" r="r" b="b"/>
              <a:pathLst>
                <a:path w="723900" h="314325">
                  <a:moveTo>
                    <a:pt x="72390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723900" y="0"/>
                  </a:lnTo>
                  <a:lnTo>
                    <a:pt x="723900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757283" y="2573703"/>
              <a:ext cx="723900" cy="9525"/>
            </a:xfrm>
            <a:custGeom>
              <a:avLst/>
              <a:gdLst/>
              <a:ahLst/>
              <a:cxnLst/>
              <a:rect l="l" t="t" r="r" b="b"/>
              <a:pathLst>
                <a:path w="723900" h="9525">
                  <a:moveTo>
                    <a:pt x="72389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81184" y="2268902"/>
              <a:ext cx="1285875" cy="314325"/>
            </a:xfrm>
            <a:custGeom>
              <a:avLst/>
              <a:gdLst/>
              <a:ahLst/>
              <a:cxnLst/>
              <a:rect l="l" t="t" r="r" b="b"/>
              <a:pathLst>
                <a:path w="1285875" h="314325">
                  <a:moveTo>
                    <a:pt x="1285875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285875" y="0"/>
                  </a:lnTo>
                  <a:lnTo>
                    <a:pt x="1285875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81183" y="2573703"/>
              <a:ext cx="1285875" cy="9525"/>
            </a:xfrm>
            <a:custGeom>
              <a:avLst/>
              <a:gdLst/>
              <a:ahLst/>
              <a:cxnLst/>
              <a:rect l="l" t="t" r="r" b="b"/>
              <a:pathLst>
                <a:path w="1285875" h="9525">
                  <a:moveTo>
                    <a:pt x="12858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285875" y="0"/>
                  </a:lnTo>
                  <a:lnTo>
                    <a:pt x="128587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767059" y="2268902"/>
              <a:ext cx="1400175" cy="314325"/>
            </a:xfrm>
            <a:custGeom>
              <a:avLst/>
              <a:gdLst/>
              <a:ahLst/>
              <a:cxnLst/>
              <a:rect l="l" t="t" r="r" b="b"/>
              <a:pathLst>
                <a:path w="1400175" h="314325">
                  <a:moveTo>
                    <a:pt x="1400175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400175" y="0"/>
                  </a:lnTo>
                  <a:lnTo>
                    <a:pt x="1400175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767059" y="2573703"/>
              <a:ext cx="1400175" cy="9525"/>
            </a:xfrm>
            <a:custGeom>
              <a:avLst/>
              <a:gdLst/>
              <a:ahLst/>
              <a:cxnLst/>
              <a:rect l="l" t="t" r="r" b="b"/>
              <a:pathLst>
                <a:path w="1400175" h="9525">
                  <a:moveTo>
                    <a:pt x="14001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400175" y="0"/>
                  </a:lnTo>
                  <a:lnTo>
                    <a:pt x="1400175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167235" y="2268902"/>
              <a:ext cx="876300" cy="314325"/>
            </a:xfrm>
            <a:custGeom>
              <a:avLst/>
              <a:gdLst/>
              <a:ahLst/>
              <a:cxnLst/>
              <a:rect l="l" t="t" r="r" b="b"/>
              <a:pathLst>
                <a:path w="876300" h="314325">
                  <a:moveTo>
                    <a:pt x="87630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876300" y="0"/>
                  </a:lnTo>
                  <a:lnTo>
                    <a:pt x="876300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167235" y="2573703"/>
              <a:ext cx="876300" cy="9525"/>
            </a:xfrm>
            <a:custGeom>
              <a:avLst/>
              <a:gdLst/>
              <a:ahLst/>
              <a:cxnLst/>
              <a:rect l="l" t="t" r="r" b="b"/>
              <a:pathLst>
                <a:path w="876300" h="9525">
                  <a:moveTo>
                    <a:pt x="8763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76300" y="0"/>
                  </a:lnTo>
                  <a:lnTo>
                    <a:pt x="8763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043535" y="2268902"/>
              <a:ext cx="781050" cy="314325"/>
            </a:xfrm>
            <a:custGeom>
              <a:avLst/>
              <a:gdLst/>
              <a:ahLst/>
              <a:cxnLst/>
              <a:rect l="l" t="t" r="r" b="b"/>
              <a:pathLst>
                <a:path w="781050" h="314325">
                  <a:moveTo>
                    <a:pt x="78105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781050" y="0"/>
                  </a:lnTo>
                  <a:lnTo>
                    <a:pt x="781050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043535" y="2573703"/>
              <a:ext cx="781050" cy="9525"/>
            </a:xfrm>
            <a:custGeom>
              <a:avLst/>
              <a:gdLst/>
              <a:ahLst/>
              <a:cxnLst/>
              <a:rect l="l" t="t" r="r" b="b"/>
              <a:pathLst>
                <a:path w="781050" h="9525">
                  <a:moveTo>
                    <a:pt x="7810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81049" y="0"/>
                  </a:lnTo>
                  <a:lnTo>
                    <a:pt x="781049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213992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Funded</a:t>
            </a:r>
            <a:r>
              <a:rPr dirty="0" sz="1100" spc="5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$435.8M</a:t>
            </a:r>
            <a:endParaRPr sz="2000">
              <a:latin typeface="Segoe UI"/>
              <a:cs typeface="Segoe UI"/>
            </a:endParaRPr>
          </a:p>
          <a:p>
            <a:pPr algn="ctr" marR="48260">
              <a:lnSpc>
                <a:spcPct val="100000"/>
              </a:lnSpc>
              <a:spcBef>
                <a:spcPts val="315"/>
              </a:spcBef>
              <a:tabLst>
                <a:tab pos="1006475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34925">
              <a:lnSpc>
                <a:spcPct val="100000"/>
              </a:lnSpc>
              <a:spcBef>
                <a:spcPts val="80"/>
              </a:spcBef>
              <a:tabLst>
                <a:tab pos="996950" algn="l"/>
              </a:tabLst>
            </a:pPr>
            <a:r>
              <a:rPr dirty="0" baseline="1851" sz="2250" spc="-30" b="1">
                <a:solidFill>
                  <a:srgbClr val="FFFFFF"/>
                </a:solidFill>
                <a:latin typeface="Segoe UI"/>
                <a:cs typeface="Segoe UI"/>
              </a:rPr>
              <a:t>$54M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13.0%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244033" y="863766"/>
            <a:ext cx="1857375" cy="1120140"/>
            <a:chOff x="6244033" y="863766"/>
            <a:chExt cx="1857375" cy="1120140"/>
          </a:xfrm>
        </p:grpSpPr>
        <p:sp>
          <p:nvSpPr>
            <p:cNvPr id="39" name="object 39" descr=""/>
            <p:cNvSpPr/>
            <p:nvPr/>
          </p:nvSpPr>
          <p:spPr>
            <a:xfrm>
              <a:off x="6244033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244033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244033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Total</a:t>
            </a:r>
            <a:r>
              <a:rPr dirty="0" sz="1100" spc="3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Received</a:t>
            </a:r>
            <a:r>
              <a:rPr dirty="0" sz="1100" spc="4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10">
                <a:solidFill>
                  <a:srgbClr val="F5C3AF"/>
                </a:solidFill>
                <a:latin typeface="Segoe UI Black"/>
                <a:cs typeface="Segoe UI Black"/>
              </a:rPr>
              <a:t>Amount</a:t>
            </a:r>
            <a:endParaRPr sz="1100">
              <a:latin typeface="Segoe UI Black"/>
              <a:cs typeface="Segoe UI Black"/>
            </a:endParaRPr>
          </a:p>
          <a:p>
            <a:pPr algn="ctr" marL="6032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$473.1M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56515">
              <a:lnSpc>
                <a:spcPct val="100000"/>
              </a:lnSpc>
              <a:spcBef>
                <a:spcPts val="80"/>
              </a:spcBef>
              <a:tabLst>
                <a:tab pos="111760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$58.1M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10" b="1">
                <a:solidFill>
                  <a:srgbClr val="FFFFFF"/>
                </a:solidFill>
                <a:latin typeface="Segoe UI"/>
                <a:cs typeface="Segoe UI"/>
              </a:rPr>
              <a:t>15.8%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274074" y="863766"/>
            <a:ext cx="1857375" cy="1120140"/>
            <a:chOff x="8274074" y="863766"/>
            <a:chExt cx="1857375" cy="1120140"/>
          </a:xfrm>
        </p:grpSpPr>
        <p:sp>
          <p:nvSpPr>
            <p:cNvPr id="43" name="object 43" descr=""/>
            <p:cNvSpPr/>
            <p:nvPr/>
          </p:nvSpPr>
          <p:spPr>
            <a:xfrm>
              <a:off x="8274074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274074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8274074" y="853241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Interest</a:t>
            </a:r>
            <a:r>
              <a:rPr dirty="0" sz="1100" spc="-15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0">
                <a:solidFill>
                  <a:srgbClr val="F5C3AF"/>
                </a:solidFill>
                <a:latin typeface="Segoe UI Black"/>
                <a:cs typeface="Segoe UI Black"/>
              </a:rPr>
              <a:t>Rate</a:t>
            </a:r>
            <a:endParaRPr sz="1100">
              <a:latin typeface="Segoe UI Black"/>
              <a:cs typeface="Segoe UI Black"/>
            </a:endParaRPr>
          </a:p>
          <a:p>
            <a:pPr algn="ctr" marL="66040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12.0%</a:t>
            </a:r>
            <a:endParaRPr sz="2000">
              <a:latin typeface="Segoe UI"/>
              <a:cs typeface="Segoe UI"/>
            </a:endParaRPr>
          </a:p>
          <a:p>
            <a:pPr algn="ctr" marR="30480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marL="123825">
              <a:lnSpc>
                <a:spcPct val="100000"/>
              </a:lnSpc>
              <a:spcBef>
                <a:spcPts val="80"/>
              </a:spcBef>
              <a:tabLst>
                <a:tab pos="1174750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12.4%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3.5%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0316567" y="863766"/>
            <a:ext cx="1857375" cy="1120140"/>
            <a:chOff x="10316567" y="863766"/>
            <a:chExt cx="1857375" cy="1120140"/>
          </a:xfrm>
        </p:grpSpPr>
        <p:sp>
          <p:nvSpPr>
            <p:cNvPr id="47" name="object 47" descr=""/>
            <p:cNvSpPr/>
            <p:nvPr/>
          </p:nvSpPr>
          <p:spPr>
            <a:xfrm>
              <a:off x="10316567" y="863766"/>
              <a:ext cx="1857375" cy="1110615"/>
            </a:xfrm>
            <a:custGeom>
              <a:avLst/>
              <a:gdLst/>
              <a:ahLst/>
              <a:cxnLst/>
              <a:rect l="l" t="t" r="r" b="b"/>
              <a:pathLst>
                <a:path w="1857375" h="1110614">
                  <a:moveTo>
                    <a:pt x="0" y="0"/>
                  </a:moveTo>
                  <a:lnTo>
                    <a:pt x="1857375" y="0"/>
                  </a:lnTo>
                  <a:lnTo>
                    <a:pt x="1857375" y="1110556"/>
                  </a:lnTo>
                  <a:lnTo>
                    <a:pt x="0" y="111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3462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316567" y="1964797"/>
              <a:ext cx="1857375" cy="19050"/>
            </a:xfrm>
            <a:custGeom>
              <a:avLst/>
              <a:gdLst/>
              <a:ahLst/>
              <a:cxnLst/>
              <a:rect l="l" t="t" r="r" b="b"/>
              <a:pathLst>
                <a:path w="1857375" h="19050">
                  <a:moveTo>
                    <a:pt x="0" y="0"/>
                  </a:moveTo>
                  <a:lnTo>
                    <a:pt x="1857375" y="0"/>
                  </a:lnTo>
                  <a:lnTo>
                    <a:pt x="185737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0316567" y="840787"/>
            <a:ext cx="1857375" cy="11087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R="5080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F5C3AF"/>
                </a:solidFill>
                <a:latin typeface="Segoe UI Black"/>
                <a:cs typeface="Segoe UI Black"/>
              </a:rPr>
              <a:t>Average</a:t>
            </a:r>
            <a:r>
              <a:rPr dirty="0" sz="1100" spc="30">
                <a:solidFill>
                  <a:srgbClr val="F5C3AF"/>
                </a:solidFill>
                <a:latin typeface="Segoe UI Black"/>
                <a:cs typeface="Segoe UI Black"/>
              </a:rPr>
              <a:t> </a:t>
            </a:r>
            <a:r>
              <a:rPr dirty="0" sz="1100" spc="-25">
                <a:solidFill>
                  <a:srgbClr val="F5C3AF"/>
                </a:solidFill>
                <a:latin typeface="Segoe UI Black"/>
                <a:cs typeface="Segoe UI Black"/>
              </a:rPr>
              <a:t>DTI</a:t>
            </a:r>
            <a:endParaRPr sz="1100">
              <a:latin typeface="Segoe UI Black"/>
              <a:cs typeface="Segoe UI Black"/>
            </a:endParaRPr>
          </a:p>
          <a:p>
            <a:pPr marL="577215">
              <a:lnSpc>
                <a:spcPct val="100000"/>
              </a:lnSpc>
              <a:spcBef>
                <a:spcPts val="835"/>
              </a:spcBef>
            </a:pPr>
            <a:r>
              <a:rPr dirty="0" sz="2000" spc="-10" b="1">
                <a:solidFill>
                  <a:srgbClr val="FFFFFF"/>
                </a:solidFill>
                <a:latin typeface="Segoe UI"/>
                <a:cs typeface="Segoe UI"/>
              </a:rPr>
              <a:t>13.3%</a:t>
            </a:r>
            <a:endParaRPr sz="2000">
              <a:latin typeface="Segoe UI"/>
              <a:cs typeface="Segoe UI"/>
            </a:endParaRPr>
          </a:p>
          <a:p>
            <a:pPr algn="ctr" marR="55244">
              <a:lnSpc>
                <a:spcPct val="100000"/>
              </a:lnSpc>
              <a:spcBef>
                <a:spcPts val="315"/>
              </a:spcBef>
              <a:tabLst>
                <a:tab pos="988694" algn="l"/>
              </a:tabLst>
            </a:pP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MTD</a:t>
            </a:r>
            <a:r>
              <a:rPr dirty="0" sz="1000">
                <a:solidFill>
                  <a:srgbClr val="E7D066"/>
                </a:solidFill>
                <a:latin typeface="Segoe UI Black"/>
                <a:cs typeface="Segoe UI Black"/>
              </a:rPr>
              <a:t>	</a:t>
            </a:r>
            <a:r>
              <a:rPr dirty="0" sz="1000" spc="-25">
                <a:solidFill>
                  <a:srgbClr val="E7D066"/>
                </a:solidFill>
                <a:latin typeface="Segoe UI Black"/>
                <a:cs typeface="Segoe UI Black"/>
              </a:rPr>
              <a:t>MoM</a:t>
            </a:r>
            <a:endParaRPr sz="1000">
              <a:latin typeface="Segoe UI Black"/>
              <a:cs typeface="Segoe UI Black"/>
            </a:endParaRPr>
          </a:p>
          <a:p>
            <a:pPr algn="ctr" marR="113664">
              <a:lnSpc>
                <a:spcPct val="100000"/>
              </a:lnSpc>
              <a:spcBef>
                <a:spcPts val="80"/>
              </a:spcBef>
              <a:tabLst>
                <a:tab pos="1050925" algn="l"/>
              </a:tabLst>
            </a:pPr>
            <a:r>
              <a:rPr dirty="0" baseline="1851" sz="2250" spc="-15" b="1">
                <a:solidFill>
                  <a:srgbClr val="FFFFFF"/>
                </a:solidFill>
                <a:latin typeface="Segoe UI"/>
                <a:cs typeface="Segoe UI"/>
              </a:rPr>
              <a:t>13.7%</a:t>
            </a:r>
            <a:r>
              <a:rPr dirty="0" baseline="1851" sz="225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20" b="1">
                <a:solidFill>
                  <a:srgbClr val="FFFFFF"/>
                </a:solidFill>
                <a:latin typeface="Segoe UI"/>
                <a:cs typeface="Segoe UI"/>
              </a:rPr>
              <a:t>2.7%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27917" y="4812138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25101" y="4560546"/>
            <a:ext cx="380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State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27917" y="5546938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25101" y="5208166"/>
            <a:ext cx="4470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Grade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27917" y="6443643"/>
            <a:ext cx="122872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51560" algn="l"/>
              </a:tabLst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25101" y="5920029"/>
            <a:ext cx="90614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Good</a:t>
            </a:r>
            <a:r>
              <a:rPr dirty="0" sz="1100" spc="95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vs</a:t>
            </a:r>
            <a:r>
              <a:rPr dirty="0" sz="1100" spc="4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Segoe UI Black"/>
                <a:cs typeface="Segoe UI Black"/>
              </a:rPr>
              <a:t>Bad </a:t>
            </a:r>
            <a:r>
              <a:rPr dirty="0" sz="1100" spc="-20">
                <a:solidFill>
                  <a:srgbClr val="FFFFFF"/>
                </a:solidFill>
                <a:latin typeface="Segoe UI Black"/>
                <a:cs typeface="Segoe UI Black"/>
              </a:rPr>
              <a:t>Loan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27917" y="4015066"/>
            <a:ext cx="1171575" cy="247650"/>
          </a:xfrm>
          <a:prstGeom prst="rect">
            <a:avLst/>
          </a:prstGeom>
          <a:solidFill>
            <a:srgbClr val="707BC4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</a:pPr>
            <a:r>
              <a:rPr dirty="0" baseline="2777" sz="1500" spc="-37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baseline="2777" sz="1500" spc="-2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2777" sz="1500" b="1">
                <a:solidFill>
                  <a:srgbClr val="FFFFFF"/>
                </a:solidFill>
                <a:latin typeface="Segoe UI"/>
                <a:cs typeface="Segoe UI"/>
              </a:rPr>
              <a:t>Loan</a:t>
            </a:r>
            <a:r>
              <a:rPr dirty="0" baseline="2777" sz="1500" spc="-2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2777" sz="1500" spc="-44" b="1">
                <a:solidFill>
                  <a:srgbClr val="FFFFFF"/>
                </a:solidFill>
                <a:latin typeface="Segoe UI"/>
                <a:cs typeface="Segoe UI"/>
              </a:rPr>
              <a:t>Ap…</a:t>
            </a:r>
            <a:r>
              <a:rPr dirty="0" baseline="2777" sz="1500" spc="-232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2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5101" y="3663841"/>
            <a:ext cx="10661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 Black"/>
                <a:cs typeface="Segoe UI Black"/>
              </a:rPr>
              <a:t>Select</a:t>
            </a:r>
            <a:r>
              <a:rPr dirty="0" sz="1100" spc="-10">
                <a:solidFill>
                  <a:srgbClr val="FFFFFF"/>
                </a:solidFill>
                <a:latin typeface="Segoe UI Black"/>
                <a:cs typeface="Segoe UI Black"/>
              </a:rPr>
              <a:t> Measure</a:t>
            </a:r>
            <a:endParaRPr sz="1100">
              <a:latin typeface="Segoe UI Black"/>
              <a:cs typeface="Segoe UI Black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328282" y="2268902"/>
            <a:ext cx="8496300" cy="3143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275"/>
              </a:spcBef>
              <a:tabLst>
                <a:tab pos="918844" algn="l"/>
                <a:tab pos="1890395" algn="l"/>
                <a:tab pos="4490720" algn="l"/>
                <a:tab pos="5500370" algn="l"/>
              </a:tabLst>
            </a:pPr>
            <a:r>
              <a:rPr dirty="0" sz="1000" spc="-25" b="1">
                <a:solidFill>
                  <a:srgbClr val="FFFFFF"/>
                </a:solidFill>
                <a:latin typeface="Segoe UI"/>
                <a:cs typeface="Segoe UI"/>
              </a:rPr>
              <a:t>ID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Purpose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	Home</a:t>
            </a:r>
            <a:r>
              <a:rPr dirty="0" sz="1000" spc="-4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Ownership</a:t>
            </a:r>
            <a:r>
              <a:rPr dirty="0" sz="1000" spc="110" b="1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Grade</a:t>
            </a:r>
            <a:r>
              <a:rPr dirty="0" sz="1000" spc="114" b="1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Sub</a:t>
            </a:r>
            <a:r>
              <a:rPr dirty="0" sz="1000" spc="-4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Grade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	Issue </a:t>
            </a:r>
            <a:r>
              <a:rPr dirty="0" sz="1000" spc="-20" b="1">
                <a:solidFill>
                  <a:srgbClr val="FFFFFF"/>
                </a:solidFill>
                <a:latin typeface="Segoe UI"/>
                <a:cs typeface="Segoe UI"/>
              </a:rPr>
              <a:t>Date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000" spc="-25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 Funded</a:t>
            </a:r>
            <a:r>
              <a:rPr dirty="0" sz="1000" spc="-2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Amount</a:t>
            </a:r>
            <a:r>
              <a:rPr dirty="0" sz="1000" spc="160" b="1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Interest</a:t>
            </a:r>
            <a:r>
              <a:rPr dirty="0" sz="10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Segoe UI"/>
                <a:cs typeface="Segoe UI"/>
              </a:rPr>
              <a:t>Rate</a:t>
            </a:r>
            <a:r>
              <a:rPr dirty="0" sz="1000" spc="145" b="1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Installment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0824585" y="2268902"/>
            <a:ext cx="1504950" cy="314325"/>
            <a:chOff x="10824585" y="2268902"/>
            <a:chExt cx="1504950" cy="314325"/>
          </a:xfrm>
        </p:grpSpPr>
        <p:sp>
          <p:nvSpPr>
            <p:cNvPr id="60" name="object 60" descr=""/>
            <p:cNvSpPr/>
            <p:nvPr/>
          </p:nvSpPr>
          <p:spPr>
            <a:xfrm>
              <a:off x="11967586" y="2268902"/>
              <a:ext cx="361950" cy="314325"/>
            </a:xfrm>
            <a:custGeom>
              <a:avLst/>
              <a:gdLst/>
              <a:ahLst/>
              <a:cxnLst/>
              <a:rect l="l" t="t" r="r" b="b"/>
              <a:pathLst>
                <a:path w="361950" h="314325">
                  <a:moveTo>
                    <a:pt x="361949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361949" y="0"/>
                  </a:lnTo>
                  <a:lnTo>
                    <a:pt x="361949" y="314325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824585" y="2573703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952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0888086" y="2291159"/>
            <a:ext cx="1099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dirty="0" sz="10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Segoe UI"/>
                <a:cs typeface="Segoe UI"/>
              </a:rPr>
              <a:t>Amount</a:t>
            </a:r>
            <a:r>
              <a:rPr dirty="0" sz="1000" spc="-3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Segoe UI"/>
                <a:cs typeface="Segoe UI"/>
              </a:rPr>
              <a:t>Reci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328282" y="2583228"/>
            <a:ext cx="10001250" cy="247650"/>
            <a:chOff x="2328282" y="2583228"/>
            <a:chExt cx="10001250" cy="247650"/>
          </a:xfrm>
        </p:grpSpPr>
        <p:sp>
          <p:nvSpPr>
            <p:cNvPr id="64" name="object 64" descr=""/>
            <p:cNvSpPr/>
            <p:nvPr/>
          </p:nvSpPr>
          <p:spPr>
            <a:xfrm>
              <a:off x="2328278" y="2821355"/>
              <a:ext cx="8496300" cy="9525"/>
            </a:xfrm>
            <a:custGeom>
              <a:avLst/>
              <a:gdLst/>
              <a:ahLst/>
              <a:cxnLst/>
              <a:rect l="l" t="t" r="r" b="b"/>
              <a:pathLst>
                <a:path w="8496300" h="9525">
                  <a:moveTo>
                    <a:pt x="8496300" y="0"/>
                  </a:moveTo>
                  <a:lnTo>
                    <a:pt x="84963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8496300" y="9525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0824585" y="2583228"/>
              <a:ext cx="1504950" cy="247650"/>
            </a:xfrm>
            <a:custGeom>
              <a:avLst/>
              <a:gdLst/>
              <a:ahLst/>
              <a:cxnLst/>
              <a:rect l="l" t="t" r="r" b="b"/>
              <a:pathLst>
                <a:path w="1504950" h="247650">
                  <a:moveTo>
                    <a:pt x="1504950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1504950" y="0"/>
                  </a:lnTo>
                  <a:lnTo>
                    <a:pt x="1504950" y="247650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824585" y="2821353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952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7" name="object 67" descr=""/>
          <p:cNvGraphicFramePr>
            <a:graphicFrameLocks noGrp="1"/>
          </p:cNvGraphicFramePr>
          <p:nvPr/>
        </p:nvGraphicFramePr>
        <p:xfrm>
          <a:off x="2328282" y="2578465"/>
          <a:ext cx="9715500" cy="423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310005"/>
                <a:gridCol w="1008380"/>
                <a:gridCol w="488950"/>
                <a:gridCol w="628650"/>
                <a:gridCol w="1900554"/>
                <a:gridCol w="1268729"/>
                <a:gridCol w="753745"/>
                <a:gridCol w="1104265"/>
                <a:gridCol w="683259"/>
              </a:tblGrid>
              <a:tr h="24701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54734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August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$25,000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829.10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55742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credit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card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08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May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$7,000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228.22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57245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OWN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March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$1,200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40.50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57416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November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$10,800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366.86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58915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08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April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$7,500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162.34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59006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credit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card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September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$3,000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102.92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61390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credit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card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February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$4,000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0.08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125.13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61419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February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$5,600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194.02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62102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April</a:t>
                      </a:r>
                      <a:r>
                        <a:rPr dirty="0" sz="1000" spc="-4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$3,200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103.08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65426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car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1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August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$4,000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131.22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65640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home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improvement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08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May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$5,000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87.19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66431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February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$2,525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84.12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66749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08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December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$10,625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360.43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66943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RENT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August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$2,800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61.57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66964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08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June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$7,500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0.13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253.58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67503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Debt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consolidation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A4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09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October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$10,000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0.09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316.11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1A1A1A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68163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small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business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MORTGAGE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A3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10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February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2021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$3,000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0.07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1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92.82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$</a:t>
                      </a:r>
                      <a:endParaRPr sz="1000">
                        <a:latin typeface="Segoe UI Black"/>
                        <a:cs typeface="Segoe UI Black"/>
                      </a:endParaRPr>
                    </a:p>
                  </a:txBody>
                  <a:tcPr marL="0" marR="0" marB="0" marT="39370">
                    <a:lnT w="9525">
                      <a:solidFill>
                        <a:srgbClr val="808080"/>
                      </a:solidFill>
                      <a:prstDash val="solid"/>
                    </a:lnT>
                    <a:lnB w="57150">
                      <a:solidFill>
                        <a:srgbClr val="1A1A1A"/>
                      </a:solidFill>
                      <a:prstDash val="solid"/>
                    </a:lnB>
                    <a:solidFill>
                      <a:srgbClr val="404EB0"/>
                    </a:solidFill>
                  </a:tcPr>
                </a:tc>
              </a:tr>
            </a:tbl>
          </a:graphicData>
        </a:graphic>
      </p:graphicFrame>
      <p:grpSp>
        <p:nvGrpSpPr>
          <p:cNvPr id="68" name="object 68" descr=""/>
          <p:cNvGrpSpPr/>
          <p:nvPr/>
        </p:nvGrpSpPr>
        <p:grpSpPr>
          <a:xfrm>
            <a:off x="2328282" y="2268902"/>
            <a:ext cx="9725025" cy="4657725"/>
            <a:chOff x="2328282" y="2268902"/>
            <a:chExt cx="9725025" cy="4657725"/>
          </a:xfrm>
        </p:grpSpPr>
        <p:sp>
          <p:nvSpPr>
            <p:cNvPr id="69" name="object 69" descr=""/>
            <p:cNvSpPr/>
            <p:nvPr/>
          </p:nvSpPr>
          <p:spPr>
            <a:xfrm>
              <a:off x="2328282" y="6840905"/>
              <a:ext cx="9639300" cy="85725"/>
            </a:xfrm>
            <a:custGeom>
              <a:avLst/>
              <a:gdLst/>
              <a:ahLst/>
              <a:cxnLst/>
              <a:rect l="l" t="t" r="r" b="b"/>
              <a:pathLst>
                <a:path w="9639300" h="85725">
                  <a:moveTo>
                    <a:pt x="9602125" y="85724"/>
                  </a:moveTo>
                  <a:lnTo>
                    <a:pt x="37178" y="85724"/>
                  </a:lnTo>
                  <a:lnTo>
                    <a:pt x="31711" y="84636"/>
                  </a:lnTo>
                  <a:lnTo>
                    <a:pt x="1087" y="54013"/>
                  </a:lnTo>
                  <a:lnTo>
                    <a:pt x="0" y="48546"/>
                  </a:lnTo>
                  <a:lnTo>
                    <a:pt x="0" y="428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9602125" y="0"/>
                  </a:lnTo>
                  <a:lnTo>
                    <a:pt x="9633866" y="21207"/>
                  </a:lnTo>
                  <a:lnTo>
                    <a:pt x="9639304" y="37178"/>
                  </a:lnTo>
                  <a:lnTo>
                    <a:pt x="9639304" y="48546"/>
                  </a:lnTo>
                  <a:lnTo>
                    <a:pt x="9618094" y="80286"/>
                  </a:lnTo>
                  <a:lnTo>
                    <a:pt x="9607592" y="84636"/>
                  </a:lnTo>
                  <a:lnTo>
                    <a:pt x="9602125" y="857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333044" y="6845667"/>
              <a:ext cx="9277350" cy="76200"/>
            </a:xfrm>
            <a:custGeom>
              <a:avLst/>
              <a:gdLst/>
              <a:ahLst/>
              <a:cxnLst/>
              <a:rect l="l" t="t" r="r" b="b"/>
              <a:pathLst>
                <a:path w="9277350" h="76200">
                  <a:moveTo>
                    <a:pt x="9244305" y="76200"/>
                  </a:moveTo>
                  <a:lnTo>
                    <a:pt x="33047" y="76200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244305" y="0"/>
                  </a:lnTo>
                  <a:lnTo>
                    <a:pt x="9276386" y="28187"/>
                  </a:lnTo>
                  <a:lnTo>
                    <a:pt x="9277353" y="33047"/>
                  </a:lnTo>
                  <a:lnTo>
                    <a:pt x="9277353" y="43152"/>
                  </a:lnTo>
                  <a:lnTo>
                    <a:pt x="9249166" y="75233"/>
                  </a:lnTo>
                  <a:lnTo>
                    <a:pt x="9244305" y="7620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333044" y="6845667"/>
              <a:ext cx="9277350" cy="76200"/>
            </a:xfrm>
            <a:custGeom>
              <a:avLst/>
              <a:gdLst/>
              <a:ahLst/>
              <a:cxnLst/>
              <a:rect l="l" t="t" r="r" b="b"/>
              <a:pathLst>
                <a:path w="9277350" h="76200">
                  <a:moveTo>
                    <a:pt x="0" y="38100"/>
                  </a:move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9239254" y="0"/>
                  </a:lnTo>
                  <a:lnTo>
                    <a:pt x="9244305" y="0"/>
                  </a:lnTo>
                  <a:lnTo>
                    <a:pt x="9249165" y="966"/>
                  </a:lnTo>
                  <a:lnTo>
                    <a:pt x="9274452" y="23519"/>
                  </a:lnTo>
                  <a:lnTo>
                    <a:pt x="9276386" y="28187"/>
                  </a:lnTo>
                  <a:lnTo>
                    <a:pt x="9277353" y="33047"/>
                  </a:lnTo>
                  <a:lnTo>
                    <a:pt x="9277354" y="38100"/>
                  </a:lnTo>
                  <a:lnTo>
                    <a:pt x="9277353" y="43152"/>
                  </a:lnTo>
                  <a:lnTo>
                    <a:pt x="9276386" y="48012"/>
                  </a:lnTo>
                  <a:lnTo>
                    <a:pt x="9274452" y="52680"/>
                  </a:lnTo>
                  <a:lnTo>
                    <a:pt x="9272519" y="57348"/>
                  </a:lnTo>
                  <a:lnTo>
                    <a:pt x="9239254" y="76200"/>
                  </a:lnTo>
                  <a:lnTo>
                    <a:pt x="38100" y="76200"/>
                  </a:lnTo>
                  <a:lnTo>
                    <a:pt x="4833" y="57348"/>
                  </a:lnTo>
                  <a:lnTo>
                    <a:pt x="0" y="43152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1967585" y="2268903"/>
              <a:ext cx="85725" cy="4572000"/>
            </a:xfrm>
            <a:custGeom>
              <a:avLst/>
              <a:gdLst/>
              <a:ahLst/>
              <a:cxnLst/>
              <a:rect l="l" t="t" r="r" b="b"/>
              <a:pathLst>
                <a:path w="85725" h="4572000">
                  <a:moveTo>
                    <a:pt x="48546" y="4572001"/>
                  </a:moveTo>
                  <a:lnTo>
                    <a:pt x="37178" y="4572001"/>
                  </a:lnTo>
                  <a:lnTo>
                    <a:pt x="31710" y="4570913"/>
                  </a:lnTo>
                  <a:lnTo>
                    <a:pt x="1087" y="4540290"/>
                  </a:lnTo>
                  <a:lnTo>
                    <a:pt x="0" y="4534823"/>
                  </a:lnTo>
                  <a:lnTo>
                    <a:pt x="0" y="4529139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5" y="37178"/>
                  </a:lnTo>
                  <a:lnTo>
                    <a:pt x="85725" y="4534823"/>
                  </a:lnTo>
                  <a:lnTo>
                    <a:pt x="64516" y="4566563"/>
                  </a:lnTo>
                  <a:lnTo>
                    <a:pt x="54013" y="4570914"/>
                  </a:lnTo>
                  <a:lnTo>
                    <a:pt x="48546" y="457200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1972349" y="2273665"/>
              <a:ext cx="76200" cy="590550"/>
            </a:xfrm>
            <a:custGeom>
              <a:avLst/>
              <a:gdLst/>
              <a:ahLst/>
              <a:cxnLst/>
              <a:rect l="l" t="t" r="r" b="b"/>
              <a:pathLst>
                <a:path w="76200" h="590550">
                  <a:moveTo>
                    <a:pt x="43152" y="590550"/>
                  </a:moveTo>
                  <a:lnTo>
                    <a:pt x="33047" y="590550"/>
                  </a:lnTo>
                  <a:lnTo>
                    <a:pt x="28187" y="589583"/>
                  </a:lnTo>
                  <a:lnTo>
                    <a:pt x="966" y="562362"/>
                  </a:lnTo>
                  <a:lnTo>
                    <a:pt x="0" y="557502"/>
                  </a:lnTo>
                  <a:lnTo>
                    <a:pt x="0" y="55245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200" y="33047"/>
                  </a:lnTo>
                  <a:lnTo>
                    <a:pt x="76200" y="557502"/>
                  </a:lnTo>
                  <a:lnTo>
                    <a:pt x="48012" y="589583"/>
                  </a:lnTo>
                  <a:lnTo>
                    <a:pt x="43152" y="59055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1972349" y="2273665"/>
              <a:ext cx="76200" cy="590550"/>
            </a:xfrm>
            <a:custGeom>
              <a:avLst/>
              <a:gdLst/>
              <a:ahLst/>
              <a:cxnLst/>
              <a:rect l="l" t="t" r="r" b="b"/>
              <a:pathLst>
                <a:path w="76200" h="590550">
                  <a:moveTo>
                    <a:pt x="0" y="552450"/>
                  </a:move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3299" y="23519"/>
                  </a:lnTo>
                  <a:lnTo>
                    <a:pt x="76200" y="38100"/>
                  </a:lnTo>
                  <a:lnTo>
                    <a:pt x="76200" y="552450"/>
                  </a:lnTo>
                  <a:lnTo>
                    <a:pt x="57348" y="585716"/>
                  </a:lnTo>
                  <a:lnTo>
                    <a:pt x="38100" y="590550"/>
                  </a:lnTo>
                  <a:lnTo>
                    <a:pt x="33047" y="590550"/>
                  </a:lnTo>
                  <a:lnTo>
                    <a:pt x="28187" y="589583"/>
                  </a:lnTo>
                  <a:lnTo>
                    <a:pt x="23519" y="587649"/>
                  </a:lnTo>
                  <a:lnTo>
                    <a:pt x="18851" y="585716"/>
                  </a:lnTo>
                  <a:lnTo>
                    <a:pt x="0" y="557502"/>
                  </a:lnTo>
                  <a:lnTo>
                    <a:pt x="0" y="5524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5" name="object 75" descr=""/>
          <p:cNvGraphicFramePr>
            <a:graphicFrameLocks noGrp="1"/>
          </p:cNvGraphicFramePr>
          <p:nvPr/>
        </p:nvGraphicFramePr>
        <p:xfrm>
          <a:off x="219112" y="1950213"/>
          <a:ext cx="1923414" cy="153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1628775"/>
              </a:tblGrid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Summary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B w="19050">
                      <a:solidFill>
                        <a:srgbClr val="252423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95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Overview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B w="19050">
                      <a:solidFill>
                        <a:srgbClr val="252423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946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252423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100" spc="-10">
                          <a:latin typeface="Segoe UI Black"/>
                          <a:cs typeface="Segoe UI Black"/>
                        </a:rPr>
                        <a:t>Details</a:t>
                      </a:r>
                      <a:endParaRPr sz="1100">
                        <a:latin typeface="Segoe UI Black"/>
                        <a:cs typeface="Segoe UI Black"/>
                      </a:endParaRPr>
                    </a:p>
                  </a:txBody>
                  <a:tcPr marL="0" marR="0" marB="0" marT="146050">
                    <a:lnL w="19050">
                      <a:solidFill>
                        <a:srgbClr val="252423"/>
                      </a:solidFill>
                      <a:prstDash val="solid"/>
                    </a:lnL>
                    <a:lnR w="19050">
                      <a:solidFill>
                        <a:srgbClr val="252423"/>
                      </a:solidFill>
                      <a:prstDash val="solid"/>
                    </a:lnR>
                    <a:lnB w="19050">
                      <a:solidFill>
                        <a:srgbClr val="25242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76" name="object 7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484" y="874028"/>
            <a:ext cx="962025" cy="96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2024-07-12T10:52:15Z</dcterms:created>
  <dcterms:modified xsi:type="dcterms:W3CDTF">2024-07-12T10:52:15Z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PDFium</vt:lpwstr>
  </property>
  <property fmtid="{D5CDD505-2E9C-101B-9397-08002B2CF9AE}" pid="4" name="LastSaved">
    <vt:filetime>2024-07-12T00:00:00Z</vt:filetime>
  </property>
  <property fmtid="{D5CDD505-2E9C-101B-9397-08002B2CF9AE}" pid="5" name="Producer">
    <vt:lpwstr>PDFium</vt:lpwstr>
  </property>
</Properties>
</file>