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4"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snapToGrid="0">
      <p:cViewPr>
        <p:scale>
          <a:sx n="100" d="100"/>
          <a:sy n="100" d="100"/>
        </p:scale>
        <p:origin x="-869" y="-1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937938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8" y="200578"/>
            <a:ext cx="8481551" cy="3374431"/>
          </a:xfrm>
        </p:spPr>
        <p:txBody>
          <a:bodyPr>
            <a:normAutofit fontScale="90000"/>
          </a:bodyPr>
          <a:lstStyle/>
          <a:p>
            <a:r>
              <a:rPr lang="en-US" sz="2700" dirty="0" smtClean="0">
                <a:solidFill>
                  <a:schemeClr val="bg1"/>
                </a:solidFill>
              </a:rPr>
              <a:t>DATA ANALYSIS AND</a:t>
            </a:r>
            <a:br>
              <a:rPr lang="en-US" sz="2700" dirty="0" smtClean="0">
                <a:solidFill>
                  <a:schemeClr val="bg1"/>
                </a:solidFill>
              </a:rPr>
            </a:br>
            <a:r>
              <a:rPr lang="en-US" sz="2700" dirty="0" smtClean="0">
                <a:solidFill>
                  <a:schemeClr val="bg1"/>
                </a:solidFill>
              </a:rPr>
              <a:t>MACHINE LEARNING </a:t>
            </a:r>
            <a:br>
              <a:rPr lang="en-US" sz="2700" dirty="0" smtClean="0">
                <a:solidFill>
                  <a:schemeClr val="bg1"/>
                </a:solidFill>
              </a:rPr>
            </a:br>
            <a:r>
              <a:rPr lang="en-US" sz="2700" dirty="0" smtClean="0">
                <a:solidFill>
                  <a:schemeClr val="bg1"/>
                </a:solidFill>
              </a:rPr>
              <a:t>USING PYTHON INTERNSHIP</a:t>
            </a:r>
            <a:r>
              <a:rPr lang="en-US" dirty="0" smtClean="0"/>
              <a:t/>
            </a:r>
            <a:br>
              <a:rPr lang="en-US" dirty="0" smtClean="0"/>
            </a:br>
            <a:r>
              <a:rPr lang="en-US" dirty="0" smtClean="0"/>
              <a:t/>
            </a:r>
            <a:br>
              <a:rPr lang="en-US" dirty="0" smtClean="0"/>
            </a:br>
            <a:r>
              <a:rPr lang="en-US" sz="3100" dirty="0" smtClean="0"/>
              <a:t>MOBILE PRICE CLASSIFICATION</a:t>
            </a:r>
            <a:r>
              <a:rPr lang="en-US" dirty="0"/>
              <a:t/>
            </a:r>
            <a:br>
              <a:rPr lang="en-US" dirty="0"/>
            </a:br>
            <a:r>
              <a:rPr lang="en-US" dirty="0" smtClean="0"/>
              <a:t/>
            </a:r>
            <a:br>
              <a:rPr lang="en-US" dirty="0" smtClean="0"/>
            </a:br>
            <a:r>
              <a:rPr lang="en-US" sz="2200" dirty="0" smtClean="0"/>
              <a:t>BY TEAM PRAJJWAL CODES</a:t>
            </a:r>
            <a:r>
              <a:rPr lang="en-US" dirty="0"/>
              <a:t/>
            </a:r>
            <a:br>
              <a:rPr lang="en-US" dirty="0"/>
            </a:br>
            <a:endParaRPr lang="en-US" dirty="0"/>
          </a:p>
        </p:txBody>
      </p:sp>
      <p:sp>
        <p:nvSpPr>
          <p:cNvPr id="3" name="Subtitle 2"/>
          <p:cNvSpPr>
            <a:spLocks noGrp="1"/>
          </p:cNvSpPr>
          <p:nvPr>
            <p:ph type="subTitle" idx="1"/>
          </p:nvPr>
        </p:nvSpPr>
        <p:spPr>
          <a:xfrm>
            <a:off x="464575" y="3753458"/>
            <a:ext cx="8192728" cy="730043"/>
          </a:xfrm>
        </p:spPr>
        <p:txBody>
          <a:bodyPr>
            <a:normAutofit fontScale="77500" lnSpcReduction="20000"/>
          </a:bodyPr>
          <a:lstStyle/>
          <a:p>
            <a:r>
              <a:rPr lang="en-US" dirty="0" smtClean="0"/>
              <a:t>TEAM NUMBER- 9</a:t>
            </a:r>
          </a:p>
          <a:p>
            <a:r>
              <a:rPr lang="en-US" dirty="0" smtClean="0"/>
              <a:t>PRAJJWAL MAURYA</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lstStyle/>
          <a:p>
            <a:r>
              <a:rPr lang="en-US" sz="2400" dirty="0" smtClean="0"/>
              <a:t>PROBLEM STATEMENT</a:t>
            </a:r>
            <a:endParaRPr lang="en-US" sz="2400" dirty="0"/>
          </a:p>
          <a:p>
            <a:r>
              <a:rPr lang="en-US" sz="2400" dirty="0" smtClean="0"/>
              <a:t>OBJECTIVE</a:t>
            </a:r>
            <a:endParaRPr lang="en-US" sz="2400" dirty="0"/>
          </a:p>
          <a:p>
            <a:r>
              <a:rPr lang="en-US" sz="2400" dirty="0" smtClean="0"/>
              <a:t>MOTIVATION</a:t>
            </a:r>
            <a:endParaRPr lang="en-US" sz="2400" dirty="0"/>
          </a:p>
          <a:p>
            <a:r>
              <a:rPr lang="en-US" sz="2400" dirty="0" smtClean="0"/>
              <a:t>DATASET DESCRIPTION </a:t>
            </a:r>
            <a:endParaRPr lang="en-US" sz="2400" dirty="0"/>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PROBLEM STATEMENT</a:t>
            </a:r>
            <a:endParaRPr lang="en-US" dirty="0"/>
          </a:p>
        </p:txBody>
      </p:sp>
      <p:sp>
        <p:nvSpPr>
          <p:cNvPr id="5" name="Content Placeholder 4"/>
          <p:cNvSpPr>
            <a:spLocks noGrp="1"/>
          </p:cNvSpPr>
          <p:nvPr>
            <p:ph idx="1"/>
          </p:nvPr>
        </p:nvSpPr>
        <p:spPr/>
        <p:txBody>
          <a:bodyPr>
            <a:normAutofit fontScale="62500" lnSpcReduction="20000"/>
          </a:bodyPr>
          <a:lstStyle/>
          <a:p>
            <a:r>
              <a:rPr lang="en-US" dirty="0" smtClean="0"/>
              <a:t>A person wants to establish a new mobile company in India. He wants this company would give tough competition to the other tech giants in the market. But he does not know how to estimate the price of mobiles that his company will create.</a:t>
            </a:r>
          </a:p>
          <a:p>
            <a:r>
              <a:rPr lang="en-US" dirty="0" smtClean="0"/>
              <a:t>Basically in this market, we cannot simply assume the prices of the mobile phones so he needs a way to calculate the price of mobile phones that his company will create.</a:t>
            </a:r>
          </a:p>
          <a:p>
            <a:r>
              <a:rPr lang="en-US" dirty="0" smtClean="0"/>
              <a:t>If this task is performed manually, it would take months to research the market and come up with the price for a certain mobile phone.</a:t>
            </a:r>
          </a:p>
          <a:p>
            <a:r>
              <a:rPr lang="en-US" dirty="0" smtClean="0"/>
              <a:t>So  he needs a way to get this work done with the help of Machine Learning.</a:t>
            </a:r>
            <a:endParaRPr lang="en-US" dirty="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normAutofit/>
          </a:bodyPr>
          <a:lstStyle/>
          <a:p>
            <a:r>
              <a:rPr lang="en-US" sz="2000" dirty="0" smtClean="0"/>
              <a:t>The primary goal of the my project is to determine the mobile phone price range based on the attributes which are specifications of the mobile phones (for e.g. screen, battery, processor, ram, memory, etc.).</a:t>
            </a:r>
          </a:p>
          <a:p>
            <a:r>
              <a:rPr lang="en-US" sz="2000" dirty="0" smtClean="0"/>
              <a:t>For the determination of the price range, I will use Machine Learning to predict the price range by studying the present dataset containing attributes and the data of the mobile phones already present in the market. </a:t>
            </a:r>
            <a:endParaRPr lang="en-IN" sz="2000" dirty="0"/>
          </a:p>
        </p:txBody>
      </p:sp>
    </p:spTree>
    <p:extLst>
      <p:ext uri="{BB962C8B-B14F-4D97-AF65-F5344CB8AC3E}">
        <p14:creationId xmlns:p14="http://schemas.microsoft.com/office/powerpoint/2010/main" val="2082188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p:txBody>
          <a:bodyPr>
            <a:normAutofit/>
          </a:bodyPr>
          <a:lstStyle/>
          <a:p>
            <a:r>
              <a:rPr lang="en-US" sz="2400" dirty="0" smtClean="0"/>
              <a:t>If we see in long term, we are doing this project to help establishment of the  company in the market and competing with the other tech giant companies.</a:t>
            </a:r>
          </a:p>
          <a:p>
            <a:r>
              <a:rPr lang="en-US" sz="2400" dirty="0" smtClean="0"/>
              <a:t>For me, this project will help me understand machine learning and data analytics</a:t>
            </a:r>
            <a:endParaRPr lang="en-IN" sz="2400" dirty="0"/>
          </a:p>
        </p:txBody>
      </p:sp>
    </p:spTree>
    <p:extLst>
      <p:ext uri="{BB962C8B-B14F-4D97-AF65-F5344CB8AC3E}">
        <p14:creationId xmlns:p14="http://schemas.microsoft.com/office/powerpoint/2010/main" val="2195992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sz="2400" dirty="0" smtClean="0"/>
              <a:t>The dataset which is being used in this project contains attributes and the data of the mobile phones which are already present in the market.</a:t>
            </a:r>
          </a:p>
          <a:p>
            <a:pPr marL="0" indent="0">
              <a:buNone/>
            </a:pPr>
            <a:r>
              <a:rPr lang="en-US" sz="2400" dirty="0" smtClean="0"/>
              <a:t>The attributes of this dataset are basically the specifications of the mobile phones which are listed below.</a:t>
            </a:r>
          </a:p>
          <a:p>
            <a:r>
              <a:rPr lang="en-US" dirty="0" smtClean="0"/>
              <a:t>Battery- Battery in </a:t>
            </a:r>
            <a:r>
              <a:rPr lang="en-US" dirty="0" err="1" smtClean="0"/>
              <a:t>mAh</a:t>
            </a:r>
            <a:r>
              <a:rPr lang="en-US" dirty="0" smtClean="0"/>
              <a:t>                                </a:t>
            </a:r>
          </a:p>
          <a:p>
            <a:r>
              <a:rPr lang="en-US" dirty="0" smtClean="0"/>
              <a:t>Clock Speed- Clock speed of the processor</a:t>
            </a:r>
          </a:p>
          <a:p>
            <a:r>
              <a:rPr lang="en-US" dirty="0" smtClean="0"/>
              <a:t>Dual </a:t>
            </a:r>
            <a:r>
              <a:rPr lang="en-US" dirty="0" err="1" smtClean="0"/>
              <a:t>sim</a:t>
            </a:r>
            <a:r>
              <a:rPr lang="en-US" dirty="0" smtClean="0"/>
              <a:t>- Dual </a:t>
            </a:r>
            <a:r>
              <a:rPr lang="en-US" dirty="0" err="1" smtClean="0"/>
              <a:t>sim</a:t>
            </a:r>
            <a:r>
              <a:rPr lang="en-US" dirty="0" smtClean="0"/>
              <a:t> availability (</a:t>
            </a:r>
            <a:r>
              <a:rPr lang="en-US" dirty="0"/>
              <a:t>y</a:t>
            </a:r>
            <a:r>
              <a:rPr lang="en-US" dirty="0" smtClean="0"/>
              <a:t>es or no)</a:t>
            </a:r>
            <a:endParaRPr lang="en-US" dirty="0"/>
          </a:p>
          <a:p>
            <a:r>
              <a:rPr lang="en-US" dirty="0" smtClean="0"/>
              <a:t>Front camera- Front camera in megapixels</a:t>
            </a:r>
          </a:p>
          <a:p>
            <a:r>
              <a:rPr lang="en-US" dirty="0" smtClean="0"/>
              <a:t>Internal memory- Internal Memory in GB</a:t>
            </a:r>
          </a:p>
          <a:p>
            <a:r>
              <a:rPr lang="en-US" dirty="0" smtClean="0"/>
              <a:t>4G- 4G facility (yes or no)</a:t>
            </a:r>
          </a:p>
          <a:p>
            <a:r>
              <a:rPr lang="en-US" dirty="0" smtClean="0"/>
              <a:t>Mobile depth- width of mobile (in cm)</a:t>
            </a:r>
          </a:p>
          <a:p>
            <a:r>
              <a:rPr lang="en-US" dirty="0" smtClean="0"/>
              <a:t>Mobile weight- Weight of mobile in grams</a:t>
            </a:r>
          </a:p>
          <a:p>
            <a:r>
              <a:rPr lang="en-US" dirty="0" smtClean="0"/>
              <a:t>Primary camera- Primary camera in megapixels</a:t>
            </a:r>
          </a:p>
          <a:p>
            <a:pPr marL="0" indent="0">
              <a:buNone/>
            </a:pPr>
            <a:endParaRPr lang="en-US" dirty="0" smtClean="0"/>
          </a:p>
          <a:p>
            <a:endParaRPr lang="en-IN" dirty="0"/>
          </a:p>
        </p:txBody>
      </p:sp>
    </p:spTree>
    <p:extLst>
      <p:ext uri="{BB962C8B-B14F-4D97-AF65-F5344CB8AC3E}">
        <p14:creationId xmlns:p14="http://schemas.microsoft.com/office/powerpoint/2010/main" val="263706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US" sz="1800" dirty="0" smtClean="0"/>
              <a:t>Screen resolution- contains two subpart height and width in pixels</a:t>
            </a:r>
          </a:p>
          <a:p>
            <a:r>
              <a:rPr lang="en-US" sz="1800" dirty="0" smtClean="0"/>
              <a:t>Number of cores- Number of cores present in the processor</a:t>
            </a:r>
          </a:p>
          <a:p>
            <a:r>
              <a:rPr lang="en-US" sz="1800" dirty="0" smtClean="0"/>
              <a:t>Talk time- Total talk time from full charge</a:t>
            </a:r>
          </a:p>
          <a:p>
            <a:r>
              <a:rPr lang="en-US" sz="1800" dirty="0" smtClean="0"/>
              <a:t>3G- 3G facility (yes or no)</a:t>
            </a:r>
          </a:p>
          <a:p>
            <a:r>
              <a:rPr lang="en-US" sz="1800" dirty="0" smtClean="0"/>
              <a:t>Touch screen- touch screen facility (yes or no)</a:t>
            </a:r>
          </a:p>
          <a:p>
            <a:r>
              <a:rPr lang="en-US" sz="1800" dirty="0" smtClean="0"/>
              <a:t>Wi-Fi- Wi-Fi facility (yes or no)</a:t>
            </a:r>
          </a:p>
          <a:p>
            <a:r>
              <a:rPr lang="en-US" sz="1800" dirty="0" smtClean="0"/>
              <a:t>Price range- used as output (0,1,2,3)</a:t>
            </a:r>
          </a:p>
          <a:p>
            <a:pPr marL="0" indent="0">
              <a:buNone/>
            </a:pPr>
            <a:r>
              <a:rPr lang="en-US" sz="1800" dirty="0" smtClean="0"/>
              <a:t>There are in total 2000 mobile phones data present in the dataset, based on these data we are going to predict to price range of our mobile phone.</a:t>
            </a:r>
          </a:p>
          <a:p>
            <a:pPr marL="0" indent="0">
              <a:buNone/>
            </a:pPr>
            <a:r>
              <a:rPr lang="en-US" sz="1800" dirty="0" smtClean="0"/>
              <a:t>OUTPUT-  The output for this dataset and our model will be in integer as 0,1,2,3</a:t>
            </a:r>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849848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 y="1882140"/>
            <a:ext cx="8229600" cy="1569719"/>
          </a:xfrm>
        </p:spPr>
        <p:txBody>
          <a:bodyPr/>
          <a:lstStyle/>
          <a:p>
            <a:r>
              <a:rPr lang="en-US" dirty="0" smtClean="0">
                <a:solidFill>
                  <a:schemeClr val="bg1"/>
                </a:solidFill>
              </a:rPr>
              <a:t>THANK YOU</a:t>
            </a:r>
            <a:endParaRPr lang="en-IN" dirty="0">
              <a:solidFill>
                <a:schemeClr val="bg1"/>
              </a:solidFill>
            </a:endParaRPr>
          </a:p>
        </p:txBody>
      </p:sp>
    </p:spTree>
    <p:extLst>
      <p:ext uri="{BB962C8B-B14F-4D97-AF65-F5344CB8AC3E}">
        <p14:creationId xmlns:p14="http://schemas.microsoft.com/office/powerpoint/2010/main" val="1894863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Words>
  <Application>Microsoft Office PowerPoint</Application>
  <PresentationFormat>On-screen Show (16:9)</PresentationFormat>
  <Paragraphs>42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 ANALYSIS AND MACHINE LEARNING  USING PYTHON INTERNSHIP  MOBILE PRICE CLASSIFICATION  BY TEAM PRAJJWAL CODES </vt:lpstr>
      <vt:lpstr>OVERVIEW</vt:lpstr>
      <vt:lpstr>PROBLEM STATEMENT</vt:lpstr>
      <vt:lpstr>OBJECTIVE</vt:lpstr>
      <vt:lpstr>MOTIVATION</vt:lpstr>
      <vt:lpstr>DATASET DESCRIPTION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2020-06-18T05:46:28Z</dcterms:modified>
</cp:coreProperties>
</file>