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8D90-4535-43DC-B29B-72440D759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AC78A-DB24-471C-A97C-0ECA82980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3B08D-829D-4317-B6C8-8AEC3EFE6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C8AC-5F41-4CEC-BE69-5DC4A998990A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D42A2-604E-41F7-A96B-632B69352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43C87-26EA-49F5-BA1E-56EB45CA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4EDE-4CFD-40A8-8418-F3602428D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92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BD5FC-89CA-473D-A8E7-F73FA5DF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BA98E-9DC9-4367-AB8F-A58FD385C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94B4A-FDD7-43E0-8025-582E2A855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C8AC-5F41-4CEC-BE69-5DC4A998990A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E56D1-8CBB-42EF-9D1C-36E56F56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A5FCA-7AE7-4700-82CF-CE93B65D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4EDE-4CFD-40A8-8418-F3602428D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01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7E9AB-8235-447D-8899-D4AF38713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E35F15-F4FF-4678-851A-11961612B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13247-1FCA-4B62-ADA6-EA928FC5E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C8AC-5F41-4CEC-BE69-5DC4A998990A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1EC62-CD40-430B-9E66-823852555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15304-79F9-429C-A3A9-E30982EA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4EDE-4CFD-40A8-8418-F3602428D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90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4F78-F362-4687-A36F-5989503F3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0B7F2-48B2-4762-98A6-C24E569D6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84768-4AE1-4CD4-A73D-CA90EBB7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C8AC-5F41-4CEC-BE69-5DC4A998990A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FE652-ACA3-4ECE-941C-2A8E747F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2BF84-346C-4691-A35D-B6039143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4EDE-4CFD-40A8-8418-F3602428D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70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CDB57-4509-418B-B366-95F6BEED3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5F383-28EB-489A-BAAA-98AD1BAFD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7518C-4070-4754-9C89-E76D4D71C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C8AC-5F41-4CEC-BE69-5DC4A998990A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30B6-E2FF-4EBD-B355-BBE63D82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EF105-CEED-4867-A4BC-B87705BC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4EDE-4CFD-40A8-8418-F3602428D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38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10793-87E9-46E0-9EDB-9B368BE2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CD3EB-F635-4803-A5D8-311DB9D81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2E6F8-5195-49B4-B23F-FE50A8027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5DDA6-BA65-4062-9D01-13D06A59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C8AC-5F41-4CEC-BE69-5DC4A998990A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94B86-9AA6-4368-B8A4-B04B4123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55F3E-1A74-4C15-BF07-88C430C4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4EDE-4CFD-40A8-8418-F3602428D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7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9201-32EE-4113-8F38-39F6FE00D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0A21C-FB2B-49CB-805B-3F88C729D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714FE-0B56-4BBF-B9BE-BD763AD84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9E7849-520F-48A8-B13B-0BE74F3DA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E62BA-9F96-43DF-AB84-C642CD6CF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26ED02-A8B1-42C3-AC04-7715D206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C8AC-5F41-4CEC-BE69-5DC4A998990A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FE1703-71F1-4344-AD2C-F6FEFE94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723DA2-1C1E-493A-80DA-BB83279A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4EDE-4CFD-40A8-8418-F3602428D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58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3178-6CD0-477E-88F7-8DFBD7AD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6D23A-0928-45F7-ACF6-BBE7F7704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C8AC-5F41-4CEC-BE69-5DC4A998990A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92403-583D-44BC-9017-29768601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94286-7E79-4EFF-A93A-AD48DE33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4EDE-4CFD-40A8-8418-F3602428D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82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410B8A-3669-422E-A52E-10DEA0C0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C8AC-5F41-4CEC-BE69-5DC4A998990A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D0E86C-BEAF-434B-BE6A-35D96C8B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D0DE3-FB8E-4611-B289-FE75174A5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4EDE-4CFD-40A8-8418-F3602428D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3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3A69-E378-4D59-B3A3-4A152323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68470-195A-4E93-9C37-4674A65B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59189-69FE-44FA-9EBD-12F637D01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B724E-257C-4292-B2C9-08F9AAD0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C8AC-5F41-4CEC-BE69-5DC4A998990A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967E8-FDE5-4981-BC32-8F687EE9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12DA7-24F6-4A3E-B09F-873413C2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4EDE-4CFD-40A8-8418-F3602428D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42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2470A-2383-492D-B42A-F21413BB8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E7937B-960A-435D-91A7-55BCA0441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C4DD2-4641-41DA-8177-A69BC2C18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0BE1B-39B4-4949-B924-34647957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C8AC-5F41-4CEC-BE69-5DC4A998990A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16C10-A70C-4245-A47B-B6E61E84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0CC1-88BA-4ADE-A753-D0F49E00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4EDE-4CFD-40A8-8418-F3602428D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96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B275C2-1BD0-457F-93A4-486C5E92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8C84-3BA6-46D8-9570-C15C4A495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AB5AC-A363-4013-BEC9-0D4433EAD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AC8AC-5F41-4CEC-BE69-5DC4A998990A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0698F-F28A-4E38-B41C-EC1C94080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FD09F-4337-4816-A871-3C1D11E7B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A4EDE-4CFD-40A8-8418-F3602428D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02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7704E0-CBE6-4D4C-AAD5-E4046EE4D613}"/>
              </a:ext>
            </a:extLst>
          </p:cNvPr>
          <p:cNvSpPr/>
          <p:nvPr/>
        </p:nvSpPr>
        <p:spPr>
          <a:xfrm>
            <a:off x="419100" y="285750"/>
            <a:ext cx="11353800" cy="6286500"/>
          </a:xfrm>
          <a:prstGeom prst="rect">
            <a:avLst/>
          </a:prstGeom>
          <a:blipFill dpi="0" rotWithShape="1">
            <a:blip r:embed="rId2">
              <a:alphaModFix amt="64000"/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34D48A-4B5F-4D90-A2F4-3AFE9F93A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4" y="1035590"/>
            <a:ext cx="9843135" cy="51175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0B742E-0FD3-4983-960F-FD4AF8D39D4A}"/>
              </a:ext>
            </a:extLst>
          </p:cNvPr>
          <p:cNvSpPr txBox="1"/>
          <p:nvPr/>
        </p:nvSpPr>
        <p:spPr>
          <a:xfrm>
            <a:off x="1381123" y="429838"/>
            <a:ext cx="3381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Sample Data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04689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C1BF17-FE65-421D-84EA-69DA9A268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" y="243910"/>
            <a:ext cx="11711940" cy="6537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6AEE33-1083-4C92-BB1A-EF55163411A4}"/>
              </a:ext>
            </a:extLst>
          </p:cNvPr>
          <p:cNvSpPr txBox="1"/>
          <p:nvPr/>
        </p:nvSpPr>
        <p:spPr>
          <a:xfrm>
            <a:off x="173373" y="-8389"/>
            <a:ext cx="3844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DashBoard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3709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3C7D08-0CB6-4F65-9D12-93AFC25AE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76200"/>
            <a:ext cx="1216152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8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3A14E4-AB7A-4AD0-95B2-2BCFEFE14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43" y="395506"/>
            <a:ext cx="11206163" cy="5867400"/>
          </a:xfrm>
          <a:prstGeom prst="rect">
            <a:avLst/>
          </a:prstGeom>
          <a:blipFill dpi="0" rotWithShape="1">
            <a:blip r:embed="rId3">
              <a:alphaModFix amt="25000"/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102555-668D-420D-A965-BCA8F3CF3A8C}"/>
              </a:ext>
            </a:extLst>
          </p:cNvPr>
          <p:cNvSpPr txBox="1"/>
          <p:nvPr/>
        </p:nvSpPr>
        <p:spPr>
          <a:xfrm>
            <a:off x="1371600" y="814714"/>
            <a:ext cx="492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Estimation For This Project:</a:t>
            </a:r>
            <a:endParaRPr lang="en-IN" sz="28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96A501D-E33A-4E1D-9339-9682226E9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492294"/>
              </p:ext>
            </p:extLst>
          </p:nvPr>
        </p:nvGraphicFramePr>
        <p:xfrm>
          <a:off x="1518408" y="2172749"/>
          <a:ext cx="8674216" cy="3481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155">
                  <a:extLst>
                    <a:ext uri="{9D8B030D-6E8A-4147-A177-3AD203B41FA5}">
                      <a16:colId xmlns:a16="http://schemas.microsoft.com/office/drawing/2014/main" val="2739923413"/>
                    </a:ext>
                  </a:extLst>
                </a:gridCol>
                <a:gridCol w="2980450">
                  <a:extLst>
                    <a:ext uri="{9D8B030D-6E8A-4147-A177-3AD203B41FA5}">
                      <a16:colId xmlns:a16="http://schemas.microsoft.com/office/drawing/2014/main" val="4225098350"/>
                    </a:ext>
                  </a:extLst>
                </a:gridCol>
                <a:gridCol w="2297906">
                  <a:extLst>
                    <a:ext uri="{9D8B030D-6E8A-4147-A177-3AD203B41FA5}">
                      <a16:colId xmlns:a16="http://schemas.microsoft.com/office/drawing/2014/main" val="229187868"/>
                    </a:ext>
                  </a:extLst>
                </a:gridCol>
                <a:gridCol w="2271705">
                  <a:extLst>
                    <a:ext uri="{9D8B030D-6E8A-4147-A177-3AD203B41FA5}">
                      <a16:colId xmlns:a16="http://schemas.microsoft.com/office/drawing/2014/main" val="2838241551"/>
                    </a:ext>
                  </a:extLst>
                </a:gridCol>
              </a:tblGrid>
              <a:tr h="8703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Sr.No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Estimation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Time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Cost Per Hour</a:t>
                      </a:r>
                      <a:endParaRPr lang="en-IN" sz="2400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95739"/>
                  </a:ext>
                </a:extLst>
              </a:tr>
              <a:tr h="870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Cleaning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Hour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150*3=450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040170"/>
                  </a:ext>
                </a:extLst>
              </a:tr>
              <a:tr h="870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Analysis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Hour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500*2=1000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9708"/>
                  </a:ext>
                </a:extLst>
              </a:tr>
              <a:tr h="870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Dashboard Creation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Hour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700*4=2800</a:t>
                      </a:r>
                      <a:endParaRPr lang="en-IN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151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45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34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Hiwale</dc:creator>
  <cp:lastModifiedBy>Akshay Hiwale</cp:lastModifiedBy>
  <cp:revision>14</cp:revision>
  <dcterms:created xsi:type="dcterms:W3CDTF">2021-05-22T11:59:20Z</dcterms:created>
  <dcterms:modified xsi:type="dcterms:W3CDTF">2021-05-23T14:40:20Z</dcterms:modified>
</cp:coreProperties>
</file>