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>
      <p:cViewPr varScale="1">
        <p:scale>
          <a:sx n="63" d="100"/>
          <a:sy n="63" d="100"/>
        </p:scale>
        <p:origin x="8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2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9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142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151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7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6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9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9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6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2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6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0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2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5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3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0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200" y="2386744"/>
            <a:ext cx="8991600" cy="1645920"/>
          </a:xfrm>
          <a:custGeom>
            <a:avLst/>
            <a:gdLst/>
            <a:ahLst/>
            <a:cxnLst/>
            <a:rect l="l" t="t" r="r" b="b"/>
            <a:pathLst>
              <a:path w="8991600" h="1645920">
                <a:moveTo>
                  <a:pt x="0" y="0"/>
                </a:moveTo>
                <a:lnTo>
                  <a:pt x="8991600" y="0"/>
                </a:lnTo>
                <a:lnTo>
                  <a:pt x="8991600" y="1645920"/>
                </a:lnTo>
                <a:lnTo>
                  <a:pt x="0" y="16459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600200" y="2386744"/>
            <a:ext cx="8991600" cy="1645920"/>
          </a:xfrm>
          <a:custGeom>
            <a:avLst/>
            <a:gdLst/>
            <a:ahLst/>
            <a:cxnLst/>
            <a:rect l="l" t="t" r="r" b="b"/>
            <a:pathLst>
              <a:path w="8991600" h="1645920">
                <a:moveTo>
                  <a:pt x="0" y="0"/>
                </a:moveTo>
                <a:lnTo>
                  <a:pt x="8991600" y="0"/>
                </a:lnTo>
                <a:lnTo>
                  <a:pt x="8991600" y="1645920"/>
                </a:lnTo>
                <a:lnTo>
                  <a:pt x="0" y="164592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5194" y="4352544"/>
            <a:ext cx="6801612" cy="1239894"/>
          </a:xfrm>
          <a:custGeom>
            <a:avLst/>
            <a:gdLst/>
            <a:ahLst/>
            <a:cxnLst/>
            <a:rect l="l" t="t" r="r" b="b"/>
            <a:pathLst>
              <a:path w="6801612" h="1239894">
                <a:moveTo>
                  <a:pt x="0" y="0"/>
                </a:moveTo>
                <a:lnTo>
                  <a:pt x="6801612" y="0"/>
                </a:lnTo>
                <a:lnTo>
                  <a:pt x="6801612" y="1239894"/>
                </a:lnTo>
                <a:lnTo>
                  <a:pt x="0" y="12398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95194" y="4352544"/>
            <a:ext cx="6801612" cy="1239894"/>
          </a:xfrm>
          <a:prstGeom prst="rect">
            <a:avLst/>
          </a:prstGeom>
        </p:spPr>
        <p:txBody>
          <a:bodyPr wrap="square" lIns="0" tIns="44450" rIns="0" bIns="0" rtlCol="0">
            <a:noAutofit/>
          </a:bodyPr>
          <a:lstStyle/>
          <a:p>
            <a:pPr marL="2782047" marR="830300" indent="-1909400">
              <a:lnSpc>
                <a:spcPts val="2299"/>
              </a:lnSpc>
            </a:pPr>
            <a:r>
              <a:rPr sz="2000" spc="-94" dirty="0">
                <a:solidFill>
                  <a:srgbClr val="FDFDFD"/>
                </a:solidFill>
                <a:latin typeface="Times New Roman"/>
                <a:cs typeface="Times New Roman"/>
              </a:rPr>
              <a:t>DATABASE MANAGEMENT SYSTEM PROJECT </a:t>
            </a:r>
            <a:endParaRPr sz="2000">
              <a:latin typeface="Times New Roman"/>
              <a:cs typeface="Times New Roman"/>
            </a:endParaRPr>
          </a:p>
          <a:p>
            <a:pPr marL="2782047" marR="830300">
              <a:lnSpc>
                <a:spcPts val="2299"/>
              </a:lnSpc>
              <a:spcBef>
                <a:spcPts val="1099"/>
              </a:spcBef>
            </a:pPr>
            <a:r>
              <a:rPr sz="2000" dirty="0">
                <a:solidFill>
                  <a:srgbClr val="FDFDFD"/>
                </a:solidFill>
                <a:latin typeface="Times New Roman"/>
                <a:cs typeface="Times New Roman"/>
              </a:rPr>
              <a:t>UE17CS253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00200" y="2386744"/>
            <a:ext cx="8991600" cy="1645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lang="en-IN" sz="1000" dirty="0"/>
          </a:p>
          <a:p>
            <a:pPr marL="2233258" marR="1409447" indent="-209444" algn="ctr">
              <a:lnSpc>
                <a:spcPts val="4130"/>
              </a:lnSpc>
              <a:spcBef>
                <a:spcPts val="1540"/>
              </a:spcBef>
            </a:pPr>
            <a:r>
              <a:rPr lang="en-IN" sz="3800" spc="-202">
                <a:solidFill>
                  <a:srgbClr val="262626"/>
                </a:solidFill>
                <a:latin typeface="Times New Roman"/>
                <a:cs typeface="Times New Roman"/>
              </a:rPr>
              <a:t>APPSPOT</a:t>
            </a:r>
            <a:endParaRPr lang="en-IN" sz="3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19200" y="250317"/>
            <a:ext cx="9639299" cy="1188720"/>
          </a:xfrm>
          <a:custGeom>
            <a:avLst/>
            <a:gdLst/>
            <a:ahLst/>
            <a:cxnLst/>
            <a:rect l="l" t="t" r="r" b="b"/>
            <a:pathLst>
              <a:path w="9639299" h="1188720">
                <a:moveTo>
                  <a:pt x="0" y="0"/>
                </a:moveTo>
                <a:lnTo>
                  <a:pt x="9639299" y="0"/>
                </a:lnTo>
                <a:lnTo>
                  <a:pt x="9639299" y="1188720"/>
                </a:lnTo>
                <a:lnTo>
                  <a:pt x="0" y="1188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19200" y="250317"/>
            <a:ext cx="9639299" cy="1188720"/>
          </a:xfrm>
          <a:custGeom>
            <a:avLst/>
            <a:gdLst/>
            <a:ahLst/>
            <a:cxnLst/>
            <a:rect l="l" t="t" r="r" b="b"/>
            <a:pathLst>
              <a:path w="9639299" h="1188720">
                <a:moveTo>
                  <a:pt x="0" y="0"/>
                </a:moveTo>
                <a:lnTo>
                  <a:pt x="9639299" y="0"/>
                </a:lnTo>
                <a:lnTo>
                  <a:pt x="9639299" y="1188720"/>
                </a:lnTo>
                <a:lnTo>
                  <a:pt x="0" y="1188720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9356" y="272018"/>
            <a:ext cx="8938987" cy="440598"/>
          </a:xfrm>
          <a:custGeom>
            <a:avLst/>
            <a:gdLst/>
            <a:ahLst/>
            <a:cxnLst/>
            <a:rect l="l" t="t" r="r" b="b"/>
            <a:pathLst>
              <a:path w="8938987" h="440598">
                <a:moveTo>
                  <a:pt x="0" y="0"/>
                </a:moveTo>
                <a:lnTo>
                  <a:pt x="8938987" y="0"/>
                </a:lnTo>
                <a:lnTo>
                  <a:pt x="8938987" y="440598"/>
                </a:lnTo>
                <a:lnTo>
                  <a:pt x="0" y="4405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08343" y="272018"/>
            <a:ext cx="88901" cy="440598"/>
          </a:xfrm>
          <a:custGeom>
            <a:avLst/>
            <a:gdLst/>
            <a:ahLst/>
            <a:cxnLst/>
            <a:rect l="l" t="t" r="r" b="b"/>
            <a:pathLst>
              <a:path w="88901" h="440598">
                <a:moveTo>
                  <a:pt x="0" y="0"/>
                </a:moveTo>
                <a:lnTo>
                  <a:pt x="88901" y="0"/>
                </a:lnTo>
                <a:lnTo>
                  <a:pt x="88901" y="440598"/>
                </a:lnTo>
                <a:lnTo>
                  <a:pt x="0" y="4405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29629" y="642045"/>
            <a:ext cx="1878714" cy="0"/>
          </a:xfrm>
          <a:custGeom>
            <a:avLst/>
            <a:gdLst/>
            <a:ahLst/>
            <a:cxnLst/>
            <a:rect l="l" t="t" r="r" b="b"/>
            <a:pathLst>
              <a:path w="1878714">
                <a:moveTo>
                  <a:pt x="0" y="0"/>
                </a:moveTo>
                <a:lnTo>
                  <a:pt x="1878714" y="0"/>
                </a:lnTo>
              </a:path>
            </a:pathLst>
          </a:custGeom>
          <a:ln w="30073">
            <a:solidFill>
              <a:srgbClr val="2626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69356" y="642045"/>
            <a:ext cx="1967615" cy="0"/>
          </a:xfrm>
          <a:custGeom>
            <a:avLst/>
            <a:gdLst/>
            <a:ahLst/>
            <a:cxnLst/>
            <a:rect l="l" t="t" r="r" b="b"/>
            <a:pathLst>
              <a:path w="1967615">
                <a:moveTo>
                  <a:pt x="0" y="0"/>
                </a:moveTo>
                <a:lnTo>
                  <a:pt x="1967615" y="0"/>
                </a:lnTo>
              </a:path>
            </a:pathLst>
          </a:custGeom>
          <a:ln w="30073">
            <a:solidFill>
              <a:srgbClr val="2626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6971" y="614918"/>
            <a:ext cx="5003756" cy="440598"/>
          </a:xfrm>
          <a:custGeom>
            <a:avLst/>
            <a:gdLst/>
            <a:ahLst/>
            <a:cxnLst/>
            <a:rect l="l" t="t" r="r" b="b"/>
            <a:pathLst>
              <a:path w="5003756" h="440598">
                <a:moveTo>
                  <a:pt x="0" y="0"/>
                </a:moveTo>
                <a:lnTo>
                  <a:pt x="5003756" y="0"/>
                </a:lnTo>
                <a:lnTo>
                  <a:pt x="5003756" y="440598"/>
                </a:lnTo>
                <a:lnTo>
                  <a:pt x="0" y="4405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40728" y="614918"/>
            <a:ext cx="88900" cy="440598"/>
          </a:xfrm>
          <a:custGeom>
            <a:avLst/>
            <a:gdLst/>
            <a:ahLst/>
            <a:cxnLst/>
            <a:rect l="l" t="t" r="r" b="b"/>
            <a:pathLst>
              <a:path w="88900" h="440598">
                <a:moveTo>
                  <a:pt x="0" y="0"/>
                </a:moveTo>
                <a:lnTo>
                  <a:pt x="88900" y="0"/>
                </a:lnTo>
                <a:lnTo>
                  <a:pt x="88900" y="440598"/>
                </a:lnTo>
                <a:lnTo>
                  <a:pt x="0" y="4405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29629" y="614918"/>
            <a:ext cx="0" cy="440598"/>
          </a:xfrm>
          <a:custGeom>
            <a:avLst/>
            <a:gdLst/>
            <a:ahLst/>
            <a:cxnLst/>
            <a:rect l="l" t="t" r="r" b="b"/>
            <a:pathLst>
              <a:path h="440598">
                <a:moveTo>
                  <a:pt x="0" y="440598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36971" y="984945"/>
            <a:ext cx="5003756" cy="0"/>
          </a:xfrm>
          <a:custGeom>
            <a:avLst/>
            <a:gdLst/>
            <a:ahLst/>
            <a:cxnLst/>
            <a:rect l="l" t="t" r="r" b="b"/>
            <a:pathLst>
              <a:path w="5003756">
                <a:moveTo>
                  <a:pt x="0" y="0"/>
                </a:moveTo>
                <a:lnTo>
                  <a:pt x="5003756" y="0"/>
                </a:lnTo>
              </a:path>
            </a:pathLst>
          </a:custGeom>
          <a:ln w="30073">
            <a:solidFill>
              <a:srgbClr val="2626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56369" y="2113894"/>
            <a:ext cx="7016504" cy="1195918"/>
          </a:xfrm>
          <a:custGeom>
            <a:avLst/>
            <a:gdLst/>
            <a:ahLst/>
            <a:cxnLst/>
            <a:rect l="l" t="t" r="r" b="b"/>
            <a:pathLst>
              <a:path w="7016504" h="1195918">
                <a:moveTo>
                  <a:pt x="7016504" y="199332"/>
                </a:moveTo>
                <a:lnTo>
                  <a:pt x="7016504" y="996596"/>
                </a:lnTo>
                <a:lnTo>
                  <a:pt x="7016071" y="1009747"/>
                </a:lnTo>
                <a:lnTo>
                  <a:pt x="7009689" y="1048274"/>
                </a:lnTo>
                <a:lnTo>
                  <a:pt x="6996025" y="1084600"/>
                </a:lnTo>
                <a:lnTo>
                  <a:pt x="6975509" y="1117684"/>
                </a:lnTo>
                <a:lnTo>
                  <a:pt x="6948519" y="1146530"/>
                </a:lnTo>
                <a:lnTo>
                  <a:pt x="6916764" y="1169260"/>
                </a:lnTo>
                <a:lnTo>
                  <a:pt x="6881414" y="1185285"/>
                </a:lnTo>
                <a:lnTo>
                  <a:pt x="6843513" y="1194171"/>
                </a:lnTo>
                <a:lnTo>
                  <a:pt x="4" y="1195918"/>
                </a:lnTo>
                <a:lnTo>
                  <a:pt x="9" y="10"/>
                </a:lnTo>
                <a:lnTo>
                  <a:pt x="6817183" y="10"/>
                </a:lnTo>
                <a:lnTo>
                  <a:pt x="6833530" y="670"/>
                </a:lnTo>
                <a:lnTo>
                  <a:pt x="6849514" y="2618"/>
                </a:lnTo>
                <a:lnTo>
                  <a:pt x="6865082" y="5802"/>
                </a:lnTo>
                <a:lnTo>
                  <a:pt x="6880184" y="10171"/>
                </a:lnTo>
                <a:lnTo>
                  <a:pt x="6894768" y="15673"/>
                </a:lnTo>
                <a:lnTo>
                  <a:pt x="6908783" y="22257"/>
                </a:lnTo>
                <a:lnTo>
                  <a:pt x="6922177" y="29873"/>
                </a:lnTo>
                <a:lnTo>
                  <a:pt x="6934900" y="38467"/>
                </a:lnTo>
                <a:lnTo>
                  <a:pt x="6946899" y="47990"/>
                </a:lnTo>
                <a:lnTo>
                  <a:pt x="6958125" y="58390"/>
                </a:lnTo>
                <a:lnTo>
                  <a:pt x="6968524" y="69615"/>
                </a:lnTo>
                <a:lnTo>
                  <a:pt x="6978047" y="81615"/>
                </a:lnTo>
                <a:lnTo>
                  <a:pt x="6986642" y="94337"/>
                </a:lnTo>
                <a:lnTo>
                  <a:pt x="6994257" y="107732"/>
                </a:lnTo>
                <a:lnTo>
                  <a:pt x="7000841" y="121746"/>
                </a:lnTo>
                <a:lnTo>
                  <a:pt x="7006343" y="136330"/>
                </a:lnTo>
                <a:lnTo>
                  <a:pt x="7010712" y="151432"/>
                </a:lnTo>
                <a:lnTo>
                  <a:pt x="7013896" y="167000"/>
                </a:lnTo>
                <a:lnTo>
                  <a:pt x="7015844" y="182984"/>
                </a:lnTo>
                <a:lnTo>
                  <a:pt x="7016504" y="199332"/>
                </a:lnTo>
                <a:close/>
              </a:path>
            </a:pathLst>
          </a:custGeom>
          <a:solidFill>
            <a:srgbClr val="FADECA">
              <a:alpha val="89803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56369" y="2113894"/>
            <a:ext cx="7016504" cy="1195918"/>
          </a:xfrm>
          <a:custGeom>
            <a:avLst/>
            <a:gdLst/>
            <a:ahLst/>
            <a:cxnLst/>
            <a:rect l="l" t="t" r="r" b="b"/>
            <a:pathLst>
              <a:path w="7016504" h="1195918">
                <a:moveTo>
                  <a:pt x="7016504" y="199332"/>
                </a:moveTo>
                <a:lnTo>
                  <a:pt x="7016504" y="996596"/>
                </a:lnTo>
                <a:lnTo>
                  <a:pt x="7016071" y="1009747"/>
                </a:lnTo>
                <a:lnTo>
                  <a:pt x="7014779" y="1022769"/>
                </a:lnTo>
                <a:lnTo>
                  <a:pt x="7005922" y="1060678"/>
                </a:lnTo>
                <a:lnTo>
                  <a:pt x="6989926" y="1096040"/>
                </a:lnTo>
                <a:lnTo>
                  <a:pt x="6967222" y="1127812"/>
                </a:lnTo>
                <a:lnTo>
                  <a:pt x="6938397" y="1154825"/>
                </a:lnTo>
                <a:lnTo>
                  <a:pt x="6905328" y="1175368"/>
                </a:lnTo>
                <a:lnTo>
                  <a:pt x="6869013" y="1189061"/>
                </a:lnTo>
                <a:lnTo>
                  <a:pt x="6830493" y="1195473"/>
                </a:lnTo>
                <a:lnTo>
                  <a:pt x="6817183" y="1195918"/>
                </a:lnTo>
                <a:lnTo>
                  <a:pt x="9" y="1195918"/>
                </a:lnTo>
                <a:lnTo>
                  <a:pt x="9" y="10"/>
                </a:lnTo>
                <a:lnTo>
                  <a:pt x="6817183" y="10"/>
                </a:lnTo>
                <a:lnTo>
                  <a:pt x="6833530" y="670"/>
                </a:lnTo>
                <a:lnTo>
                  <a:pt x="6849514" y="2618"/>
                </a:lnTo>
                <a:lnTo>
                  <a:pt x="6865082" y="5802"/>
                </a:lnTo>
                <a:lnTo>
                  <a:pt x="6880184" y="10171"/>
                </a:lnTo>
                <a:lnTo>
                  <a:pt x="6894768" y="15673"/>
                </a:lnTo>
                <a:lnTo>
                  <a:pt x="6908783" y="22257"/>
                </a:lnTo>
                <a:lnTo>
                  <a:pt x="6922177" y="29873"/>
                </a:lnTo>
                <a:lnTo>
                  <a:pt x="6934900" y="38467"/>
                </a:lnTo>
                <a:lnTo>
                  <a:pt x="6946899" y="47990"/>
                </a:lnTo>
                <a:lnTo>
                  <a:pt x="6958125" y="58390"/>
                </a:lnTo>
                <a:lnTo>
                  <a:pt x="6968524" y="69615"/>
                </a:lnTo>
                <a:lnTo>
                  <a:pt x="6978047" y="81615"/>
                </a:lnTo>
                <a:lnTo>
                  <a:pt x="6986642" y="94337"/>
                </a:lnTo>
                <a:lnTo>
                  <a:pt x="6994257" y="107732"/>
                </a:lnTo>
                <a:lnTo>
                  <a:pt x="7000841" y="121746"/>
                </a:lnTo>
                <a:lnTo>
                  <a:pt x="7006343" y="136330"/>
                </a:lnTo>
                <a:lnTo>
                  <a:pt x="7010712" y="151432"/>
                </a:lnTo>
                <a:lnTo>
                  <a:pt x="7013896" y="167000"/>
                </a:lnTo>
                <a:lnTo>
                  <a:pt x="7015844" y="182984"/>
                </a:lnTo>
                <a:lnTo>
                  <a:pt x="7016504" y="19933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ADE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56379" y="2172283"/>
            <a:ext cx="6958115" cy="1079150"/>
          </a:xfrm>
          <a:custGeom>
            <a:avLst/>
            <a:gdLst/>
            <a:ahLst/>
            <a:cxnLst/>
            <a:rect l="l" t="t" r="r" b="b"/>
            <a:pathLst>
              <a:path w="6958115" h="1079150">
                <a:moveTo>
                  <a:pt x="0" y="0"/>
                </a:moveTo>
                <a:lnTo>
                  <a:pt x="6958115" y="0"/>
                </a:lnTo>
                <a:lnTo>
                  <a:pt x="6958115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9601" y="1964414"/>
            <a:ext cx="3946778" cy="1494885"/>
          </a:xfrm>
          <a:custGeom>
            <a:avLst/>
            <a:gdLst/>
            <a:ahLst/>
            <a:cxnLst/>
            <a:rect l="l" t="t" r="r" b="b"/>
            <a:pathLst>
              <a:path w="3946778" h="1494885">
                <a:moveTo>
                  <a:pt x="0" y="249152"/>
                </a:moveTo>
                <a:lnTo>
                  <a:pt x="825" y="228718"/>
                </a:lnTo>
                <a:lnTo>
                  <a:pt x="3260" y="208738"/>
                </a:lnTo>
                <a:lnTo>
                  <a:pt x="12701" y="170400"/>
                </a:lnTo>
                <a:lnTo>
                  <a:pt x="27809" y="134652"/>
                </a:lnTo>
                <a:lnTo>
                  <a:pt x="48071" y="102006"/>
                </a:lnTo>
                <a:lnTo>
                  <a:pt x="72975" y="72975"/>
                </a:lnTo>
                <a:lnTo>
                  <a:pt x="102006" y="48071"/>
                </a:lnTo>
                <a:lnTo>
                  <a:pt x="134652" y="27809"/>
                </a:lnTo>
                <a:lnTo>
                  <a:pt x="170400" y="12701"/>
                </a:lnTo>
                <a:lnTo>
                  <a:pt x="208738" y="3260"/>
                </a:lnTo>
                <a:lnTo>
                  <a:pt x="249152" y="0"/>
                </a:lnTo>
                <a:lnTo>
                  <a:pt x="3697625" y="0"/>
                </a:lnTo>
                <a:lnTo>
                  <a:pt x="3736797" y="3097"/>
                </a:lnTo>
                <a:lnTo>
                  <a:pt x="3774654" y="12205"/>
                </a:lnTo>
                <a:lnTo>
                  <a:pt x="3810528" y="27048"/>
                </a:lnTo>
                <a:lnTo>
                  <a:pt x="3843753" y="47350"/>
                </a:lnTo>
                <a:lnTo>
                  <a:pt x="3873661" y="72833"/>
                </a:lnTo>
                <a:lnTo>
                  <a:pt x="3899311" y="102864"/>
                </a:lnTo>
                <a:lnTo>
                  <a:pt x="3919639" y="136073"/>
                </a:lnTo>
                <a:lnTo>
                  <a:pt x="3934511" y="171936"/>
                </a:lnTo>
                <a:lnTo>
                  <a:pt x="3943649" y="209784"/>
                </a:lnTo>
                <a:lnTo>
                  <a:pt x="3946778" y="248951"/>
                </a:lnTo>
                <a:lnTo>
                  <a:pt x="3946778" y="1245732"/>
                </a:lnTo>
                <a:lnTo>
                  <a:pt x="3945952" y="1266166"/>
                </a:lnTo>
                <a:lnTo>
                  <a:pt x="3939537" y="1305606"/>
                </a:lnTo>
                <a:lnTo>
                  <a:pt x="3927198" y="1342713"/>
                </a:lnTo>
                <a:lnTo>
                  <a:pt x="3909449" y="1376975"/>
                </a:lnTo>
                <a:lnTo>
                  <a:pt x="3886802" y="1407878"/>
                </a:lnTo>
                <a:lnTo>
                  <a:pt x="3859771" y="1434909"/>
                </a:lnTo>
                <a:lnTo>
                  <a:pt x="3828868" y="1457556"/>
                </a:lnTo>
                <a:lnTo>
                  <a:pt x="3794607" y="1475305"/>
                </a:lnTo>
                <a:lnTo>
                  <a:pt x="3757499" y="1487644"/>
                </a:lnTo>
                <a:lnTo>
                  <a:pt x="3718060" y="1494059"/>
                </a:lnTo>
                <a:lnTo>
                  <a:pt x="3697625" y="1494885"/>
                </a:lnTo>
                <a:lnTo>
                  <a:pt x="249152" y="1494885"/>
                </a:lnTo>
                <a:lnTo>
                  <a:pt x="208738" y="1491624"/>
                </a:lnTo>
                <a:lnTo>
                  <a:pt x="170400" y="1482183"/>
                </a:lnTo>
                <a:lnTo>
                  <a:pt x="134652" y="1467075"/>
                </a:lnTo>
                <a:lnTo>
                  <a:pt x="102006" y="1446813"/>
                </a:lnTo>
                <a:lnTo>
                  <a:pt x="72975" y="1421910"/>
                </a:lnTo>
                <a:lnTo>
                  <a:pt x="48071" y="1392878"/>
                </a:lnTo>
                <a:lnTo>
                  <a:pt x="27809" y="1360232"/>
                </a:lnTo>
                <a:lnTo>
                  <a:pt x="12701" y="1324483"/>
                </a:lnTo>
                <a:lnTo>
                  <a:pt x="3260" y="1286146"/>
                </a:lnTo>
                <a:lnTo>
                  <a:pt x="0" y="1245732"/>
                </a:lnTo>
                <a:lnTo>
                  <a:pt x="0" y="249152"/>
                </a:lnTo>
                <a:close/>
              </a:path>
            </a:pathLst>
          </a:custGeom>
          <a:solidFill>
            <a:srgbClr val="F4A21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9601" y="1964414"/>
            <a:ext cx="3946778" cy="1494885"/>
          </a:xfrm>
          <a:custGeom>
            <a:avLst/>
            <a:gdLst/>
            <a:ahLst/>
            <a:cxnLst/>
            <a:rect l="l" t="t" r="r" b="b"/>
            <a:pathLst>
              <a:path w="3946778" h="1494885">
                <a:moveTo>
                  <a:pt x="0" y="249152"/>
                </a:moveTo>
                <a:lnTo>
                  <a:pt x="825" y="228718"/>
                </a:lnTo>
                <a:lnTo>
                  <a:pt x="3260" y="208738"/>
                </a:lnTo>
                <a:lnTo>
                  <a:pt x="12701" y="170400"/>
                </a:lnTo>
                <a:lnTo>
                  <a:pt x="27809" y="134652"/>
                </a:lnTo>
                <a:lnTo>
                  <a:pt x="48071" y="102006"/>
                </a:lnTo>
                <a:lnTo>
                  <a:pt x="72975" y="72975"/>
                </a:lnTo>
                <a:lnTo>
                  <a:pt x="102006" y="48071"/>
                </a:lnTo>
                <a:lnTo>
                  <a:pt x="134652" y="27809"/>
                </a:lnTo>
                <a:lnTo>
                  <a:pt x="170400" y="12701"/>
                </a:lnTo>
                <a:lnTo>
                  <a:pt x="208738" y="3260"/>
                </a:lnTo>
                <a:lnTo>
                  <a:pt x="249152" y="0"/>
                </a:lnTo>
                <a:lnTo>
                  <a:pt x="3697625" y="0"/>
                </a:lnTo>
                <a:lnTo>
                  <a:pt x="3736797" y="3097"/>
                </a:lnTo>
                <a:lnTo>
                  <a:pt x="3774654" y="12205"/>
                </a:lnTo>
                <a:lnTo>
                  <a:pt x="3810528" y="27048"/>
                </a:lnTo>
                <a:lnTo>
                  <a:pt x="3843753" y="47350"/>
                </a:lnTo>
                <a:lnTo>
                  <a:pt x="3873661" y="72833"/>
                </a:lnTo>
                <a:lnTo>
                  <a:pt x="3899311" y="102864"/>
                </a:lnTo>
                <a:lnTo>
                  <a:pt x="3919639" y="136073"/>
                </a:lnTo>
                <a:lnTo>
                  <a:pt x="3934511" y="171936"/>
                </a:lnTo>
                <a:lnTo>
                  <a:pt x="3943649" y="209784"/>
                </a:lnTo>
                <a:lnTo>
                  <a:pt x="3946778" y="248951"/>
                </a:lnTo>
                <a:lnTo>
                  <a:pt x="3946778" y="249152"/>
                </a:lnTo>
                <a:lnTo>
                  <a:pt x="3946778" y="1245732"/>
                </a:lnTo>
                <a:lnTo>
                  <a:pt x="3943517" y="1286146"/>
                </a:lnTo>
                <a:lnTo>
                  <a:pt x="3934076" y="1324483"/>
                </a:lnTo>
                <a:lnTo>
                  <a:pt x="3918968" y="1360232"/>
                </a:lnTo>
                <a:lnTo>
                  <a:pt x="3898706" y="1392878"/>
                </a:lnTo>
                <a:lnTo>
                  <a:pt x="3873803" y="1421910"/>
                </a:lnTo>
                <a:lnTo>
                  <a:pt x="3844771" y="1446813"/>
                </a:lnTo>
                <a:lnTo>
                  <a:pt x="3812125" y="1467075"/>
                </a:lnTo>
                <a:lnTo>
                  <a:pt x="3776377" y="1482183"/>
                </a:lnTo>
                <a:lnTo>
                  <a:pt x="3738039" y="1491624"/>
                </a:lnTo>
                <a:lnTo>
                  <a:pt x="3697625" y="1494885"/>
                </a:lnTo>
                <a:lnTo>
                  <a:pt x="249152" y="1494885"/>
                </a:lnTo>
                <a:lnTo>
                  <a:pt x="228718" y="1494059"/>
                </a:lnTo>
                <a:lnTo>
                  <a:pt x="208738" y="1491624"/>
                </a:lnTo>
                <a:lnTo>
                  <a:pt x="189278" y="1487644"/>
                </a:lnTo>
                <a:lnTo>
                  <a:pt x="170400" y="1482183"/>
                </a:lnTo>
                <a:lnTo>
                  <a:pt x="152171" y="1475305"/>
                </a:lnTo>
                <a:lnTo>
                  <a:pt x="134652" y="1467075"/>
                </a:lnTo>
                <a:lnTo>
                  <a:pt x="117909" y="1457556"/>
                </a:lnTo>
                <a:lnTo>
                  <a:pt x="102006" y="1446813"/>
                </a:lnTo>
                <a:lnTo>
                  <a:pt x="87006" y="1434909"/>
                </a:lnTo>
                <a:lnTo>
                  <a:pt x="72975" y="1421910"/>
                </a:lnTo>
                <a:lnTo>
                  <a:pt x="59975" y="1407878"/>
                </a:lnTo>
                <a:lnTo>
                  <a:pt x="48071" y="1392878"/>
                </a:lnTo>
                <a:lnTo>
                  <a:pt x="37328" y="1376975"/>
                </a:lnTo>
                <a:lnTo>
                  <a:pt x="27809" y="1360232"/>
                </a:lnTo>
                <a:lnTo>
                  <a:pt x="19579" y="1342713"/>
                </a:lnTo>
                <a:lnTo>
                  <a:pt x="12701" y="1324483"/>
                </a:lnTo>
                <a:lnTo>
                  <a:pt x="7241" y="1305606"/>
                </a:lnTo>
                <a:lnTo>
                  <a:pt x="3260" y="1286146"/>
                </a:lnTo>
                <a:lnTo>
                  <a:pt x="825" y="1266166"/>
                </a:lnTo>
                <a:lnTo>
                  <a:pt x="0" y="1245732"/>
                </a:lnTo>
                <a:lnTo>
                  <a:pt x="0" y="24915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2575" y="2037388"/>
            <a:ext cx="3800830" cy="1348937"/>
          </a:xfrm>
          <a:custGeom>
            <a:avLst/>
            <a:gdLst/>
            <a:ahLst/>
            <a:cxnLst/>
            <a:rect l="l" t="t" r="r" b="b"/>
            <a:pathLst>
              <a:path w="3800830" h="1348937">
                <a:moveTo>
                  <a:pt x="0" y="0"/>
                </a:moveTo>
                <a:lnTo>
                  <a:pt x="3800830" y="0"/>
                </a:lnTo>
                <a:lnTo>
                  <a:pt x="3800830" y="1348937"/>
                </a:lnTo>
                <a:lnTo>
                  <a:pt x="0" y="13489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endParaRPr lang="en-US" dirty="0"/>
          </a:p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  <a:endParaRPr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56369" y="3683523"/>
            <a:ext cx="7016504" cy="1195918"/>
          </a:xfrm>
          <a:custGeom>
            <a:avLst/>
            <a:gdLst/>
            <a:ahLst/>
            <a:cxnLst/>
            <a:rect l="l" t="t" r="r" b="b"/>
            <a:pathLst>
              <a:path w="7016504" h="1195918">
                <a:moveTo>
                  <a:pt x="7016504" y="199332"/>
                </a:moveTo>
                <a:lnTo>
                  <a:pt x="7016504" y="996596"/>
                </a:lnTo>
                <a:lnTo>
                  <a:pt x="7016071" y="1009747"/>
                </a:lnTo>
                <a:lnTo>
                  <a:pt x="7009689" y="1048274"/>
                </a:lnTo>
                <a:lnTo>
                  <a:pt x="6996025" y="1084600"/>
                </a:lnTo>
                <a:lnTo>
                  <a:pt x="6975509" y="1117684"/>
                </a:lnTo>
                <a:lnTo>
                  <a:pt x="6948519" y="1146530"/>
                </a:lnTo>
                <a:lnTo>
                  <a:pt x="6916764" y="1169260"/>
                </a:lnTo>
                <a:lnTo>
                  <a:pt x="6881414" y="1185285"/>
                </a:lnTo>
                <a:lnTo>
                  <a:pt x="6843513" y="1194172"/>
                </a:lnTo>
                <a:lnTo>
                  <a:pt x="4" y="1195918"/>
                </a:lnTo>
                <a:lnTo>
                  <a:pt x="9" y="10"/>
                </a:lnTo>
                <a:lnTo>
                  <a:pt x="6817183" y="10"/>
                </a:lnTo>
                <a:lnTo>
                  <a:pt x="6833530" y="670"/>
                </a:lnTo>
                <a:lnTo>
                  <a:pt x="6849514" y="2618"/>
                </a:lnTo>
                <a:lnTo>
                  <a:pt x="6865082" y="5802"/>
                </a:lnTo>
                <a:lnTo>
                  <a:pt x="6880184" y="10171"/>
                </a:lnTo>
                <a:lnTo>
                  <a:pt x="6894768" y="15673"/>
                </a:lnTo>
                <a:lnTo>
                  <a:pt x="6908783" y="22257"/>
                </a:lnTo>
                <a:lnTo>
                  <a:pt x="6922177" y="29873"/>
                </a:lnTo>
                <a:lnTo>
                  <a:pt x="6934900" y="38467"/>
                </a:lnTo>
                <a:lnTo>
                  <a:pt x="6946899" y="47990"/>
                </a:lnTo>
                <a:lnTo>
                  <a:pt x="6958125" y="58390"/>
                </a:lnTo>
                <a:lnTo>
                  <a:pt x="6968524" y="69615"/>
                </a:lnTo>
                <a:lnTo>
                  <a:pt x="6978047" y="81615"/>
                </a:lnTo>
                <a:lnTo>
                  <a:pt x="6986642" y="94337"/>
                </a:lnTo>
                <a:lnTo>
                  <a:pt x="6994257" y="107732"/>
                </a:lnTo>
                <a:lnTo>
                  <a:pt x="7000841" y="121746"/>
                </a:lnTo>
                <a:lnTo>
                  <a:pt x="7006343" y="136330"/>
                </a:lnTo>
                <a:lnTo>
                  <a:pt x="7010712" y="151432"/>
                </a:lnTo>
                <a:lnTo>
                  <a:pt x="7013896" y="167000"/>
                </a:lnTo>
                <a:lnTo>
                  <a:pt x="7015844" y="182984"/>
                </a:lnTo>
                <a:lnTo>
                  <a:pt x="7016504" y="199332"/>
                </a:lnTo>
                <a:close/>
              </a:path>
            </a:pathLst>
          </a:custGeom>
          <a:solidFill>
            <a:srgbClr val="FADECA">
              <a:alpha val="89803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56369" y="3683523"/>
            <a:ext cx="7016504" cy="1195918"/>
          </a:xfrm>
          <a:custGeom>
            <a:avLst/>
            <a:gdLst/>
            <a:ahLst/>
            <a:cxnLst/>
            <a:rect l="l" t="t" r="r" b="b"/>
            <a:pathLst>
              <a:path w="7016504" h="1195918">
                <a:moveTo>
                  <a:pt x="7016504" y="199332"/>
                </a:moveTo>
                <a:lnTo>
                  <a:pt x="7016504" y="996596"/>
                </a:lnTo>
                <a:lnTo>
                  <a:pt x="7016071" y="1009747"/>
                </a:lnTo>
                <a:lnTo>
                  <a:pt x="7014779" y="1022769"/>
                </a:lnTo>
                <a:lnTo>
                  <a:pt x="7005922" y="1060678"/>
                </a:lnTo>
                <a:lnTo>
                  <a:pt x="6989926" y="1096040"/>
                </a:lnTo>
                <a:lnTo>
                  <a:pt x="6967222" y="1127812"/>
                </a:lnTo>
                <a:lnTo>
                  <a:pt x="6938397" y="1154825"/>
                </a:lnTo>
                <a:lnTo>
                  <a:pt x="6905328" y="1175368"/>
                </a:lnTo>
                <a:lnTo>
                  <a:pt x="6869013" y="1189062"/>
                </a:lnTo>
                <a:lnTo>
                  <a:pt x="6830493" y="1195473"/>
                </a:lnTo>
                <a:lnTo>
                  <a:pt x="6817183" y="1195918"/>
                </a:lnTo>
                <a:lnTo>
                  <a:pt x="9" y="1195918"/>
                </a:lnTo>
                <a:lnTo>
                  <a:pt x="9" y="10"/>
                </a:lnTo>
                <a:lnTo>
                  <a:pt x="6817183" y="10"/>
                </a:lnTo>
                <a:lnTo>
                  <a:pt x="6833530" y="670"/>
                </a:lnTo>
                <a:lnTo>
                  <a:pt x="6849514" y="2618"/>
                </a:lnTo>
                <a:lnTo>
                  <a:pt x="6865082" y="5802"/>
                </a:lnTo>
                <a:lnTo>
                  <a:pt x="6880184" y="10171"/>
                </a:lnTo>
                <a:lnTo>
                  <a:pt x="6894768" y="15673"/>
                </a:lnTo>
                <a:lnTo>
                  <a:pt x="6908783" y="22257"/>
                </a:lnTo>
                <a:lnTo>
                  <a:pt x="6922177" y="29873"/>
                </a:lnTo>
                <a:lnTo>
                  <a:pt x="6934900" y="38467"/>
                </a:lnTo>
                <a:lnTo>
                  <a:pt x="6946899" y="47990"/>
                </a:lnTo>
                <a:lnTo>
                  <a:pt x="6958125" y="58390"/>
                </a:lnTo>
                <a:lnTo>
                  <a:pt x="6968524" y="69615"/>
                </a:lnTo>
                <a:lnTo>
                  <a:pt x="6978047" y="81615"/>
                </a:lnTo>
                <a:lnTo>
                  <a:pt x="6986642" y="94337"/>
                </a:lnTo>
                <a:lnTo>
                  <a:pt x="6994257" y="107732"/>
                </a:lnTo>
                <a:lnTo>
                  <a:pt x="7000841" y="121746"/>
                </a:lnTo>
                <a:lnTo>
                  <a:pt x="7006343" y="136330"/>
                </a:lnTo>
                <a:lnTo>
                  <a:pt x="7010712" y="151432"/>
                </a:lnTo>
                <a:lnTo>
                  <a:pt x="7013896" y="167000"/>
                </a:lnTo>
                <a:lnTo>
                  <a:pt x="7015844" y="182984"/>
                </a:lnTo>
                <a:lnTo>
                  <a:pt x="7016504" y="19933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ADE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56379" y="3741911"/>
            <a:ext cx="6958115" cy="1079150"/>
          </a:xfrm>
          <a:custGeom>
            <a:avLst/>
            <a:gdLst/>
            <a:ahLst/>
            <a:cxnLst/>
            <a:rect l="l" t="t" r="r" b="b"/>
            <a:pathLst>
              <a:path w="6958115" h="1079150">
                <a:moveTo>
                  <a:pt x="0" y="0"/>
                </a:moveTo>
                <a:lnTo>
                  <a:pt x="6958115" y="0"/>
                </a:lnTo>
                <a:lnTo>
                  <a:pt x="6958115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Playstore</a:t>
            </a:r>
            <a:r>
              <a:rPr lang="en-US" dirty="0"/>
              <a:t> allows users to login to and manage their own accounts for customized and personal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Appspot</a:t>
            </a:r>
            <a:r>
              <a:rPr lang="en-US" dirty="0"/>
              <a:t> provides users to login to their accounts to track their downloads and manage them as well.</a:t>
            </a:r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09601" y="3534044"/>
            <a:ext cx="3946778" cy="1494884"/>
          </a:xfrm>
          <a:custGeom>
            <a:avLst/>
            <a:gdLst/>
            <a:ahLst/>
            <a:cxnLst/>
            <a:rect l="l" t="t" r="r" b="b"/>
            <a:pathLst>
              <a:path w="3946778" h="1494884">
                <a:moveTo>
                  <a:pt x="0" y="249152"/>
                </a:moveTo>
                <a:lnTo>
                  <a:pt x="825" y="228717"/>
                </a:lnTo>
                <a:lnTo>
                  <a:pt x="3260" y="208738"/>
                </a:lnTo>
                <a:lnTo>
                  <a:pt x="12701" y="170400"/>
                </a:lnTo>
                <a:lnTo>
                  <a:pt x="27809" y="134652"/>
                </a:lnTo>
                <a:lnTo>
                  <a:pt x="48071" y="102006"/>
                </a:lnTo>
                <a:lnTo>
                  <a:pt x="72975" y="72974"/>
                </a:lnTo>
                <a:lnTo>
                  <a:pt x="102006" y="48071"/>
                </a:lnTo>
                <a:lnTo>
                  <a:pt x="134652" y="27809"/>
                </a:lnTo>
                <a:lnTo>
                  <a:pt x="170400" y="12701"/>
                </a:lnTo>
                <a:lnTo>
                  <a:pt x="208738" y="3260"/>
                </a:lnTo>
                <a:lnTo>
                  <a:pt x="249152" y="0"/>
                </a:lnTo>
                <a:lnTo>
                  <a:pt x="3697625" y="0"/>
                </a:lnTo>
                <a:lnTo>
                  <a:pt x="3736797" y="3097"/>
                </a:lnTo>
                <a:lnTo>
                  <a:pt x="3774654" y="12206"/>
                </a:lnTo>
                <a:lnTo>
                  <a:pt x="3810528" y="27048"/>
                </a:lnTo>
                <a:lnTo>
                  <a:pt x="3843753" y="47350"/>
                </a:lnTo>
                <a:lnTo>
                  <a:pt x="3873661" y="72833"/>
                </a:lnTo>
                <a:lnTo>
                  <a:pt x="3899311" y="102864"/>
                </a:lnTo>
                <a:lnTo>
                  <a:pt x="3919639" y="136073"/>
                </a:lnTo>
                <a:lnTo>
                  <a:pt x="3934511" y="171936"/>
                </a:lnTo>
                <a:lnTo>
                  <a:pt x="3943649" y="209784"/>
                </a:lnTo>
                <a:lnTo>
                  <a:pt x="3946778" y="248951"/>
                </a:lnTo>
                <a:lnTo>
                  <a:pt x="3946778" y="1245732"/>
                </a:lnTo>
                <a:lnTo>
                  <a:pt x="3945952" y="1266166"/>
                </a:lnTo>
                <a:lnTo>
                  <a:pt x="3939537" y="1305606"/>
                </a:lnTo>
                <a:lnTo>
                  <a:pt x="3927198" y="1342713"/>
                </a:lnTo>
                <a:lnTo>
                  <a:pt x="3909449" y="1376975"/>
                </a:lnTo>
                <a:lnTo>
                  <a:pt x="3886802" y="1407878"/>
                </a:lnTo>
                <a:lnTo>
                  <a:pt x="3859771" y="1434909"/>
                </a:lnTo>
                <a:lnTo>
                  <a:pt x="3828868" y="1457556"/>
                </a:lnTo>
                <a:lnTo>
                  <a:pt x="3794607" y="1475305"/>
                </a:lnTo>
                <a:lnTo>
                  <a:pt x="3757499" y="1487643"/>
                </a:lnTo>
                <a:lnTo>
                  <a:pt x="3718060" y="1494058"/>
                </a:lnTo>
                <a:lnTo>
                  <a:pt x="3697625" y="1494884"/>
                </a:lnTo>
                <a:lnTo>
                  <a:pt x="249152" y="1494884"/>
                </a:lnTo>
                <a:lnTo>
                  <a:pt x="208738" y="1491623"/>
                </a:lnTo>
                <a:lnTo>
                  <a:pt x="170400" y="1482182"/>
                </a:lnTo>
                <a:lnTo>
                  <a:pt x="134652" y="1467074"/>
                </a:lnTo>
                <a:lnTo>
                  <a:pt x="102006" y="1446812"/>
                </a:lnTo>
                <a:lnTo>
                  <a:pt x="72975" y="1421909"/>
                </a:lnTo>
                <a:lnTo>
                  <a:pt x="48071" y="1392878"/>
                </a:lnTo>
                <a:lnTo>
                  <a:pt x="27809" y="1360232"/>
                </a:lnTo>
                <a:lnTo>
                  <a:pt x="12701" y="1324483"/>
                </a:lnTo>
                <a:lnTo>
                  <a:pt x="3260" y="1286146"/>
                </a:lnTo>
                <a:lnTo>
                  <a:pt x="0" y="1245732"/>
                </a:lnTo>
                <a:lnTo>
                  <a:pt x="0" y="249152"/>
                </a:lnTo>
                <a:close/>
              </a:path>
            </a:pathLst>
          </a:custGeom>
          <a:solidFill>
            <a:srgbClr val="F4A21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601" y="3534044"/>
            <a:ext cx="3946778" cy="1494884"/>
          </a:xfrm>
          <a:custGeom>
            <a:avLst/>
            <a:gdLst/>
            <a:ahLst/>
            <a:cxnLst/>
            <a:rect l="l" t="t" r="r" b="b"/>
            <a:pathLst>
              <a:path w="3946778" h="1494884">
                <a:moveTo>
                  <a:pt x="0" y="249152"/>
                </a:moveTo>
                <a:lnTo>
                  <a:pt x="825" y="228717"/>
                </a:lnTo>
                <a:lnTo>
                  <a:pt x="3260" y="208738"/>
                </a:lnTo>
                <a:lnTo>
                  <a:pt x="12701" y="170400"/>
                </a:lnTo>
                <a:lnTo>
                  <a:pt x="27809" y="134652"/>
                </a:lnTo>
                <a:lnTo>
                  <a:pt x="48071" y="102006"/>
                </a:lnTo>
                <a:lnTo>
                  <a:pt x="72975" y="72974"/>
                </a:lnTo>
                <a:lnTo>
                  <a:pt x="102006" y="48071"/>
                </a:lnTo>
                <a:lnTo>
                  <a:pt x="134652" y="27809"/>
                </a:lnTo>
                <a:lnTo>
                  <a:pt x="170400" y="12701"/>
                </a:lnTo>
                <a:lnTo>
                  <a:pt x="208738" y="3260"/>
                </a:lnTo>
                <a:lnTo>
                  <a:pt x="249152" y="0"/>
                </a:lnTo>
                <a:lnTo>
                  <a:pt x="3697625" y="0"/>
                </a:lnTo>
                <a:lnTo>
                  <a:pt x="3736797" y="3097"/>
                </a:lnTo>
                <a:lnTo>
                  <a:pt x="3774654" y="12206"/>
                </a:lnTo>
                <a:lnTo>
                  <a:pt x="3810528" y="27048"/>
                </a:lnTo>
                <a:lnTo>
                  <a:pt x="3843753" y="47350"/>
                </a:lnTo>
                <a:lnTo>
                  <a:pt x="3873661" y="72833"/>
                </a:lnTo>
                <a:lnTo>
                  <a:pt x="3899311" y="102864"/>
                </a:lnTo>
                <a:lnTo>
                  <a:pt x="3919639" y="136073"/>
                </a:lnTo>
                <a:lnTo>
                  <a:pt x="3934511" y="171936"/>
                </a:lnTo>
                <a:lnTo>
                  <a:pt x="3943649" y="209784"/>
                </a:lnTo>
                <a:lnTo>
                  <a:pt x="3946778" y="248951"/>
                </a:lnTo>
                <a:lnTo>
                  <a:pt x="3946778" y="249152"/>
                </a:lnTo>
                <a:lnTo>
                  <a:pt x="3946778" y="1245732"/>
                </a:lnTo>
                <a:lnTo>
                  <a:pt x="3943517" y="1286146"/>
                </a:lnTo>
                <a:lnTo>
                  <a:pt x="3934076" y="1324483"/>
                </a:lnTo>
                <a:lnTo>
                  <a:pt x="3918968" y="1360232"/>
                </a:lnTo>
                <a:lnTo>
                  <a:pt x="3898706" y="1392878"/>
                </a:lnTo>
                <a:lnTo>
                  <a:pt x="3873803" y="1421909"/>
                </a:lnTo>
                <a:lnTo>
                  <a:pt x="3844771" y="1446812"/>
                </a:lnTo>
                <a:lnTo>
                  <a:pt x="3812125" y="1467074"/>
                </a:lnTo>
                <a:lnTo>
                  <a:pt x="3776377" y="1482182"/>
                </a:lnTo>
                <a:lnTo>
                  <a:pt x="3738039" y="1491623"/>
                </a:lnTo>
                <a:lnTo>
                  <a:pt x="3697625" y="1494884"/>
                </a:lnTo>
                <a:lnTo>
                  <a:pt x="249152" y="1494884"/>
                </a:lnTo>
                <a:lnTo>
                  <a:pt x="228718" y="1494058"/>
                </a:lnTo>
                <a:lnTo>
                  <a:pt x="208738" y="1491623"/>
                </a:lnTo>
                <a:lnTo>
                  <a:pt x="189278" y="1487643"/>
                </a:lnTo>
                <a:lnTo>
                  <a:pt x="170400" y="1482182"/>
                </a:lnTo>
                <a:lnTo>
                  <a:pt x="152171" y="1475305"/>
                </a:lnTo>
                <a:lnTo>
                  <a:pt x="134652" y="1467074"/>
                </a:lnTo>
                <a:lnTo>
                  <a:pt x="117909" y="1457556"/>
                </a:lnTo>
                <a:lnTo>
                  <a:pt x="102006" y="1446812"/>
                </a:lnTo>
                <a:lnTo>
                  <a:pt x="87006" y="1434909"/>
                </a:lnTo>
                <a:lnTo>
                  <a:pt x="72975" y="1421909"/>
                </a:lnTo>
                <a:lnTo>
                  <a:pt x="59975" y="1407878"/>
                </a:lnTo>
                <a:lnTo>
                  <a:pt x="48071" y="1392878"/>
                </a:lnTo>
                <a:lnTo>
                  <a:pt x="37328" y="1376975"/>
                </a:lnTo>
                <a:lnTo>
                  <a:pt x="27809" y="1360232"/>
                </a:lnTo>
                <a:lnTo>
                  <a:pt x="19579" y="1342713"/>
                </a:lnTo>
                <a:lnTo>
                  <a:pt x="12701" y="1324483"/>
                </a:lnTo>
                <a:lnTo>
                  <a:pt x="7241" y="1305606"/>
                </a:lnTo>
                <a:lnTo>
                  <a:pt x="3260" y="1286146"/>
                </a:lnTo>
                <a:lnTo>
                  <a:pt x="825" y="1266166"/>
                </a:lnTo>
                <a:lnTo>
                  <a:pt x="0" y="1245732"/>
                </a:lnTo>
                <a:lnTo>
                  <a:pt x="0" y="24915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2575" y="3607018"/>
            <a:ext cx="3800830" cy="1348937"/>
          </a:xfrm>
          <a:custGeom>
            <a:avLst/>
            <a:gdLst/>
            <a:ahLst/>
            <a:cxnLst/>
            <a:rect l="l" t="t" r="r" b="b"/>
            <a:pathLst>
              <a:path w="3800830" h="1348937">
                <a:moveTo>
                  <a:pt x="0" y="0"/>
                </a:moveTo>
                <a:lnTo>
                  <a:pt x="3800830" y="0"/>
                </a:lnTo>
                <a:lnTo>
                  <a:pt x="3800830" y="1348937"/>
                </a:lnTo>
                <a:lnTo>
                  <a:pt x="0" y="13489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56369" y="5253152"/>
            <a:ext cx="7016504" cy="1195918"/>
          </a:xfrm>
          <a:custGeom>
            <a:avLst/>
            <a:gdLst/>
            <a:ahLst/>
            <a:cxnLst/>
            <a:rect l="l" t="t" r="r" b="b"/>
            <a:pathLst>
              <a:path w="7016504" h="1195918">
                <a:moveTo>
                  <a:pt x="7016504" y="199332"/>
                </a:moveTo>
                <a:lnTo>
                  <a:pt x="7016504" y="996596"/>
                </a:lnTo>
                <a:lnTo>
                  <a:pt x="7016071" y="1009747"/>
                </a:lnTo>
                <a:lnTo>
                  <a:pt x="7009689" y="1048273"/>
                </a:lnTo>
                <a:lnTo>
                  <a:pt x="6996025" y="1084600"/>
                </a:lnTo>
                <a:lnTo>
                  <a:pt x="6975509" y="1117684"/>
                </a:lnTo>
                <a:lnTo>
                  <a:pt x="6948519" y="1146530"/>
                </a:lnTo>
                <a:lnTo>
                  <a:pt x="6916764" y="1169260"/>
                </a:lnTo>
                <a:lnTo>
                  <a:pt x="6881414" y="1185285"/>
                </a:lnTo>
                <a:lnTo>
                  <a:pt x="6843514" y="1194172"/>
                </a:lnTo>
                <a:lnTo>
                  <a:pt x="4" y="1195918"/>
                </a:lnTo>
                <a:lnTo>
                  <a:pt x="9" y="10"/>
                </a:lnTo>
                <a:lnTo>
                  <a:pt x="6817183" y="10"/>
                </a:lnTo>
                <a:lnTo>
                  <a:pt x="6833530" y="670"/>
                </a:lnTo>
                <a:lnTo>
                  <a:pt x="6849514" y="2618"/>
                </a:lnTo>
                <a:lnTo>
                  <a:pt x="6865082" y="5802"/>
                </a:lnTo>
                <a:lnTo>
                  <a:pt x="6880184" y="10171"/>
                </a:lnTo>
                <a:lnTo>
                  <a:pt x="6894768" y="15673"/>
                </a:lnTo>
                <a:lnTo>
                  <a:pt x="6908783" y="22257"/>
                </a:lnTo>
                <a:lnTo>
                  <a:pt x="6922177" y="29873"/>
                </a:lnTo>
                <a:lnTo>
                  <a:pt x="6934900" y="38467"/>
                </a:lnTo>
                <a:lnTo>
                  <a:pt x="6946899" y="47990"/>
                </a:lnTo>
                <a:lnTo>
                  <a:pt x="6958125" y="58390"/>
                </a:lnTo>
                <a:lnTo>
                  <a:pt x="6968524" y="69615"/>
                </a:lnTo>
                <a:lnTo>
                  <a:pt x="6978047" y="81615"/>
                </a:lnTo>
                <a:lnTo>
                  <a:pt x="6986642" y="94337"/>
                </a:lnTo>
                <a:lnTo>
                  <a:pt x="6994257" y="107732"/>
                </a:lnTo>
                <a:lnTo>
                  <a:pt x="7000841" y="121746"/>
                </a:lnTo>
                <a:lnTo>
                  <a:pt x="7006343" y="136330"/>
                </a:lnTo>
                <a:lnTo>
                  <a:pt x="7010712" y="151432"/>
                </a:lnTo>
                <a:lnTo>
                  <a:pt x="7013896" y="167000"/>
                </a:lnTo>
                <a:lnTo>
                  <a:pt x="7015844" y="182984"/>
                </a:lnTo>
                <a:lnTo>
                  <a:pt x="7016504" y="199332"/>
                </a:lnTo>
                <a:close/>
              </a:path>
            </a:pathLst>
          </a:custGeom>
          <a:solidFill>
            <a:srgbClr val="FADECA">
              <a:alpha val="89803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56369" y="5253152"/>
            <a:ext cx="7016504" cy="1195918"/>
          </a:xfrm>
          <a:custGeom>
            <a:avLst/>
            <a:gdLst/>
            <a:ahLst/>
            <a:cxnLst/>
            <a:rect l="l" t="t" r="r" b="b"/>
            <a:pathLst>
              <a:path w="7016504" h="1195918">
                <a:moveTo>
                  <a:pt x="7016504" y="199332"/>
                </a:moveTo>
                <a:lnTo>
                  <a:pt x="7016504" y="996596"/>
                </a:lnTo>
                <a:lnTo>
                  <a:pt x="7016071" y="1009747"/>
                </a:lnTo>
                <a:lnTo>
                  <a:pt x="7014779" y="1022769"/>
                </a:lnTo>
                <a:lnTo>
                  <a:pt x="7005922" y="1060678"/>
                </a:lnTo>
                <a:lnTo>
                  <a:pt x="6989926" y="1096040"/>
                </a:lnTo>
                <a:lnTo>
                  <a:pt x="6967222" y="1127811"/>
                </a:lnTo>
                <a:lnTo>
                  <a:pt x="6938397" y="1154825"/>
                </a:lnTo>
                <a:lnTo>
                  <a:pt x="6905328" y="1175368"/>
                </a:lnTo>
                <a:lnTo>
                  <a:pt x="6869013" y="1189062"/>
                </a:lnTo>
                <a:lnTo>
                  <a:pt x="6830493" y="1195473"/>
                </a:lnTo>
                <a:lnTo>
                  <a:pt x="6817183" y="1195918"/>
                </a:lnTo>
                <a:lnTo>
                  <a:pt x="9" y="1195918"/>
                </a:lnTo>
                <a:lnTo>
                  <a:pt x="9" y="10"/>
                </a:lnTo>
                <a:lnTo>
                  <a:pt x="6817183" y="10"/>
                </a:lnTo>
                <a:lnTo>
                  <a:pt x="6833530" y="670"/>
                </a:lnTo>
                <a:lnTo>
                  <a:pt x="6849514" y="2618"/>
                </a:lnTo>
                <a:lnTo>
                  <a:pt x="6865082" y="5802"/>
                </a:lnTo>
                <a:lnTo>
                  <a:pt x="6880184" y="10171"/>
                </a:lnTo>
                <a:lnTo>
                  <a:pt x="6894768" y="15673"/>
                </a:lnTo>
                <a:lnTo>
                  <a:pt x="6908783" y="22257"/>
                </a:lnTo>
                <a:lnTo>
                  <a:pt x="6922177" y="29873"/>
                </a:lnTo>
                <a:lnTo>
                  <a:pt x="6934900" y="38467"/>
                </a:lnTo>
                <a:lnTo>
                  <a:pt x="6946899" y="47990"/>
                </a:lnTo>
                <a:lnTo>
                  <a:pt x="6958125" y="58390"/>
                </a:lnTo>
                <a:lnTo>
                  <a:pt x="6968524" y="69615"/>
                </a:lnTo>
                <a:lnTo>
                  <a:pt x="6978047" y="81615"/>
                </a:lnTo>
                <a:lnTo>
                  <a:pt x="6986642" y="94337"/>
                </a:lnTo>
                <a:lnTo>
                  <a:pt x="6994257" y="107732"/>
                </a:lnTo>
                <a:lnTo>
                  <a:pt x="7000841" y="121746"/>
                </a:lnTo>
                <a:lnTo>
                  <a:pt x="7006343" y="136330"/>
                </a:lnTo>
                <a:lnTo>
                  <a:pt x="7010712" y="151432"/>
                </a:lnTo>
                <a:lnTo>
                  <a:pt x="7013896" y="167000"/>
                </a:lnTo>
                <a:lnTo>
                  <a:pt x="7015844" y="182984"/>
                </a:lnTo>
                <a:lnTo>
                  <a:pt x="7016504" y="19933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ADE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56379" y="5311542"/>
            <a:ext cx="6958115" cy="1079150"/>
          </a:xfrm>
          <a:custGeom>
            <a:avLst/>
            <a:gdLst/>
            <a:ahLst/>
            <a:cxnLst/>
            <a:rect l="l" t="t" r="r" b="b"/>
            <a:pathLst>
              <a:path w="6958115" h="1079150">
                <a:moveTo>
                  <a:pt x="0" y="0"/>
                </a:moveTo>
                <a:lnTo>
                  <a:pt x="6958115" y="0"/>
                </a:lnTo>
                <a:lnTo>
                  <a:pt x="6958115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601" y="5103674"/>
            <a:ext cx="3946778" cy="1494885"/>
          </a:xfrm>
          <a:custGeom>
            <a:avLst/>
            <a:gdLst/>
            <a:ahLst/>
            <a:cxnLst/>
            <a:rect l="l" t="t" r="r" b="b"/>
            <a:pathLst>
              <a:path w="3946778" h="1494885">
                <a:moveTo>
                  <a:pt x="0" y="249152"/>
                </a:moveTo>
                <a:lnTo>
                  <a:pt x="825" y="228717"/>
                </a:lnTo>
                <a:lnTo>
                  <a:pt x="3260" y="208738"/>
                </a:lnTo>
                <a:lnTo>
                  <a:pt x="12701" y="170400"/>
                </a:lnTo>
                <a:lnTo>
                  <a:pt x="27809" y="134652"/>
                </a:lnTo>
                <a:lnTo>
                  <a:pt x="48071" y="102006"/>
                </a:lnTo>
                <a:lnTo>
                  <a:pt x="72975" y="72975"/>
                </a:lnTo>
                <a:lnTo>
                  <a:pt x="102006" y="48071"/>
                </a:lnTo>
                <a:lnTo>
                  <a:pt x="134652" y="27809"/>
                </a:lnTo>
                <a:lnTo>
                  <a:pt x="170400" y="12701"/>
                </a:lnTo>
                <a:lnTo>
                  <a:pt x="208738" y="3260"/>
                </a:lnTo>
                <a:lnTo>
                  <a:pt x="249152" y="0"/>
                </a:lnTo>
                <a:lnTo>
                  <a:pt x="3697625" y="0"/>
                </a:lnTo>
                <a:lnTo>
                  <a:pt x="3736797" y="3097"/>
                </a:lnTo>
                <a:lnTo>
                  <a:pt x="3774654" y="12205"/>
                </a:lnTo>
                <a:lnTo>
                  <a:pt x="3810528" y="27048"/>
                </a:lnTo>
                <a:lnTo>
                  <a:pt x="3843753" y="47349"/>
                </a:lnTo>
                <a:lnTo>
                  <a:pt x="3873661" y="72833"/>
                </a:lnTo>
                <a:lnTo>
                  <a:pt x="3899311" y="102864"/>
                </a:lnTo>
                <a:lnTo>
                  <a:pt x="3919639" y="136073"/>
                </a:lnTo>
                <a:lnTo>
                  <a:pt x="3934511" y="171936"/>
                </a:lnTo>
                <a:lnTo>
                  <a:pt x="3943649" y="209784"/>
                </a:lnTo>
                <a:lnTo>
                  <a:pt x="3946778" y="248951"/>
                </a:lnTo>
                <a:lnTo>
                  <a:pt x="3946778" y="1245732"/>
                </a:lnTo>
                <a:lnTo>
                  <a:pt x="3945952" y="1266166"/>
                </a:lnTo>
                <a:lnTo>
                  <a:pt x="3939537" y="1305606"/>
                </a:lnTo>
                <a:lnTo>
                  <a:pt x="3927198" y="1342713"/>
                </a:lnTo>
                <a:lnTo>
                  <a:pt x="3909449" y="1376975"/>
                </a:lnTo>
                <a:lnTo>
                  <a:pt x="3886802" y="1407878"/>
                </a:lnTo>
                <a:lnTo>
                  <a:pt x="3859771" y="1434909"/>
                </a:lnTo>
                <a:lnTo>
                  <a:pt x="3828868" y="1457556"/>
                </a:lnTo>
                <a:lnTo>
                  <a:pt x="3794607" y="1475305"/>
                </a:lnTo>
                <a:lnTo>
                  <a:pt x="3757499" y="1487644"/>
                </a:lnTo>
                <a:lnTo>
                  <a:pt x="3718060" y="1494059"/>
                </a:lnTo>
                <a:lnTo>
                  <a:pt x="3697625" y="1494885"/>
                </a:lnTo>
                <a:lnTo>
                  <a:pt x="249152" y="1494885"/>
                </a:lnTo>
                <a:lnTo>
                  <a:pt x="208738" y="1491624"/>
                </a:lnTo>
                <a:lnTo>
                  <a:pt x="170400" y="1482183"/>
                </a:lnTo>
                <a:lnTo>
                  <a:pt x="134652" y="1467075"/>
                </a:lnTo>
                <a:lnTo>
                  <a:pt x="102006" y="1446813"/>
                </a:lnTo>
                <a:lnTo>
                  <a:pt x="72975" y="1421910"/>
                </a:lnTo>
                <a:lnTo>
                  <a:pt x="48071" y="1392878"/>
                </a:lnTo>
                <a:lnTo>
                  <a:pt x="27809" y="1360232"/>
                </a:lnTo>
                <a:lnTo>
                  <a:pt x="12701" y="1324483"/>
                </a:lnTo>
                <a:lnTo>
                  <a:pt x="3260" y="1286146"/>
                </a:lnTo>
                <a:lnTo>
                  <a:pt x="0" y="1245732"/>
                </a:lnTo>
                <a:lnTo>
                  <a:pt x="0" y="249152"/>
                </a:lnTo>
                <a:close/>
              </a:path>
            </a:pathLst>
          </a:custGeom>
          <a:solidFill>
            <a:srgbClr val="F4A21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1" y="5103674"/>
            <a:ext cx="3946778" cy="1494885"/>
          </a:xfrm>
          <a:custGeom>
            <a:avLst/>
            <a:gdLst/>
            <a:ahLst/>
            <a:cxnLst/>
            <a:rect l="l" t="t" r="r" b="b"/>
            <a:pathLst>
              <a:path w="3946778" h="1494885">
                <a:moveTo>
                  <a:pt x="0" y="249152"/>
                </a:moveTo>
                <a:lnTo>
                  <a:pt x="825" y="228717"/>
                </a:lnTo>
                <a:lnTo>
                  <a:pt x="3260" y="208738"/>
                </a:lnTo>
                <a:lnTo>
                  <a:pt x="12701" y="170400"/>
                </a:lnTo>
                <a:lnTo>
                  <a:pt x="27809" y="134652"/>
                </a:lnTo>
                <a:lnTo>
                  <a:pt x="48071" y="102006"/>
                </a:lnTo>
                <a:lnTo>
                  <a:pt x="72975" y="72975"/>
                </a:lnTo>
                <a:lnTo>
                  <a:pt x="102006" y="48071"/>
                </a:lnTo>
                <a:lnTo>
                  <a:pt x="134652" y="27809"/>
                </a:lnTo>
                <a:lnTo>
                  <a:pt x="170400" y="12701"/>
                </a:lnTo>
                <a:lnTo>
                  <a:pt x="208738" y="3260"/>
                </a:lnTo>
                <a:lnTo>
                  <a:pt x="249152" y="0"/>
                </a:lnTo>
                <a:lnTo>
                  <a:pt x="3697625" y="0"/>
                </a:lnTo>
                <a:lnTo>
                  <a:pt x="3736797" y="3097"/>
                </a:lnTo>
                <a:lnTo>
                  <a:pt x="3774654" y="12205"/>
                </a:lnTo>
                <a:lnTo>
                  <a:pt x="3810528" y="27048"/>
                </a:lnTo>
                <a:lnTo>
                  <a:pt x="3843753" y="47349"/>
                </a:lnTo>
                <a:lnTo>
                  <a:pt x="3873661" y="72833"/>
                </a:lnTo>
                <a:lnTo>
                  <a:pt x="3899311" y="102864"/>
                </a:lnTo>
                <a:lnTo>
                  <a:pt x="3919639" y="136073"/>
                </a:lnTo>
                <a:lnTo>
                  <a:pt x="3934511" y="171936"/>
                </a:lnTo>
                <a:lnTo>
                  <a:pt x="3943649" y="209784"/>
                </a:lnTo>
                <a:lnTo>
                  <a:pt x="3946778" y="248951"/>
                </a:lnTo>
                <a:lnTo>
                  <a:pt x="3946778" y="249152"/>
                </a:lnTo>
                <a:lnTo>
                  <a:pt x="3946778" y="1245732"/>
                </a:lnTo>
                <a:lnTo>
                  <a:pt x="3943517" y="1286146"/>
                </a:lnTo>
                <a:lnTo>
                  <a:pt x="3934076" y="1324483"/>
                </a:lnTo>
                <a:lnTo>
                  <a:pt x="3918968" y="1360232"/>
                </a:lnTo>
                <a:lnTo>
                  <a:pt x="3898706" y="1392878"/>
                </a:lnTo>
                <a:lnTo>
                  <a:pt x="3873803" y="1421910"/>
                </a:lnTo>
                <a:lnTo>
                  <a:pt x="3844771" y="1446813"/>
                </a:lnTo>
                <a:lnTo>
                  <a:pt x="3812125" y="1467075"/>
                </a:lnTo>
                <a:lnTo>
                  <a:pt x="3776377" y="1482183"/>
                </a:lnTo>
                <a:lnTo>
                  <a:pt x="3738039" y="1491624"/>
                </a:lnTo>
                <a:lnTo>
                  <a:pt x="3697625" y="1494885"/>
                </a:lnTo>
                <a:lnTo>
                  <a:pt x="249152" y="1494885"/>
                </a:lnTo>
                <a:lnTo>
                  <a:pt x="228718" y="1494059"/>
                </a:lnTo>
                <a:lnTo>
                  <a:pt x="208738" y="1491624"/>
                </a:lnTo>
                <a:lnTo>
                  <a:pt x="189278" y="1487644"/>
                </a:lnTo>
                <a:lnTo>
                  <a:pt x="170400" y="1482183"/>
                </a:lnTo>
                <a:lnTo>
                  <a:pt x="152171" y="1475305"/>
                </a:lnTo>
                <a:lnTo>
                  <a:pt x="134652" y="1467075"/>
                </a:lnTo>
                <a:lnTo>
                  <a:pt x="117909" y="1457556"/>
                </a:lnTo>
                <a:lnTo>
                  <a:pt x="102006" y="1446813"/>
                </a:lnTo>
                <a:lnTo>
                  <a:pt x="87006" y="1434909"/>
                </a:lnTo>
                <a:lnTo>
                  <a:pt x="72975" y="1421910"/>
                </a:lnTo>
                <a:lnTo>
                  <a:pt x="59975" y="1407878"/>
                </a:lnTo>
                <a:lnTo>
                  <a:pt x="48071" y="1392878"/>
                </a:lnTo>
                <a:lnTo>
                  <a:pt x="37328" y="1376975"/>
                </a:lnTo>
                <a:lnTo>
                  <a:pt x="27809" y="1360232"/>
                </a:lnTo>
                <a:lnTo>
                  <a:pt x="19579" y="1342713"/>
                </a:lnTo>
                <a:lnTo>
                  <a:pt x="12701" y="1324483"/>
                </a:lnTo>
                <a:lnTo>
                  <a:pt x="7241" y="1305606"/>
                </a:lnTo>
                <a:lnTo>
                  <a:pt x="3260" y="1286146"/>
                </a:lnTo>
                <a:lnTo>
                  <a:pt x="825" y="1266166"/>
                </a:lnTo>
                <a:lnTo>
                  <a:pt x="0" y="1245732"/>
                </a:lnTo>
                <a:lnTo>
                  <a:pt x="0" y="24915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2575" y="5176648"/>
            <a:ext cx="3800830" cy="1348937"/>
          </a:xfrm>
          <a:custGeom>
            <a:avLst/>
            <a:gdLst/>
            <a:ahLst/>
            <a:cxnLst/>
            <a:rect l="l" t="t" r="r" b="b"/>
            <a:pathLst>
              <a:path w="3800830" h="1348937">
                <a:moveTo>
                  <a:pt x="0" y="0"/>
                </a:moveTo>
                <a:lnTo>
                  <a:pt x="3800830" y="0"/>
                </a:lnTo>
                <a:lnTo>
                  <a:pt x="3800830" y="1348937"/>
                </a:lnTo>
                <a:lnTo>
                  <a:pt x="0" y="13489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81805" y="4168752"/>
            <a:ext cx="1338935" cy="254000"/>
          </a:xfrm>
          <a:prstGeom prst="rect">
            <a:avLst/>
          </a:prstGeom>
        </p:spPr>
        <p:txBody>
          <a:bodyPr wrap="square" lIns="0" tIns="11779" rIns="0" bIns="0" rtlCol="0">
            <a:noAutofit/>
          </a:bodyPr>
          <a:lstStyle/>
          <a:p>
            <a:pPr marL="12700">
              <a:lnSpc>
                <a:spcPts val="1855"/>
              </a:lnSpc>
            </a:pPr>
            <a:r>
              <a:rPr sz="1800" spc="17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43729" y="5877446"/>
            <a:ext cx="6473292" cy="513245"/>
          </a:xfrm>
          <a:prstGeom prst="rect">
            <a:avLst/>
          </a:prstGeom>
        </p:spPr>
        <p:txBody>
          <a:bodyPr wrap="square" lIns="0" tIns="11779" rIns="0" bIns="0" rtlCol="0">
            <a:noAutofit/>
          </a:bodyPr>
          <a:lstStyle/>
          <a:p>
            <a:pPr marL="12700">
              <a:lnSpc>
                <a:spcPts val="1855"/>
              </a:lnSpc>
            </a:pPr>
            <a:r>
              <a:rPr sz="1800" spc="3" dirty="0">
                <a:latin typeface="Times New Roman"/>
                <a:cs typeface="Times New Roman"/>
              </a:rPr>
              <a:t>•</a:t>
            </a:r>
            <a:r>
              <a:rPr lang="en-US" sz="1800" spc="3" dirty="0">
                <a:latin typeface="Times New Roman"/>
                <a:cs typeface="Times New Roman"/>
              </a:rPr>
              <a:t>The </a:t>
            </a:r>
            <a:r>
              <a:rPr lang="en-US" sz="1800" spc="3" dirty="0" err="1">
                <a:latin typeface="Times New Roman"/>
                <a:cs typeface="Times New Roman"/>
              </a:rPr>
              <a:t>Appspot</a:t>
            </a:r>
            <a:r>
              <a:rPr lang="en-US" sz="1800" spc="3" dirty="0">
                <a:latin typeface="Times New Roman"/>
                <a:cs typeface="Times New Roman"/>
              </a:rPr>
              <a:t> contains details for both paid as well as free apps</a:t>
            </a:r>
          </a:p>
          <a:p>
            <a:pPr marL="12700">
              <a:lnSpc>
                <a:spcPts val="1855"/>
              </a:lnSpc>
            </a:pPr>
            <a:r>
              <a:rPr lang="en-US" spc="3" dirty="0">
                <a:latin typeface="Times New Roman"/>
                <a:cs typeface="Times New Roman"/>
              </a:rPr>
              <a:t>  Different methods of payment are supported on this portal.</a:t>
            </a:r>
            <a:endParaRPr lang="en-US" sz="1800" spc="3" dirty="0">
              <a:latin typeface="Times New Roman"/>
              <a:cs typeface="Times New Roman"/>
            </a:endParaRPr>
          </a:p>
          <a:p>
            <a:pPr marL="12700">
              <a:lnSpc>
                <a:spcPts val="1855"/>
              </a:lnSpc>
            </a:pPr>
            <a:endParaRPr lang="en-US" sz="1800" spc="3" dirty="0">
              <a:latin typeface="Times New Roman"/>
              <a:cs typeface="Times New Roman"/>
            </a:endParaRPr>
          </a:p>
          <a:p>
            <a:pPr marL="12700">
              <a:lnSpc>
                <a:spcPts val="1855"/>
              </a:lnSpc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6379" y="5311542"/>
            <a:ext cx="6958115" cy="1079150"/>
          </a:xfrm>
          <a:prstGeom prst="rect">
            <a:avLst/>
          </a:prstGeom>
        </p:spPr>
        <p:txBody>
          <a:bodyPr wrap="square" lIns="0" tIns="36512" rIns="0" bIns="0" rtlCol="0">
            <a:noAutofit/>
          </a:bodyPr>
          <a:lstStyle/>
          <a:p>
            <a:pPr marL="238125" marR="453953" indent="-138075">
              <a:lnSpc>
                <a:spcPts val="1950"/>
              </a:lnSpc>
            </a:pPr>
            <a:r>
              <a:rPr sz="1800" spc="4" dirty="0">
                <a:latin typeface="Times New Roman"/>
                <a:cs typeface="Times New Roman"/>
              </a:rPr>
              <a:t>• </a:t>
            </a:r>
            <a:r>
              <a:rPr lang="en-US" sz="1800" spc="4" dirty="0">
                <a:latin typeface="Times New Roman"/>
                <a:cs typeface="Times New Roman"/>
              </a:rPr>
              <a:t>The </a:t>
            </a:r>
            <a:r>
              <a:rPr lang="en-US" sz="1800" spc="4" dirty="0" err="1">
                <a:latin typeface="Times New Roman"/>
                <a:cs typeface="Times New Roman"/>
              </a:rPr>
              <a:t>Playstore</a:t>
            </a:r>
            <a:r>
              <a:rPr lang="en-US" sz="1800" spc="4" dirty="0">
                <a:latin typeface="Times New Roman"/>
                <a:cs typeface="Times New Roman"/>
              </a:rPr>
              <a:t> supports both paid as well as unpaid apps. It also provides different options for payment.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2575" y="5176648"/>
            <a:ext cx="3800830" cy="1348937"/>
          </a:xfrm>
          <a:prstGeom prst="rect">
            <a:avLst/>
          </a:prstGeom>
        </p:spPr>
        <p:txBody>
          <a:bodyPr wrap="square" lIns="0" tIns="5341" rIns="0" bIns="0" rtlCol="0">
            <a:noAutofit/>
          </a:bodyPr>
          <a:lstStyle/>
          <a:p>
            <a:pPr marL="185165" algn="ctr">
              <a:lnSpc>
                <a:spcPct val="95825"/>
              </a:lnSpc>
              <a:spcBef>
                <a:spcPts val="2000"/>
              </a:spcBef>
            </a:pPr>
            <a:r>
              <a:rPr lang="en-IN" sz="4400" spc="53" dirty="0">
                <a:solidFill>
                  <a:srgbClr val="FFFFFF"/>
                </a:solidFill>
                <a:latin typeface="Times New Roman"/>
                <a:cs typeface="Times New Roman"/>
              </a:rPr>
              <a:t>Support for payment</a:t>
            </a:r>
            <a:endParaRPr lang="en-IN" sz="44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6379" y="3741911"/>
            <a:ext cx="6958115" cy="1079150"/>
          </a:xfrm>
          <a:prstGeom prst="rect">
            <a:avLst/>
          </a:prstGeom>
        </p:spPr>
        <p:txBody>
          <a:bodyPr wrap="square" lIns="0" tIns="12491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 dirty="0"/>
          </a:p>
          <a:p>
            <a:pPr marL="100049">
              <a:lnSpc>
                <a:spcPct val="95825"/>
              </a:lnSpc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2575" y="3607018"/>
            <a:ext cx="3800830" cy="1348937"/>
          </a:xfrm>
          <a:prstGeom prst="rect">
            <a:avLst/>
          </a:prstGeom>
        </p:spPr>
        <p:txBody>
          <a:bodyPr wrap="square" lIns="0" tIns="5341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 dirty="0"/>
          </a:p>
          <a:p>
            <a:pPr marL="367807">
              <a:lnSpc>
                <a:spcPct val="95825"/>
              </a:lnSpc>
              <a:spcBef>
                <a:spcPts val="2000"/>
              </a:spcBef>
            </a:pPr>
            <a:r>
              <a:rPr lang="en-US" sz="4400" spc="91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4400" spc="91" dirty="0">
                <a:solidFill>
                  <a:srgbClr val="FFFFFF"/>
                </a:solidFill>
                <a:latin typeface="Times New Roman"/>
                <a:cs typeface="Times New Roman"/>
              </a:rPr>
              <a:t> Login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6379" y="2172283"/>
            <a:ext cx="6958115" cy="1079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100049">
              <a:lnSpc>
                <a:spcPct val="95825"/>
              </a:lnSpc>
              <a:spcBef>
                <a:spcPts val="1023"/>
              </a:spcBef>
            </a:pPr>
            <a:r>
              <a:rPr sz="1800" spc="2" dirty="0">
                <a:latin typeface="Times New Roman"/>
                <a:cs typeface="Times New Roman"/>
              </a:rPr>
              <a:t>• </a:t>
            </a:r>
            <a:r>
              <a:rPr lang="en-US" spc="2" dirty="0">
                <a:latin typeface="Times New Roman"/>
                <a:cs typeface="Times New Roman"/>
              </a:rPr>
              <a:t>Apps present on the Google </a:t>
            </a:r>
            <a:r>
              <a:rPr lang="en-US" spc="2" dirty="0" err="1">
                <a:latin typeface="Times New Roman"/>
                <a:cs typeface="Times New Roman"/>
              </a:rPr>
              <a:t>Playstore</a:t>
            </a:r>
            <a:r>
              <a:rPr lang="en-US" spc="2" dirty="0">
                <a:latin typeface="Times New Roman"/>
                <a:cs typeface="Times New Roman"/>
              </a:rPr>
              <a:t> are divided into different genres.</a:t>
            </a:r>
          </a:p>
          <a:p>
            <a:pPr marL="100049">
              <a:lnSpc>
                <a:spcPct val="95825"/>
              </a:lnSpc>
              <a:spcBef>
                <a:spcPts val="1023"/>
              </a:spcBef>
            </a:pPr>
            <a:r>
              <a:rPr sz="1800" spc="11" dirty="0">
                <a:latin typeface="Times New Roman"/>
                <a:cs typeface="Times New Roman"/>
              </a:rPr>
              <a:t>•</a:t>
            </a:r>
            <a:r>
              <a:rPr lang="en-US" sz="1800" spc="11" dirty="0">
                <a:latin typeface="Times New Roman"/>
                <a:cs typeface="Times New Roman"/>
              </a:rPr>
              <a:t>Apps present on the </a:t>
            </a:r>
            <a:r>
              <a:rPr lang="en-US" sz="1800" spc="11" dirty="0" err="1">
                <a:latin typeface="Times New Roman"/>
                <a:cs typeface="Times New Roman"/>
              </a:rPr>
              <a:t>Appspot</a:t>
            </a:r>
            <a:r>
              <a:rPr lang="en-US" spc="11" dirty="0">
                <a:latin typeface="Times New Roman"/>
                <a:cs typeface="Times New Roman"/>
              </a:rPr>
              <a:t> are categorized into different genres.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2575" y="2037388"/>
            <a:ext cx="3800830" cy="1348937"/>
          </a:xfrm>
          <a:prstGeom prst="rect">
            <a:avLst/>
          </a:prstGeom>
        </p:spPr>
        <p:txBody>
          <a:bodyPr wrap="square" lIns="0" tIns="428" rIns="0" bIns="0" rtlCol="0">
            <a:noAutofit/>
          </a:bodyPr>
          <a:lstStyle/>
          <a:p>
            <a:pPr>
              <a:lnSpc>
                <a:spcPts val="600"/>
              </a:lnSpc>
            </a:pPr>
            <a:endParaRPr lang="en-IN" sz="4400" dirty="0"/>
          </a:p>
        </p:txBody>
      </p:sp>
      <p:sp>
        <p:nvSpPr>
          <p:cNvPr id="14" name="object 14"/>
          <p:cNvSpPr txBox="1"/>
          <p:nvPr/>
        </p:nvSpPr>
        <p:spPr>
          <a:xfrm>
            <a:off x="1219200" y="253230"/>
            <a:ext cx="350156" cy="459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569356" y="253230"/>
            <a:ext cx="8995583" cy="361688"/>
          </a:xfrm>
          <a:prstGeom prst="rect">
            <a:avLst/>
          </a:prstGeom>
        </p:spPr>
        <p:txBody>
          <a:bodyPr wrap="square" lIns="0" tIns="72390" rIns="0" bIns="0" rtlCol="0">
            <a:noAutofit/>
          </a:bodyPr>
          <a:lstStyle/>
          <a:p>
            <a:pPr>
              <a:lnSpc>
                <a:spcPts val="2400"/>
              </a:lnSpc>
            </a:pPr>
            <a:r>
              <a:rPr sz="3750" spc="-103" baseline="-9276" dirty="0">
                <a:solidFill>
                  <a:srgbClr val="262626"/>
                </a:solidFill>
                <a:latin typeface="Times New Roman"/>
                <a:cs typeface="Times New Roman"/>
              </a:rPr>
              <a:t>CASE STUDY: </a:t>
            </a:r>
            <a:r>
              <a:rPr lang="en-US" sz="3750" spc="-103" baseline="-9276" dirty="0">
                <a:solidFill>
                  <a:srgbClr val="262626"/>
                </a:solidFill>
                <a:latin typeface="Times New Roman"/>
                <a:cs typeface="Times New Roman"/>
              </a:rPr>
              <a:t>GOOGLE PLAYSTORE </a:t>
            </a:r>
            <a:r>
              <a:rPr sz="3750" spc="-103" baseline="-9276" dirty="0">
                <a:solidFill>
                  <a:srgbClr val="262626"/>
                </a:solidFill>
                <a:latin typeface="Times New Roman"/>
                <a:cs typeface="Times New Roman"/>
              </a:rPr>
              <a:t>V/S</a:t>
            </a:r>
            <a:r>
              <a:rPr lang="en-US" sz="3750" spc="-103" baseline="-9276" dirty="0">
                <a:solidFill>
                  <a:srgbClr val="262626"/>
                </a:solidFill>
                <a:latin typeface="Times New Roman"/>
                <a:cs typeface="Times New Roman"/>
              </a:rPr>
              <a:t> APPSPOT</a:t>
            </a:r>
            <a:r>
              <a:rPr lang="en-IN" sz="3750" spc="-103" baseline="-9276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08343" y="253230"/>
            <a:ext cx="88901" cy="459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0597244" y="253230"/>
            <a:ext cx="261254" cy="459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569356" y="614918"/>
            <a:ext cx="1967615" cy="97698"/>
          </a:xfrm>
          <a:prstGeom prst="rect">
            <a:avLst/>
          </a:prstGeom>
        </p:spPr>
        <p:txBody>
          <a:bodyPr wrap="square" lIns="0" tIns="2448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9" name="object 9"/>
          <p:cNvSpPr txBox="1"/>
          <p:nvPr/>
        </p:nvSpPr>
        <p:spPr>
          <a:xfrm>
            <a:off x="3536971" y="614918"/>
            <a:ext cx="5092657" cy="97698"/>
          </a:xfrm>
          <a:prstGeom prst="rect">
            <a:avLst/>
          </a:prstGeom>
        </p:spPr>
        <p:txBody>
          <a:bodyPr wrap="square" lIns="0" tIns="2448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8" name="object 8"/>
          <p:cNvSpPr txBox="1"/>
          <p:nvPr/>
        </p:nvSpPr>
        <p:spPr>
          <a:xfrm>
            <a:off x="8629629" y="614918"/>
            <a:ext cx="1878714" cy="97698"/>
          </a:xfrm>
          <a:prstGeom prst="rect">
            <a:avLst/>
          </a:prstGeom>
        </p:spPr>
        <p:txBody>
          <a:bodyPr wrap="square" lIns="0" tIns="2448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7" name="object 7"/>
          <p:cNvSpPr txBox="1"/>
          <p:nvPr/>
        </p:nvSpPr>
        <p:spPr>
          <a:xfrm>
            <a:off x="1219200" y="712616"/>
            <a:ext cx="2317771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536971" y="712616"/>
            <a:ext cx="5061651" cy="27232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>
              <a:lnSpc>
                <a:spcPts val="2145"/>
              </a:lnSpc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0728" y="712616"/>
            <a:ext cx="88900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629629" y="712616"/>
            <a:ext cx="2228870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536971" y="984945"/>
            <a:ext cx="5003756" cy="70570"/>
          </a:xfrm>
          <a:prstGeom prst="rect">
            <a:avLst/>
          </a:prstGeom>
        </p:spPr>
        <p:txBody>
          <a:bodyPr wrap="square" lIns="0" tIns="720" rIns="0" bIns="0" rtlCol="0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2" name="object 2"/>
          <p:cNvSpPr txBox="1"/>
          <p:nvPr/>
        </p:nvSpPr>
        <p:spPr>
          <a:xfrm>
            <a:off x="1219200" y="1055516"/>
            <a:ext cx="9639299" cy="383520"/>
          </a:xfrm>
          <a:prstGeom prst="rect">
            <a:avLst/>
          </a:prstGeom>
        </p:spPr>
        <p:txBody>
          <a:bodyPr wrap="square" lIns="0" tIns="15303" rIns="0" bIns="0" rtlCol="0">
            <a:noAutofit/>
          </a:bodyPr>
          <a:lstStyle/>
          <a:p>
            <a:pPr marL="3893079" marR="3893391" algn="ctr">
              <a:lnSpc>
                <a:spcPts val="2410"/>
              </a:lnSpc>
            </a:pPr>
            <a:r>
              <a:rPr sz="2500" spc="-204" dirty="0">
                <a:solidFill>
                  <a:srgbClr val="262626"/>
                </a:solidFill>
                <a:latin typeface="Times New Roman"/>
                <a:cs typeface="Times New Roman"/>
              </a:rPr>
              <a:t>SIMILARITIES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00099" y="0"/>
            <a:ext cx="10115551" cy="1438274"/>
          </a:xfrm>
          <a:custGeom>
            <a:avLst/>
            <a:gdLst/>
            <a:ahLst/>
            <a:cxnLst/>
            <a:rect l="l" t="t" r="r" b="b"/>
            <a:pathLst>
              <a:path w="10115551" h="1438274">
                <a:moveTo>
                  <a:pt x="10115551" y="0"/>
                </a:moveTo>
                <a:lnTo>
                  <a:pt x="0" y="0"/>
                </a:lnTo>
                <a:lnTo>
                  <a:pt x="0" y="1438274"/>
                </a:lnTo>
                <a:lnTo>
                  <a:pt x="10115551" y="1438274"/>
                </a:lnTo>
                <a:lnTo>
                  <a:pt x="101155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099" y="0"/>
            <a:ext cx="10115551" cy="1438274"/>
          </a:xfrm>
          <a:custGeom>
            <a:avLst/>
            <a:gdLst/>
            <a:ahLst/>
            <a:cxnLst/>
            <a:rect l="l" t="t" r="r" b="b"/>
            <a:pathLst>
              <a:path w="10115551" h="1438274">
                <a:moveTo>
                  <a:pt x="10115551" y="0"/>
                </a:moveTo>
                <a:lnTo>
                  <a:pt x="0" y="0"/>
                </a:lnTo>
                <a:lnTo>
                  <a:pt x="0" y="1438274"/>
                </a:lnTo>
                <a:lnTo>
                  <a:pt x="10115551" y="1438274"/>
                </a:lnTo>
                <a:lnTo>
                  <a:pt x="10115551" y="0"/>
                </a:lnTo>
              </a:path>
            </a:pathLst>
          </a:custGeom>
          <a:ln w="3175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88381" y="113141"/>
            <a:ext cx="8938987" cy="440598"/>
          </a:xfrm>
          <a:custGeom>
            <a:avLst/>
            <a:gdLst/>
            <a:ahLst/>
            <a:cxnLst/>
            <a:rect l="l" t="t" r="r" b="b"/>
            <a:pathLst>
              <a:path w="8938987" h="440598">
                <a:moveTo>
                  <a:pt x="0" y="0"/>
                </a:moveTo>
                <a:lnTo>
                  <a:pt x="8938987" y="0"/>
                </a:lnTo>
                <a:lnTo>
                  <a:pt x="8938987" y="440598"/>
                </a:lnTo>
                <a:lnTo>
                  <a:pt x="0" y="4405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327368" y="113141"/>
            <a:ext cx="88901" cy="440598"/>
          </a:xfrm>
          <a:custGeom>
            <a:avLst/>
            <a:gdLst/>
            <a:ahLst/>
            <a:cxnLst/>
            <a:rect l="l" t="t" r="r" b="b"/>
            <a:pathLst>
              <a:path w="88901" h="440598">
                <a:moveTo>
                  <a:pt x="0" y="0"/>
                </a:moveTo>
                <a:lnTo>
                  <a:pt x="88901" y="0"/>
                </a:lnTo>
                <a:lnTo>
                  <a:pt x="88901" y="440598"/>
                </a:lnTo>
                <a:lnTo>
                  <a:pt x="0" y="4405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48653" y="483168"/>
            <a:ext cx="1878714" cy="0"/>
          </a:xfrm>
          <a:custGeom>
            <a:avLst/>
            <a:gdLst/>
            <a:ahLst/>
            <a:cxnLst/>
            <a:rect l="l" t="t" r="r" b="b"/>
            <a:pathLst>
              <a:path w="1878714">
                <a:moveTo>
                  <a:pt x="0" y="0"/>
                </a:moveTo>
                <a:lnTo>
                  <a:pt x="1878714" y="0"/>
                </a:lnTo>
              </a:path>
            </a:pathLst>
          </a:custGeom>
          <a:ln w="30073">
            <a:solidFill>
              <a:srgbClr val="2626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88381" y="483168"/>
            <a:ext cx="1967615" cy="0"/>
          </a:xfrm>
          <a:custGeom>
            <a:avLst/>
            <a:gdLst/>
            <a:ahLst/>
            <a:cxnLst/>
            <a:rect l="l" t="t" r="r" b="b"/>
            <a:pathLst>
              <a:path w="1967615">
                <a:moveTo>
                  <a:pt x="0" y="0"/>
                </a:moveTo>
                <a:lnTo>
                  <a:pt x="1967615" y="0"/>
                </a:lnTo>
              </a:path>
            </a:pathLst>
          </a:custGeom>
          <a:ln w="30073">
            <a:solidFill>
              <a:srgbClr val="2626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55996" y="456041"/>
            <a:ext cx="5003756" cy="440598"/>
          </a:xfrm>
          <a:custGeom>
            <a:avLst/>
            <a:gdLst/>
            <a:ahLst/>
            <a:cxnLst/>
            <a:rect l="l" t="t" r="r" b="b"/>
            <a:pathLst>
              <a:path w="5003756" h="440598">
                <a:moveTo>
                  <a:pt x="0" y="0"/>
                </a:moveTo>
                <a:lnTo>
                  <a:pt x="5003756" y="0"/>
                </a:lnTo>
                <a:lnTo>
                  <a:pt x="5003756" y="440598"/>
                </a:lnTo>
                <a:lnTo>
                  <a:pt x="0" y="4405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59752" y="456041"/>
            <a:ext cx="88901" cy="440598"/>
          </a:xfrm>
          <a:custGeom>
            <a:avLst/>
            <a:gdLst/>
            <a:ahLst/>
            <a:cxnLst/>
            <a:rect l="l" t="t" r="r" b="b"/>
            <a:pathLst>
              <a:path w="88901" h="440598">
                <a:moveTo>
                  <a:pt x="0" y="0"/>
                </a:moveTo>
                <a:lnTo>
                  <a:pt x="88901" y="0"/>
                </a:lnTo>
                <a:lnTo>
                  <a:pt x="88901" y="440598"/>
                </a:lnTo>
                <a:lnTo>
                  <a:pt x="0" y="4405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48654" y="456041"/>
            <a:ext cx="0" cy="440598"/>
          </a:xfrm>
          <a:custGeom>
            <a:avLst/>
            <a:gdLst/>
            <a:ahLst/>
            <a:cxnLst/>
            <a:rect l="l" t="t" r="r" b="b"/>
            <a:pathLst>
              <a:path h="440598">
                <a:moveTo>
                  <a:pt x="0" y="440598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55996" y="826068"/>
            <a:ext cx="5003756" cy="0"/>
          </a:xfrm>
          <a:custGeom>
            <a:avLst/>
            <a:gdLst/>
            <a:ahLst/>
            <a:cxnLst/>
            <a:rect l="l" t="t" r="r" b="b"/>
            <a:pathLst>
              <a:path w="5003756">
                <a:moveTo>
                  <a:pt x="0" y="0"/>
                </a:moveTo>
                <a:lnTo>
                  <a:pt x="5003756" y="0"/>
                </a:lnTo>
              </a:path>
            </a:pathLst>
          </a:custGeom>
          <a:ln w="30073">
            <a:solidFill>
              <a:srgbClr val="2626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21113" y="1912000"/>
            <a:ext cx="6894586" cy="1181183"/>
          </a:xfrm>
          <a:custGeom>
            <a:avLst/>
            <a:gdLst/>
            <a:ahLst/>
            <a:cxnLst/>
            <a:rect l="l" t="t" r="r" b="b"/>
            <a:pathLst>
              <a:path w="6894586" h="1181183">
                <a:moveTo>
                  <a:pt x="6894586" y="196876"/>
                </a:moveTo>
                <a:lnTo>
                  <a:pt x="6894586" y="984317"/>
                </a:lnTo>
                <a:lnTo>
                  <a:pt x="6894146" y="997467"/>
                </a:lnTo>
                <a:lnTo>
                  <a:pt x="6887688" y="1035976"/>
                </a:lnTo>
                <a:lnTo>
                  <a:pt x="6873862" y="1072239"/>
                </a:lnTo>
                <a:lnTo>
                  <a:pt x="6853112" y="1105188"/>
                </a:lnTo>
                <a:lnTo>
                  <a:pt x="6817185" y="1140793"/>
                </a:lnTo>
                <a:lnTo>
                  <a:pt x="6784063" y="1161238"/>
                </a:lnTo>
                <a:lnTo>
                  <a:pt x="6747675" y="1174740"/>
                </a:lnTo>
                <a:lnTo>
                  <a:pt x="6709090" y="1180855"/>
                </a:lnTo>
                <a:lnTo>
                  <a:pt x="6697719" y="1181183"/>
                </a:lnTo>
                <a:lnTo>
                  <a:pt x="4" y="1181183"/>
                </a:lnTo>
                <a:lnTo>
                  <a:pt x="9" y="9"/>
                </a:lnTo>
                <a:lnTo>
                  <a:pt x="6697719" y="9"/>
                </a:lnTo>
                <a:lnTo>
                  <a:pt x="6713865" y="662"/>
                </a:lnTo>
                <a:lnTo>
                  <a:pt x="6729652" y="2586"/>
                </a:lnTo>
                <a:lnTo>
                  <a:pt x="6745028" y="5731"/>
                </a:lnTo>
                <a:lnTo>
                  <a:pt x="6759944" y="10046"/>
                </a:lnTo>
                <a:lnTo>
                  <a:pt x="6774349" y="15480"/>
                </a:lnTo>
                <a:lnTo>
                  <a:pt x="6788191" y="21983"/>
                </a:lnTo>
                <a:lnTo>
                  <a:pt x="6801420" y="29504"/>
                </a:lnTo>
                <a:lnTo>
                  <a:pt x="6813986" y="37993"/>
                </a:lnTo>
                <a:lnTo>
                  <a:pt x="6825838" y="47398"/>
                </a:lnTo>
                <a:lnTo>
                  <a:pt x="6836925" y="57670"/>
                </a:lnTo>
                <a:lnTo>
                  <a:pt x="6847197" y="68757"/>
                </a:lnTo>
                <a:lnTo>
                  <a:pt x="6856602" y="80609"/>
                </a:lnTo>
                <a:lnTo>
                  <a:pt x="6865091" y="93175"/>
                </a:lnTo>
                <a:lnTo>
                  <a:pt x="6872612" y="106404"/>
                </a:lnTo>
                <a:lnTo>
                  <a:pt x="6879115" y="120246"/>
                </a:lnTo>
                <a:lnTo>
                  <a:pt x="6884549" y="134651"/>
                </a:lnTo>
                <a:lnTo>
                  <a:pt x="6888864" y="149566"/>
                </a:lnTo>
                <a:lnTo>
                  <a:pt x="6892009" y="164943"/>
                </a:lnTo>
                <a:lnTo>
                  <a:pt x="6893933" y="180729"/>
                </a:lnTo>
                <a:lnTo>
                  <a:pt x="6894586" y="196876"/>
                </a:lnTo>
                <a:close/>
              </a:path>
            </a:pathLst>
          </a:custGeom>
          <a:solidFill>
            <a:srgbClr val="FADECA">
              <a:alpha val="89803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21113" y="1912000"/>
            <a:ext cx="6894586" cy="1181183"/>
          </a:xfrm>
          <a:custGeom>
            <a:avLst/>
            <a:gdLst/>
            <a:ahLst/>
            <a:cxnLst/>
            <a:rect l="l" t="t" r="r" b="b"/>
            <a:pathLst>
              <a:path w="6894586" h="1181183">
                <a:moveTo>
                  <a:pt x="6894586" y="196876"/>
                </a:moveTo>
                <a:lnTo>
                  <a:pt x="6894586" y="984317"/>
                </a:lnTo>
                <a:lnTo>
                  <a:pt x="6894146" y="997467"/>
                </a:lnTo>
                <a:lnTo>
                  <a:pt x="6892839" y="1010487"/>
                </a:lnTo>
                <a:lnTo>
                  <a:pt x="6883876" y="1048365"/>
                </a:lnTo>
                <a:lnTo>
                  <a:pt x="6867693" y="1083643"/>
                </a:lnTo>
                <a:lnTo>
                  <a:pt x="6844733" y="1115250"/>
                </a:lnTo>
                <a:lnTo>
                  <a:pt x="6806573" y="1148352"/>
                </a:lnTo>
                <a:lnTo>
                  <a:pt x="6772243" y="1166532"/>
                </a:lnTo>
                <a:lnTo>
                  <a:pt x="6735005" y="1177621"/>
                </a:lnTo>
                <a:lnTo>
                  <a:pt x="6697719" y="1181183"/>
                </a:lnTo>
                <a:lnTo>
                  <a:pt x="9" y="1181183"/>
                </a:lnTo>
                <a:lnTo>
                  <a:pt x="9" y="9"/>
                </a:lnTo>
                <a:lnTo>
                  <a:pt x="6697719" y="9"/>
                </a:lnTo>
                <a:lnTo>
                  <a:pt x="6713865" y="662"/>
                </a:lnTo>
                <a:lnTo>
                  <a:pt x="6729652" y="2586"/>
                </a:lnTo>
                <a:lnTo>
                  <a:pt x="6745028" y="5731"/>
                </a:lnTo>
                <a:lnTo>
                  <a:pt x="6759944" y="10046"/>
                </a:lnTo>
                <a:lnTo>
                  <a:pt x="6774349" y="15480"/>
                </a:lnTo>
                <a:lnTo>
                  <a:pt x="6788191" y="21983"/>
                </a:lnTo>
                <a:lnTo>
                  <a:pt x="6801420" y="29504"/>
                </a:lnTo>
                <a:lnTo>
                  <a:pt x="6813986" y="37993"/>
                </a:lnTo>
                <a:lnTo>
                  <a:pt x="6825838" y="47398"/>
                </a:lnTo>
                <a:lnTo>
                  <a:pt x="6836925" y="57670"/>
                </a:lnTo>
                <a:lnTo>
                  <a:pt x="6847197" y="68757"/>
                </a:lnTo>
                <a:lnTo>
                  <a:pt x="6856602" y="80609"/>
                </a:lnTo>
                <a:lnTo>
                  <a:pt x="6865091" y="93175"/>
                </a:lnTo>
                <a:lnTo>
                  <a:pt x="6872612" y="106404"/>
                </a:lnTo>
                <a:lnTo>
                  <a:pt x="6879115" y="120246"/>
                </a:lnTo>
                <a:lnTo>
                  <a:pt x="6884549" y="134651"/>
                </a:lnTo>
                <a:lnTo>
                  <a:pt x="6888864" y="149566"/>
                </a:lnTo>
                <a:lnTo>
                  <a:pt x="6892009" y="164943"/>
                </a:lnTo>
                <a:lnTo>
                  <a:pt x="6893933" y="180729"/>
                </a:lnTo>
                <a:lnTo>
                  <a:pt x="6894586" y="19687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ADE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40684" y="1969670"/>
            <a:ext cx="6836916" cy="1065854"/>
          </a:xfrm>
          <a:custGeom>
            <a:avLst/>
            <a:gdLst/>
            <a:ahLst/>
            <a:cxnLst/>
            <a:rect l="l" t="t" r="r" b="b"/>
            <a:pathLst>
              <a:path w="6836916" h="1065854">
                <a:moveTo>
                  <a:pt x="0" y="0"/>
                </a:moveTo>
                <a:lnTo>
                  <a:pt x="6836916" y="0"/>
                </a:lnTo>
                <a:lnTo>
                  <a:pt x="6836916" y="1065854"/>
                </a:lnTo>
                <a:lnTo>
                  <a:pt x="0" y="10658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Google </a:t>
            </a:r>
            <a:r>
              <a:rPr lang="en-US" dirty="0" err="1"/>
              <a:t>Playstore</a:t>
            </a:r>
            <a:r>
              <a:rPr lang="en-US" dirty="0"/>
              <a:t> is a portal for all Android apps developed in the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Appspot</a:t>
            </a:r>
            <a:r>
              <a:rPr lang="en-US" dirty="0"/>
              <a:t> is a portal that supports various OS apps.</a:t>
            </a:r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42925" y="1764362"/>
            <a:ext cx="3878198" cy="1476467"/>
          </a:xfrm>
          <a:custGeom>
            <a:avLst/>
            <a:gdLst/>
            <a:ahLst/>
            <a:cxnLst/>
            <a:rect l="l" t="t" r="r" b="b"/>
            <a:pathLst>
              <a:path w="3878198" h="1476467">
                <a:moveTo>
                  <a:pt x="0" y="246082"/>
                </a:moveTo>
                <a:lnTo>
                  <a:pt x="815" y="225900"/>
                </a:lnTo>
                <a:lnTo>
                  <a:pt x="3220" y="206166"/>
                </a:lnTo>
                <a:lnTo>
                  <a:pt x="12545" y="168301"/>
                </a:lnTo>
                <a:lnTo>
                  <a:pt x="27467" y="132993"/>
                </a:lnTo>
                <a:lnTo>
                  <a:pt x="59236" y="85934"/>
                </a:lnTo>
                <a:lnTo>
                  <a:pt x="100749" y="47479"/>
                </a:lnTo>
                <a:lnTo>
                  <a:pt x="150296" y="19338"/>
                </a:lnTo>
                <a:lnTo>
                  <a:pt x="186946" y="7151"/>
                </a:lnTo>
                <a:lnTo>
                  <a:pt x="225900" y="815"/>
                </a:lnTo>
                <a:lnTo>
                  <a:pt x="246082" y="0"/>
                </a:lnTo>
                <a:lnTo>
                  <a:pt x="3632116" y="0"/>
                </a:lnTo>
                <a:lnTo>
                  <a:pt x="3671281" y="3135"/>
                </a:lnTo>
                <a:lnTo>
                  <a:pt x="3709106" y="12353"/>
                </a:lnTo>
                <a:lnTo>
                  <a:pt x="3744907" y="27370"/>
                </a:lnTo>
                <a:lnTo>
                  <a:pt x="3778000" y="47903"/>
                </a:lnTo>
                <a:lnTo>
                  <a:pt x="3815181" y="81631"/>
                </a:lnTo>
                <a:lnTo>
                  <a:pt x="3838939" y="112736"/>
                </a:lnTo>
                <a:lnTo>
                  <a:pt x="3857355" y="146966"/>
                </a:lnTo>
                <a:lnTo>
                  <a:pt x="3870145" y="183638"/>
                </a:lnTo>
                <a:lnTo>
                  <a:pt x="3877024" y="222067"/>
                </a:lnTo>
                <a:lnTo>
                  <a:pt x="3878198" y="246082"/>
                </a:lnTo>
                <a:lnTo>
                  <a:pt x="3878198" y="1230384"/>
                </a:lnTo>
                <a:lnTo>
                  <a:pt x="3874978" y="1270300"/>
                </a:lnTo>
                <a:lnTo>
                  <a:pt x="3865653" y="1308165"/>
                </a:lnTo>
                <a:lnTo>
                  <a:pt x="3850731" y="1343473"/>
                </a:lnTo>
                <a:lnTo>
                  <a:pt x="3818962" y="1390532"/>
                </a:lnTo>
                <a:lnTo>
                  <a:pt x="3777449" y="1428987"/>
                </a:lnTo>
                <a:lnTo>
                  <a:pt x="3727902" y="1457128"/>
                </a:lnTo>
                <a:lnTo>
                  <a:pt x="3691252" y="1469315"/>
                </a:lnTo>
                <a:lnTo>
                  <a:pt x="3652298" y="1475651"/>
                </a:lnTo>
                <a:lnTo>
                  <a:pt x="3632116" y="1476467"/>
                </a:lnTo>
                <a:lnTo>
                  <a:pt x="246082" y="1476467"/>
                </a:lnTo>
                <a:lnTo>
                  <a:pt x="206166" y="1473246"/>
                </a:lnTo>
                <a:lnTo>
                  <a:pt x="168301" y="1463921"/>
                </a:lnTo>
                <a:lnTo>
                  <a:pt x="132993" y="1448999"/>
                </a:lnTo>
                <a:lnTo>
                  <a:pt x="85934" y="1417230"/>
                </a:lnTo>
                <a:lnTo>
                  <a:pt x="47479" y="1375717"/>
                </a:lnTo>
                <a:lnTo>
                  <a:pt x="19338" y="1326170"/>
                </a:lnTo>
                <a:lnTo>
                  <a:pt x="7151" y="1289520"/>
                </a:lnTo>
                <a:lnTo>
                  <a:pt x="815" y="1250567"/>
                </a:lnTo>
                <a:lnTo>
                  <a:pt x="0" y="1230384"/>
                </a:lnTo>
                <a:lnTo>
                  <a:pt x="0" y="246082"/>
                </a:lnTo>
                <a:close/>
              </a:path>
            </a:pathLst>
          </a:custGeom>
          <a:solidFill>
            <a:srgbClr val="F4A21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2925" y="1764362"/>
            <a:ext cx="3878198" cy="1476467"/>
          </a:xfrm>
          <a:custGeom>
            <a:avLst/>
            <a:gdLst/>
            <a:ahLst/>
            <a:cxnLst/>
            <a:rect l="l" t="t" r="r" b="b"/>
            <a:pathLst>
              <a:path w="3878198" h="1476467">
                <a:moveTo>
                  <a:pt x="0" y="246082"/>
                </a:moveTo>
                <a:lnTo>
                  <a:pt x="815" y="225900"/>
                </a:lnTo>
                <a:lnTo>
                  <a:pt x="3220" y="206166"/>
                </a:lnTo>
                <a:lnTo>
                  <a:pt x="12545" y="168301"/>
                </a:lnTo>
                <a:lnTo>
                  <a:pt x="27467" y="132993"/>
                </a:lnTo>
                <a:lnTo>
                  <a:pt x="59236" y="85934"/>
                </a:lnTo>
                <a:lnTo>
                  <a:pt x="100749" y="47479"/>
                </a:lnTo>
                <a:lnTo>
                  <a:pt x="150296" y="19338"/>
                </a:lnTo>
                <a:lnTo>
                  <a:pt x="186946" y="7151"/>
                </a:lnTo>
                <a:lnTo>
                  <a:pt x="225900" y="815"/>
                </a:lnTo>
                <a:lnTo>
                  <a:pt x="246082" y="0"/>
                </a:lnTo>
                <a:lnTo>
                  <a:pt x="3632116" y="0"/>
                </a:lnTo>
                <a:lnTo>
                  <a:pt x="3671281" y="3135"/>
                </a:lnTo>
                <a:lnTo>
                  <a:pt x="3709106" y="12353"/>
                </a:lnTo>
                <a:lnTo>
                  <a:pt x="3744907" y="27370"/>
                </a:lnTo>
                <a:lnTo>
                  <a:pt x="3778000" y="47903"/>
                </a:lnTo>
                <a:lnTo>
                  <a:pt x="3815181" y="81631"/>
                </a:lnTo>
                <a:lnTo>
                  <a:pt x="3838939" y="112736"/>
                </a:lnTo>
                <a:lnTo>
                  <a:pt x="3857355" y="146966"/>
                </a:lnTo>
                <a:lnTo>
                  <a:pt x="3870145" y="183638"/>
                </a:lnTo>
                <a:lnTo>
                  <a:pt x="3877024" y="222067"/>
                </a:lnTo>
                <a:lnTo>
                  <a:pt x="3878198" y="246082"/>
                </a:lnTo>
                <a:lnTo>
                  <a:pt x="3878198" y="1230384"/>
                </a:lnTo>
                <a:lnTo>
                  <a:pt x="3874978" y="1270300"/>
                </a:lnTo>
                <a:lnTo>
                  <a:pt x="3865653" y="1308165"/>
                </a:lnTo>
                <a:lnTo>
                  <a:pt x="3850731" y="1343473"/>
                </a:lnTo>
                <a:lnTo>
                  <a:pt x="3818962" y="1390532"/>
                </a:lnTo>
                <a:lnTo>
                  <a:pt x="3777449" y="1428987"/>
                </a:lnTo>
                <a:lnTo>
                  <a:pt x="3727902" y="1457128"/>
                </a:lnTo>
                <a:lnTo>
                  <a:pt x="3691252" y="1469315"/>
                </a:lnTo>
                <a:lnTo>
                  <a:pt x="3652298" y="1475651"/>
                </a:lnTo>
                <a:lnTo>
                  <a:pt x="3632116" y="1476467"/>
                </a:lnTo>
                <a:lnTo>
                  <a:pt x="246082" y="1476467"/>
                </a:lnTo>
                <a:lnTo>
                  <a:pt x="225900" y="1475651"/>
                </a:lnTo>
                <a:lnTo>
                  <a:pt x="206166" y="1473246"/>
                </a:lnTo>
                <a:lnTo>
                  <a:pt x="186946" y="1469315"/>
                </a:lnTo>
                <a:lnTo>
                  <a:pt x="168301" y="1463921"/>
                </a:lnTo>
                <a:lnTo>
                  <a:pt x="150296" y="1457128"/>
                </a:lnTo>
                <a:lnTo>
                  <a:pt x="132993" y="1448999"/>
                </a:lnTo>
                <a:lnTo>
                  <a:pt x="116456" y="1439598"/>
                </a:lnTo>
                <a:lnTo>
                  <a:pt x="100749" y="1428987"/>
                </a:lnTo>
                <a:lnTo>
                  <a:pt x="85934" y="1417230"/>
                </a:lnTo>
                <a:lnTo>
                  <a:pt x="72075" y="1404391"/>
                </a:lnTo>
                <a:lnTo>
                  <a:pt x="59236" y="1390532"/>
                </a:lnTo>
                <a:lnTo>
                  <a:pt x="47479" y="1375717"/>
                </a:lnTo>
                <a:lnTo>
                  <a:pt x="36868" y="1360010"/>
                </a:lnTo>
                <a:lnTo>
                  <a:pt x="27467" y="1343473"/>
                </a:lnTo>
                <a:lnTo>
                  <a:pt x="19338" y="1326170"/>
                </a:lnTo>
                <a:lnTo>
                  <a:pt x="12545" y="1308165"/>
                </a:lnTo>
                <a:lnTo>
                  <a:pt x="7151" y="1289520"/>
                </a:lnTo>
                <a:lnTo>
                  <a:pt x="3220" y="1270300"/>
                </a:lnTo>
                <a:lnTo>
                  <a:pt x="815" y="1250567"/>
                </a:lnTo>
                <a:lnTo>
                  <a:pt x="0" y="1230384"/>
                </a:lnTo>
                <a:lnTo>
                  <a:pt x="0" y="2460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5000" y="1836437"/>
            <a:ext cx="3734049" cy="1332317"/>
          </a:xfrm>
          <a:custGeom>
            <a:avLst/>
            <a:gdLst/>
            <a:ahLst/>
            <a:cxnLst/>
            <a:rect l="l" t="t" r="r" b="b"/>
            <a:pathLst>
              <a:path w="3734049" h="1332317">
                <a:moveTo>
                  <a:pt x="0" y="0"/>
                </a:moveTo>
                <a:lnTo>
                  <a:pt x="3734049" y="0"/>
                </a:lnTo>
                <a:lnTo>
                  <a:pt x="3734049" y="1332317"/>
                </a:lnTo>
                <a:lnTo>
                  <a:pt x="0" y="13323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1113" y="3462291"/>
            <a:ext cx="6894586" cy="1181184"/>
          </a:xfrm>
          <a:custGeom>
            <a:avLst/>
            <a:gdLst/>
            <a:ahLst/>
            <a:cxnLst/>
            <a:rect l="l" t="t" r="r" b="b"/>
            <a:pathLst>
              <a:path w="6894586" h="1181184">
                <a:moveTo>
                  <a:pt x="6894586" y="196876"/>
                </a:moveTo>
                <a:lnTo>
                  <a:pt x="6894586" y="984317"/>
                </a:lnTo>
                <a:lnTo>
                  <a:pt x="6894146" y="997467"/>
                </a:lnTo>
                <a:lnTo>
                  <a:pt x="6892839" y="1010487"/>
                </a:lnTo>
                <a:lnTo>
                  <a:pt x="6883876" y="1048366"/>
                </a:lnTo>
                <a:lnTo>
                  <a:pt x="6867693" y="1083643"/>
                </a:lnTo>
                <a:lnTo>
                  <a:pt x="6844733" y="1115250"/>
                </a:lnTo>
                <a:lnTo>
                  <a:pt x="6806573" y="1148352"/>
                </a:lnTo>
                <a:lnTo>
                  <a:pt x="6772243" y="1166533"/>
                </a:lnTo>
                <a:lnTo>
                  <a:pt x="6735005" y="1177621"/>
                </a:lnTo>
                <a:lnTo>
                  <a:pt x="6697719" y="1181184"/>
                </a:lnTo>
                <a:lnTo>
                  <a:pt x="9" y="1181184"/>
                </a:lnTo>
                <a:lnTo>
                  <a:pt x="9" y="9"/>
                </a:lnTo>
                <a:lnTo>
                  <a:pt x="6697719" y="9"/>
                </a:lnTo>
                <a:lnTo>
                  <a:pt x="6713865" y="662"/>
                </a:lnTo>
                <a:lnTo>
                  <a:pt x="6729652" y="2586"/>
                </a:lnTo>
                <a:lnTo>
                  <a:pt x="6745028" y="5731"/>
                </a:lnTo>
                <a:lnTo>
                  <a:pt x="6759944" y="10046"/>
                </a:lnTo>
                <a:lnTo>
                  <a:pt x="6774349" y="15480"/>
                </a:lnTo>
                <a:lnTo>
                  <a:pt x="6788191" y="21983"/>
                </a:lnTo>
                <a:lnTo>
                  <a:pt x="6801420" y="29504"/>
                </a:lnTo>
                <a:lnTo>
                  <a:pt x="6813986" y="37993"/>
                </a:lnTo>
                <a:lnTo>
                  <a:pt x="6825838" y="47399"/>
                </a:lnTo>
                <a:lnTo>
                  <a:pt x="6836925" y="57670"/>
                </a:lnTo>
                <a:lnTo>
                  <a:pt x="6847197" y="68757"/>
                </a:lnTo>
                <a:lnTo>
                  <a:pt x="6856602" y="80609"/>
                </a:lnTo>
                <a:lnTo>
                  <a:pt x="6865091" y="93175"/>
                </a:lnTo>
                <a:lnTo>
                  <a:pt x="6872612" y="106404"/>
                </a:lnTo>
                <a:lnTo>
                  <a:pt x="6879115" y="120246"/>
                </a:lnTo>
                <a:lnTo>
                  <a:pt x="6884549" y="134651"/>
                </a:lnTo>
                <a:lnTo>
                  <a:pt x="6888864" y="149566"/>
                </a:lnTo>
                <a:lnTo>
                  <a:pt x="6892009" y="164943"/>
                </a:lnTo>
                <a:lnTo>
                  <a:pt x="6893933" y="180730"/>
                </a:lnTo>
                <a:lnTo>
                  <a:pt x="6894586" y="196876"/>
                </a:lnTo>
                <a:close/>
              </a:path>
            </a:pathLst>
          </a:custGeom>
          <a:ln w="12700">
            <a:solidFill>
              <a:srgbClr val="FADE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2925" y="3314654"/>
            <a:ext cx="3878198" cy="1476467"/>
          </a:xfrm>
          <a:custGeom>
            <a:avLst/>
            <a:gdLst/>
            <a:ahLst/>
            <a:cxnLst/>
            <a:rect l="l" t="t" r="r" b="b"/>
            <a:pathLst>
              <a:path w="3878198" h="1476467">
                <a:moveTo>
                  <a:pt x="0" y="246082"/>
                </a:moveTo>
                <a:lnTo>
                  <a:pt x="815" y="225900"/>
                </a:lnTo>
                <a:lnTo>
                  <a:pt x="3220" y="206166"/>
                </a:lnTo>
                <a:lnTo>
                  <a:pt x="12545" y="168301"/>
                </a:lnTo>
                <a:lnTo>
                  <a:pt x="27467" y="132993"/>
                </a:lnTo>
                <a:lnTo>
                  <a:pt x="59236" y="85934"/>
                </a:lnTo>
                <a:lnTo>
                  <a:pt x="100749" y="47479"/>
                </a:lnTo>
                <a:lnTo>
                  <a:pt x="150296" y="19338"/>
                </a:lnTo>
                <a:lnTo>
                  <a:pt x="186946" y="7151"/>
                </a:lnTo>
                <a:lnTo>
                  <a:pt x="225900" y="815"/>
                </a:lnTo>
                <a:lnTo>
                  <a:pt x="246082" y="0"/>
                </a:lnTo>
                <a:lnTo>
                  <a:pt x="3632116" y="0"/>
                </a:lnTo>
                <a:lnTo>
                  <a:pt x="3671281" y="3135"/>
                </a:lnTo>
                <a:lnTo>
                  <a:pt x="3709106" y="12353"/>
                </a:lnTo>
                <a:lnTo>
                  <a:pt x="3744907" y="27370"/>
                </a:lnTo>
                <a:lnTo>
                  <a:pt x="3778000" y="47903"/>
                </a:lnTo>
                <a:lnTo>
                  <a:pt x="3815181" y="81631"/>
                </a:lnTo>
                <a:lnTo>
                  <a:pt x="3838939" y="112736"/>
                </a:lnTo>
                <a:lnTo>
                  <a:pt x="3857355" y="146966"/>
                </a:lnTo>
                <a:lnTo>
                  <a:pt x="3870145" y="183638"/>
                </a:lnTo>
                <a:lnTo>
                  <a:pt x="3877025" y="222067"/>
                </a:lnTo>
                <a:lnTo>
                  <a:pt x="3878198" y="246082"/>
                </a:lnTo>
                <a:lnTo>
                  <a:pt x="3878198" y="1230384"/>
                </a:lnTo>
                <a:lnTo>
                  <a:pt x="3874978" y="1270300"/>
                </a:lnTo>
                <a:lnTo>
                  <a:pt x="3865653" y="1308165"/>
                </a:lnTo>
                <a:lnTo>
                  <a:pt x="3850731" y="1343473"/>
                </a:lnTo>
                <a:lnTo>
                  <a:pt x="3818962" y="1390532"/>
                </a:lnTo>
                <a:lnTo>
                  <a:pt x="3777449" y="1428987"/>
                </a:lnTo>
                <a:lnTo>
                  <a:pt x="3727902" y="1457128"/>
                </a:lnTo>
                <a:lnTo>
                  <a:pt x="3691252" y="1469315"/>
                </a:lnTo>
                <a:lnTo>
                  <a:pt x="3652298" y="1475651"/>
                </a:lnTo>
                <a:lnTo>
                  <a:pt x="3632116" y="1476467"/>
                </a:lnTo>
                <a:lnTo>
                  <a:pt x="246082" y="1476467"/>
                </a:lnTo>
                <a:lnTo>
                  <a:pt x="225900" y="1475651"/>
                </a:lnTo>
                <a:lnTo>
                  <a:pt x="206166" y="1473246"/>
                </a:lnTo>
                <a:lnTo>
                  <a:pt x="186946" y="1469315"/>
                </a:lnTo>
                <a:lnTo>
                  <a:pt x="168301" y="1463921"/>
                </a:lnTo>
                <a:lnTo>
                  <a:pt x="150296" y="1457128"/>
                </a:lnTo>
                <a:lnTo>
                  <a:pt x="132993" y="1448999"/>
                </a:lnTo>
                <a:lnTo>
                  <a:pt x="116456" y="1439598"/>
                </a:lnTo>
                <a:lnTo>
                  <a:pt x="100749" y="1428987"/>
                </a:lnTo>
                <a:lnTo>
                  <a:pt x="85934" y="1417230"/>
                </a:lnTo>
                <a:lnTo>
                  <a:pt x="72075" y="1404391"/>
                </a:lnTo>
                <a:lnTo>
                  <a:pt x="59236" y="1390532"/>
                </a:lnTo>
                <a:lnTo>
                  <a:pt x="47479" y="1375717"/>
                </a:lnTo>
                <a:lnTo>
                  <a:pt x="36868" y="1360010"/>
                </a:lnTo>
                <a:lnTo>
                  <a:pt x="27467" y="1343473"/>
                </a:lnTo>
                <a:lnTo>
                  <a:pt x="19338" y="1326170"/>
                </a:lnTo>
                <a:lnTo>
                  <a:pt x="12545" y="1308165"/>
                </a:lnTo>
                <a:lnTo>
                  <a:pt x="7151" y="1289520"/>
                </a:lnTo>
                <a:lnTo>
                  <a:pt x="3220" y="1270300"/>
                </a:lnTo>
                <a:lnTo>
                  <a:pt x="815" y="1250566"/>
                </a:lnTo>
                <a:lnTo>
                  <a:pt x="0" y="1230384"/>
                </a:lnTo>
                <a:lnTo>
                  <a:pt x="0" y="24608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1113" y="3438578"/>
            <a:ext cx="6894586" cy="1181184"/>
          </a:xfrm>
          <a:custGeom>
            <a:avLst/>
            <a:gdLst/>
            <a:ahLst/>
            <a:cxnLst/>
            <a:rect l="l" t="t" r="r" b="b"/>
            <a:pathLst>
              <a:path w="6894586" h="1181184">
                <a:moveTo>
                  <a:pt x="6894586" y="196876"/>
                </a:moveTo>
                <a:lnTo>
                  <a:pt x="6894586" y="984317"/>
                </a:lnTo>
                <a:lnTo>
                  <a:pt x="6894146" y="997467"/>
                </a:lnTo>
                <a:lnTo>
                  <a:pt x="6887688" y="1035976"/>
                </a:lnTo>
                <a:lnTo>
                  <a:pt x="6873862" y="1072239"/>
                </a:lnTo>
                <a:lnTo>
                  <a:pt x="6853112" y="1105188"/>
                </a:lnTo>
                <a:lnTo>
                  <a:pt x="6817185" y="1140793"/>
                </a:lnTo>
                <a:lnTo>
                  <a:pt x="6784063" y="1161239"/>
                </a:lnTo>
                <a:lnTo>
                  <a:pt x="6747675" y="1174740"/>
                </a:lnTo>
                <a:lnTo>
                  <a:pt x="6709090" y="1180855"/>
                </a:lnTo>
                <a:lnTo>
                  <a:pt x="6697719" y="1181184"/>
                </a:lnTo>
                <a:lnTo>
                  <a:pt x="4" y="1181184"/>
                </a:lnTo>
                <a:lnTo>
                  <a:pt x="9" y="10"/>
                </a:lnTo>
                <a:lnTo>
                  <a:pt x="6697719" y="10"/>
                </a:lnTo>
                <a:lnTo>
                  <a:pt x="6713865" y="662"/>
                </a:lnTo>
                <a:lnTo>
                  <a:pt x="6729652" y="2586"/>
                </a:lnTo>
                <a:lnTo>
                  <a:pt x="6745028" y="5731"/>
                </a:lnTo>
                <a:lnTo>
                  <a:pt x="6759944" y="10046"/>
                </a:lnTo>
                <a:lnTo>
                  <a:pt x="6774349" y="15480"/>
                </a:lnTo>
                <a:lnTo>
                  <a:pt x="6788191" y="21984"/>
                </a:lnTo>
                <a:lnTo>
                  <a:pt x="6801420" y="29505"/>
                </a:lnTo>
                <a:lnTo>
                  <a:pt x="6813986" y="37993"/>
                </a:lnTo>
                <a:lnTo>
                  <a:pt x="6825838" y="47399"/>
                </a:lnTo>
                <a:lnTo>
                  <a:pt x="6836925" y="57670"/>
                </a:lnTo>
                <a:lnTo>
                  <a:pt x="6847197" y="68757"/>
                </a:lnTo>
                <a:lnTo>
                  <a:pt x="6856602" y="80609"/>
                </a:lnTo>
                <a:lnTo>
                  <a:pt x="6865091" y="93175"/>
                </a:lnTo>
                <a:lnTo>
                  <a:pt x="6872612" y="106404"/>
                </a:lnTo>
                <a:lnTo>
                  <a:pt x="6879115" y="120247"/>
                </a:lnTo>
                <a:lnTo>
                  <a:pt x="6884549" y="134651"/>
                </a:lnTo>
                <a:lnTo>
                  <a:pt x="6888864" y="149567"/>
                </a:lnTo>
                <a:lnTo>
                  <a:pt x="6892009" y="164943"/>
                </a:lnTo>
                <a:lnTo>
                  <a:pt x="6893933" y="180730"/>
                </a:lnTo>
                <a:lnTo>
                  <a:pt x="6894586" y="19687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89803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21113" y="5012582"/>
            <a:ext cx="6894586" cy="1181184"/>
          </a:xfrm>
          <a:custGeom>
            <a:avLst/>
            <a:gdLst/>
            <a:ahLst/>
            <a:cxnLst/>
            <a:rect l="l" t="t" r="r" b="b"/>
            <a:pathLst>
              <a:path w="6894586" h="1181184">
                <a:moveTo>
                  <a:pt x="6894586" y="196876"/>
                </a:moveTo>
                <a:lnTo>
                  <a:pt x="6894586" y="984317"/>
                </a:lnTo>
                <a:lnTo>
                  <a:pt x="6894146" y="997467"/>
                </a:lnTo>
                <a:lnTo>
                  <a:pt x="6892839" y="1010487"/>
                </a:lnTo>
                <a:lnTo>
                  <a:pt x="6883876" y="1048366"/>
                </a:lnTo>
                <a:lnTo>
                  <a:pt x="6867693" y="1083643"/>
                </a:lnTo>
                <a:lnTo>
                  <a:pt x="6844733" y="1115250"/>
                </a:lnTo>
                <a:lnTo>
                  <a:pt x="6806573" y="1148352"/>
                </a:lnTo>
                <a:lnTo>
                  <a:pt x="6772243" y="1166533"/>
                </a:lnTo>
                <a:lnTo>
                  <a:pt x="6735005" y="1177621"/>
                </a:lnTo>
                <a:lnTo>
                  <a:pt x="6697719" y="1181184"/>
                </a:lnTo>
                <a:lnTo>
                  <a:pt x="9" y="1181184"/>
                </a:lnTo>
                <a:lnTo>
                  <a:pt x="9" y="10"/>
                </a:lnTo>
                <a:lnTo>
                  <a:pt x="6697719" y="10"/>
                </a:lnTo>
                <a:lnTo>
                  <a:pt x="6713865" y="662"/>
                </a:lnTo>
                <a:lnTo>
                  <a:pt x="6729652" y="2586"/>
                </a:lnTo>
                <a:lnTo>
                  <a:pt x="6745028" y="5731"/>
                </a:lnTo>
                <a:lnTo>
                  <a:pt x="6759944" y="10046"/>
                </a:lnTo>
                <a:lnTo>
                  <a:pt x="6774349" y="15480"/>
                </a:lnTo>
                <a:lnTo>
                  <a:pt x="6788191" y="21984"/>
                </a:lnTo>
                <a:lnTo>
                  <a:pt x="6801420" y="29505"/>
                </a:lnTo>
                <a:lnTo>
                  <a:pt x="6813986" y="37993"/>
                </a:lnTo>
                <a:lnTo>
                  <a:pt x="6825838" y="47399"/>
                </a:lnTo>
                <a:lnTo>
                  <a:pt x="6836925" y="57670"/>
                </a:lnTo>
                <a:lnTo>
                  <a:pt x="6847197" y="68757"/>
                </a:lnTo>
                <a:lnTo>
                  <a:pt x="6856602" y="80609"/>
                </a:lnTo>
                <a:lnTo>
                  <a:pt x="6865091" y="93175"/>
                </a:lnTo>
                <a:lnTo>
                  <a:pt x="6872612" y="106404"/>
                </a:lnTo>
                <a:lnTo>
                  <a:pt x="6879115" y="120247"/>
                </a:lnTo>
                <a:lnTo>
                  <a:pt x="6884549" y="134651"/>
                </a:lnTo>
                <a:lnTo>
                  <a:pt x="6888864" y="149567"/>
                </a:lnTo>
                <a:lnTo>
                  <a:pt x="6892009" y="164943"/>
                </a:lnTo>
                <a:lnTo>
                  <a:pt x="6893933" y="180730"/>
                </a:lnTo>
                <a:lnTo>
                  <a:pt x="6894586" y="196876"/>
                </a:lnTo>
                <a:close/>
              </a:path>
            </a:pathLst>
          </a:custGeom>
          <a:ln w="12700">
            <a:solidFill>
              <a:srgbClr val="FADE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33764" y="3438578"/>
            <a:ext cx="6836916" cy="1065853"/>
          </a:xfrm>
          <a:custGeom>
            <a:avLst/>
            <a:gdLst/>
            <a:ahLst/>
            <a:cxnLst/>
            <a:rect l="l" t="t" r="r" b="b"/>
            <a:pathLst>
              <a:path w="6836916" h="1065853">
                <a:moveTo>
                  <a:pt x="0" y="0"/>
                </a:moveTo>
                <a:lnTo>
                  <a:pt x="6836916" y="0"/>
                </a:lnTo>
                <a:lnTo>
                  <a:pt x="6836916" y="1065853"/>
                </a:lnTo>
                <a:lnTo>
                  <a:pt x="0" y="10658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640" y="3307095"/>
            <a:ext cx="3878198" cy="1476467"/>
          </a:xfrm>
          <a:custGeom>
            <a:avLst/>
            <a:gdLst/>
            <a:ahLst/>
            <a:cxnLst/>
            <a:rect l="l" t="t" r="r" b="b"/>
            <a:pathLst>
              <a:path w="3878198" h="1476467">
                <a:moveTo>
                  <a:pt x="0" y="246082"/>
                </a:moveTo>
                <a:lnTo>
                  <a:pt x="815" y="225900"/>
                </a:lnTo>
                <a:lnTo>
                  <a:pt x="3220" y="206166"/>
                </a:lnTo>
                <a:lnTo>
                  <a:pt x="12545" y="168301"/>
                </a:lnTo>
                <a:lnTo>
                  <a:pt x="27467" y="132993"/>
                </a:lnTo>
                <a:lnTo>
                  <a:pt x="59236" y="85934"/>
                </a:lnTo>
                <a:lnTo>
                  <a:pt x="100749" y="47479"/>
                </a:lnTo>
                <a:lnTo>
                  <a:pt x="150296" y="19338"/>
                </a:lnTo>
                <a:lnTo>
                  <a:pt x="186946" y="7151"/>
                </a:lnTo>
                <a:lnTo>
                  <a:pt x="225900" y="815"/>
                </a:lnTo>
                <a:lnTo>
                  <a:pt x="246082" y="0"/>
                </a:lnTo>
                <a:lnTo>
                  <a:pt x="3632116" y="0"/>
                </a:lnTo>
                <a:lnTo>
                  <a:pt x="3671281" y="3135"/>
                </a:lnTo>
                <a:lnTo>
                  <a:pt x="3709106" y="12353"/>
                </a:lnTo>
                <a:lnTo>
                  <a:pt x="3744907" y="27370"/>
                </a:lnTo>
                <a:lnTo>
                  <a:pt x="3778000" y="47903"/>
                </a:lnTo>
                <a:lnTo>
                  <a:pt x="3815181" y="81631"/>
                </a:lnTo>
                <a:lnTo>
                  <a:pt x="3838939" y="112736"/>
                </a:lnTo>
                <a:lnTo>
                  <a:pt x="3857355" y="146966"/>
                </a:lnTo>
                <a:lnTo>
                  <a:pt x="3870145" y="183638"/>
                </a:lnTo>
                <a:lnTo>
                  <a:pt x="3877024" y="222067"/>
                </a:lnTo>
                <a:lnTo>
                  <a:pt x="3878198" y="246082"/>
                </a:lnTo>
                <a:lnTo>
                  <a:pt x="3878198" y="1230384"/>
                </a:lnTo>
                <a:lnTo>
                  <a:pt x="3874978" y="1270300"/>
                </a:lnTo>
                <a:lnTo>
                  <a:pt x="3865653" y="1308165"/>
                </a:lnTo>
                <a:lnTo>
                  <a:pt x="3850731" y="1343473"/>
                </a:lnTo>
                <a:lnTo>
                  <a:pt x="3818962" y="1390532"/>
                </a:lnTo>
                <a:lnTo>
                  <a:pt x="3777449" y="1428987"/>
                </a:lnTo>
                <a:lnTo>
                  <a:pt x="3727902" y="1457128"/>
                </a:lnTo>
                <a:lnTo>
                  <a:pt x="3691252" y="1469315"/>
                </a:lnTo>
                <a:lnTo>
                  <a:pt x="3652298" y="1475651"/>
                </a:lnTo>
                <a:lnTo>
                  <a:pt x="3632116" y="1476467"/>
                </a:lnTo>
                <a:lnTo>
                  <a:pt x="246082" y="1476467"/>
                </a:lnTo>
                <a:lnTo>
                  <a:pt x="206166" y="1473246"/>
                </a:lnTo>
                <a:lnTo>
                  <a:pt x="168301" y="1463921"/>
                </a:lnTo>
                <a:lnTo>
                  <a:pt x="132993" y="1448999"/>
                </a:lnTo>
                <a:lnTo>
                  <a:pt x="85934" y="1417230"/>
                </a:lnTo>
                <a:lnTo>
                  <a:pt x="47479" y="1375717"/>
                </a:lnTo>
                <a:lnTo>
                  <a:pt x="19338" y="1326170"/>
                </a:lnTo>
                <a:lnTo>
                  <a:pt x="7151" y="1289520"/>
                </a:lnTo>
                <a:lnTo>
                  <a:pt x="815" y="1250566"/>
                </a:lnTo>
                <a:lnTo>
                  <a:pt x="0" y="1230384"/>
                </a:lnTo>
                <a:lnTo>
                  <a:pt x="0" y="2460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925" y="4864945"/>
            <a:ext cx="3878198" cy="1476467"/>
          </a:xfrm>
          <a:custGeom>
            <a:avLst/>
            <a:gdLst/>
            <a:ahLst/>
            <a:cxnLst/>
            <a:rect l="l" t="t" r="r" b="b"/>
            <a:pathLst>
              <a:path w="3878198" h="1476467">
                <a:moveTo>
                  <a:pt x="0" y="246082"/>
                </a:moveTo>
                <a:lnTo>
                  <a:pt x="815" y="225900"/>
                </a:lnTo>
                <a:lnTo>
                  <a:pt x="3220" y="206166"/>
                </a:lnTo>
                <a:lnTo>
                  <a:pt x="12545" y="168301"/>
                </a:lnTo>
                <a:lnTo>
                  <a:pt x="27467" y="132993"/>
                </a:lnTo>
                <a:lnTo>
                  <a:pt x="59236" y="85934"/>
                </a:lnTo>
                <a:lnTo>
                  <a:pt x="100749" y="47479"/>
                </a:lnTo>
                <a:lnTo>
                  <a:pt x="150296" y="19338"/>
                </a:lnTo>
                <a:lnTo>
                  <a:pt x="186946" y="7151"/>
                </a:lnTo>
                <a:lnTo>
                  <a:pt x="225900" y="815"/>
                </a:lnTo>
                <a:lnTo>
                  <a:pt x="246082" y="0"/>
                </a:lnTo>
                <a:lnTo>
                  <a:pt x="3632116" y="0"/>
                </a:lnTo>
                <a:lnTo>
                  <a:pt x="3671281" y="3135"/>
                </a:lnTo>
                <a:lnTo>
                  <a:pt x="3709106" y="12353"/>
                </a:lnTo>
                <a:lnTo>
                  <a:pt x="3744907" y="27370"/>
                </a:lnTo>
                <a:lnTo>
                  <a:pt x="3778000" y="47903"/>
                </a:lnTo>
                <a:lnTo>
                  <a:pt x="3815181" y="81631"/>
                </a:lnTo>
                <a:lnTo>
                  <a:pt x="3838939" y="112736"/>
                </a:lnTo>
                <a:lnTo>
                  <a:pt x="3857355" y="146966"/>
                </a:lnTo>
                <a:lnTo>
                  <a:pt x="3870145" y="183638"/>
                </a:lnTo>
                <a:lnTo>
                  <a:pt x="3877024" y="222067"/>
                </a:lnTo>
                <a:lnTo>
                  <a:pt x="3878198" y="246082"/>
                </a:lnTo>
                <a:lnTo>
                  <a:pt x="3878198" y="1230384"/>
                </a:lnTo>
                <a:lnTo>
                  <a:pt x="3874978" y="1270300"/>
                </a:lnTo>
                <a:lnTo>
                  <a:pt x="3865653" y="1308165"/>
                </a:lnTo>
                <a:lnTo>
                  <a:pt x="3850731" y="1343473"/>
                </a:lnTo>
                <a:lnTo>
                  <a:pt x="3818962" y="1390532"/>
                </a:lnTo>
                <a:lnTo>
                  <a:pt x="3777449" y="1428987"/>
                </a:lnTo>
                <a:lnTo>
                  <a:pt x="3727902" y="1457128"/>
                </a:lnTo>
                <a:lnTo>
                  <a:pt x="3691252" y="1469315"/>
                </a:lnTo>
                <a:lnTo>
                  <a:pt x="3652298" y="1475651"/>
                </a:lnTo>
                <a:lnTo>
                  <a:pt x="3632116" y="1476467"/>
                </a:lnTo>
                <a:lnTo>
                  <a:pt x="246082" y="1476467"/>
                </a:lnTo>
                <a:lnTo>
                  <a:pt x="225900" y="1475651"/>
                </a:lnTo>
                <a:lnTo>
                  <a:pt x="206166" y="1473246"/>
                </a:lnTo>
                <a:lnTo>
                  <a:pt x="186946" y="1469315"/>
                </a:lnTo>
                <a:lnTo>
                  <a:pt x="168301" y="1463921"/>
                </a:lnTo>
                <a:lnTo>
                  <a:pt x="150296" y="1457128"/>
                </a:lnTo>
                <a:lnTo>
                  <a:pt x="132993" y="1448999"/>
                </a:lnTo>
                <a:lnTo>
                  <a:pt x="116456" y="1439598"/>
                </a:lnTo>
                <a:lnTo>
                  <a:pt x="100749" y="1428987"/>
                </a:lnTo>
                <a:lnTo>
                  <a:pt x="85934" y="1417230"/>
                </a:lnTo>
                <a:lnTo>
                  <a:pt x="72075" y="1404391"/>
                </a:lnTo>
                <a:lnTo>
                  <a:pt x="59236" y="1390532"/>
                </a:lnTo>
                <a:lnTo>
                  <a:pt x="47479" y="1375717"/>
                </a:lnTo>
                <a:lnTo>
                  <a:pt x="36868" y="1360010"/>
                </a:lnTo>
                <a:lnTo>
                  <a:pt x="27467" y="1343473"/>
                </a:lnTo>
                <a:lnTo>
                  <a:pt x="19338" y="1326170"/>
                </a:lnTo>
                <a:lnTo>
                  <a:pt x="12545" y="1308165"/>
                </a:lnTo>
                <a:lnTo>
                  <a:pt x="7151" y="1289520"/>
                </a:lnTo>
                <a:lnTo>
                  <a:pt x="3220" y="1270300"/>
                </a:lnTo>
                <a:lnTo>
                  <a:pt x="815" y="1250566"/>
                </a:lnTo>
                <a:lnTo>
                  <a:pt x="0" y="1230384"/>
                </a:lnTo>
                <a:lnTo>
                  <a:pt x="0" y="24608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325" y="3379171"/>
            <a:ext cx="3734049" cy="1332316"/>
          </a:xfrm>
          <a:custGeom>
            <a:avLst/>
            <a:gdLst/>
            <a:ahLst/>
            <a:cxnLst/>
            <a:rect l="l" t="t" r="r" b="b"/>
            <a:pathLst>
              <a:path w="3734049" h="1332316">
                <a:moveTo>
                  <a:pt x="0" y="0"/>
                </a:moveTo>
                <a:lnTo>
                  <a:pt x="3734049" y="0"/>
                </a:lnTo>
                <a:lnTo>
                  <a:pt x="3734049" y="1332316"/>
                </a:lnTo>
                <a:lnTo>
                  <a:pt x="0" y="13323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4508472" y="4079218"/>
            <a:ext cx="6464148" cy="254000"/>
          </a:xfrm>
          <a:prstGeom prst="rect">
            <a:avLst/>
          </a:prstGeom>
        </p:spPr>
        <p:txBody>
          <a:bodyPr wrap="square" lIns="0" tIns="11779" rIns="0" bIns="0" rtlCol="0">
            <a:noAutofit/>
          </a:bodyPr>
          <a:lstStyle/>
          <a:p>
            <a:pPr marL="12700">
              <a:lnSpc>
                <a:spcPts val="1855"/>
              </a:lnSpc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8603" y="4052883"/>
            <a:ext cx="6449518" cy="254000"/>
          </a:xfrm>
          <a:prstGeom prst="rect">
            <a:avLst/>
          </a:prstGeom>
        </p:spPr>
        <p:txBody>
          <a:bodyPr wrap="square" lIns="0" tIns="11779" rIns="0" bIns="0" rtlCol="0">
            <a:noAutofit/>
          </a:bodyPr>
          <a:lstStyle/>
          <a:p>
            <a:pPr marL="12700">
              <a:lnSpc>
                <a:spcPts val="1855"/>
              </a:lnSpc>
            </a:pPr>
            <a:r>
              <a:rPr lang="en-IN" sz="1800" spc="9" dirty="0">
                <a:latin typeface="Times New Roman"/>
                <a:cs typeface="Times New Roman"/>
              </a:rPr>
              <a:t>  </a:t>
            </a:r>
            <a:r>
              <a:rPr sz="1800" spc="9" dirty="0">
                <a:latin typeface="Times New Roman"/>
                <a:cs typeface="Times New Roman"/>
              </a:rPr>
              <a:t>•</a:t>
            </a:r>
            <a:r>
              <a:rPr lang="en-IN" sz="1800" spc="9" dirty="0" err="1">
                <a:latin typeface="Times New Roman"/>
                <a:cs typeface="Times New Roman"/>
              </a:rPr>
              <a:t>Appspot</a:t>
            </a:r>
            <a:r>
              <a:rPr lang="en-IN" sz="1800" spc="9" dirty="0">
                <a:latin typeface="Times New Roman"/>
                <a:cs typeface="Times New Roman"/>
              </a:rPr>
              <a:t> allows users to write a message to the Appstore company.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6274" y="3475490"/>
            <a:ext cx="6836916" cy="1065853"/>
          </a:xfrm>
          <a:prstGeom prst="rect">
            <a:avLst/>
          </a:prstGeom>
        </p:spPr>
        <p:txBody>
          <a:bodyPr wrap="square" lIns="0" tIns="30162" rIns="0" bIns="0" rtlCol="0">
            <a:noAutofit/>
          </a:bodyPr>
          <a:lstStyle/>
          <a:p>
            <a:pPr marL="238125" marR="617361" indent="-138075">
              <a:lnSpc>
                <a:spcPts val="1950"/>
              </a:lnSpc>
            </a:pPr>
            <a:r>
              <a:rPr sz="1800" dirty="0">
                <a:latin typeface="Times New Roman"/>
                <a:cs typeface="Times New Roman"/>
              </a:rPr>
              <a:t>•</a:t>
            </a:r>
            <a:r>
              <a:rPr sz="1800" spc="6" dirty="0">
                <a:latin typeface="Times New Roman"/>
                <a:cs typeface="Times New Roman"/>
              </a:rPr>
              <a:t> </a:t>
            </a:r>
            <a:r>
              <a:rPr lang="en-IN" sz="1800" spc="6" dirty="0" err="1">
                <a:latin typeface="Times New Roman"/>
                <a:cs typeface="Times New Roman"/>
              </a:rPr>
              <a:t>PlayStore</a:t>
            </a:r>
            <a:r>
              <a:rPr lang="en-IN" sz="1800" spc="6" dirty="0">
                <a:latin typeface="Times New Roman"/>
                <a:cs typeface="Times New Roman"/>
              </a:rPr>
              <a:t> doesn’t have t</a:t>
            </a:r>
            <a:r>
              <a:rPr sz="1800" spc="28" dirty="0">
                <a:latin typeface="Times New Roman"/>
                <a:cs typeface="Times New Roman"/>
              </a:rPr>
              <a:t>he</a:t>
            </a:r>
            <a:r>
              <a:rPr lang="en-IN" sz="1800" spc="28" dirty="0">
                <a:latin typeface="Times New Roman"/>
                <a:cs typeface="Times New Roman"/>
              </a:rPr>
              <a:t> facility of filing a complaint. 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715" y="3452995"/>
            <a:ext cx="3734049" cy="1332316"/>
          </a:xfrm>
          <a:prstGeom prst="rect">
            <a:avLst/>
          </a:prstGeom>
        </p:spPr>
        <p:txBody>
          <a:bodyPr wrap="square" lIns="0" tIns="2678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 dirty="0"/>
          </a:p>
          <a:p>
            <a:pPr marL="252736" algn="ctr">
              <a:lnSpc>
                <a:spcPct val="95825"/>
              </a:lnSpc>
              <a:spcBef>
                <a:spcPts val="2000"/>
              </a:spcBef>
            </a:pPr>
            <a:r>
              <a:rPr lang="en-IN" sz="4300" spc="-45" dirty="0">
                <a:solidFill>
                  <a:srgbClr val="FFFFFF"/>
                </a:solidFill>
                <a:latin typeface="Times New Roman"/>
                <a:cs typeface="Times New Roman"/>
              </a:rPr>
              <a:t>Complaints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1123" y="3519961"/>
            <a:ext cx="6836916" cy="1065854"/>
          </a:xfrm>
          <a:prstGeom prst="rect">
            <a:avLst/>
          </a:prstGeom>
        </p:spPr>
        <p:txBody>
          <a:bodyPr wrap="square" lIns="0" tIns="30162" rIns="0" bIns="0" rtlCol="0">
            <a:noAutofit/>
          </a:bodyPr>
          <a:lstStyle/>
          <a:p>
            <a:pPr marL="238125" marR="42203" indent="-138075">
              <a:lnSpc>
                <a:spcPts val="1950"/>
              </a:lnSpc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1123" y="1969670"/>
            <a:ext cx="6836916" cy="1065854"/>
          </a:xfrm>
          <a:prstGeom prst="rect">
            <a:avLst/>
          </a:prstGeom>
        </p:spPr>
        <p:txBody>
          <a:bodyPr wrap="square" lIns="0" tIns="2667" rIns="0" bIns="0" rtlCol="0">
            <a:noAutofit/>
          </a:bodyPr>
          <a:lstStyle/>
          <a:p>
            <a:pPr marL="100049">
              <a:lnSpc>
                <a:spcPct val="95825"/>
              </a:lnSpc>
              <a:spcBef>
                <a:spcPts val="15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000" y="1836437"/>
            <a:ext cx="3734049" cy="1332317"/>
          </a:xfrm>
          <a:prstGeom prst="rect">
            <a:avLst/>
          </a:prstGeom>
        </p:spPr>
        <p:txBody>
          <a:bodyPr wrap="square" lIns="0" tIns="37465" rIns="0" bIns="0" rtlCol="0">
            <a:noAutofit/>
          </a:bodyPr>
          <a:lstStyle/>
          <a:p>
            <a:pPr marL="582613" marR="585313" algn="ctr">
              <a:lnSpc>
                <a:spcPct val="95825"/>
              </a:lnSpc>
            </a:pPr>
            <a:r>
              <a:rPr lang="en-US" sz="4300" dirty="0">
                <a:solidFill>
                  <a:schemeClr val="bg1"/>
                </a:solidFill>
                <a:latin typeface="Times New Roman"/>
                <a:cs typeface="Times New Roman"/>
              </a:rPr>
              <a:t>Supported OS</a:t>
            </a:r>
            <a:endParaRPr sz="43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8381" y="113141"/>
            <a:ext cx="8938987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0327368" y="113141"/>
            <a:ext cx="88901" cy="440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388381" y="456041"/>
            <a:ext cx="1967615" cy="97698"/>
          </a:xfrm>
          <a:prstGeom prst="rect">
            <a:avLst/>
          </a:prstGeom>
        </p:spPr>
        <p:txBody>
          <a:bodyPr wrap="square" lIns="0" tIns="2448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9" name="object 9"/>
          <p:cNvSpPr txBox="1"/>
          <p:nvPr/>
        </p:nvSpPr>
        <p:spPr>
          <a:xfrm>
            <a:off x="3355996" y="456041"/>
            <a:ext cx="5092657" cy="97698"/>
          </a:xfrm>
          <a:prstGeom prst="rect">
            <a:avLst/>
          </a:prstGeom>
        </p:spPr>
        <p:txBody>
          <a:bodyPr wrap="square" lIns="0" tIns="2448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8" name="object 8"/>
          <p:cNvSpPr txBox="1"/>
          <p:nvPr/>
        </p:nvSpPr>
        <p:spPr>
          <a:xfrm>
            <a:off x="8448654" y="456041"/>
            <a:ext cx="1878713" cy="97698"/>
          </a:xfrm>
          <a:prstGeom prst="rect">
            <a:avLst/>
          </a:prstGeom>
        </p:spPr>
        <p:txBody>
          <a:bodyPr wrap="square" lIns="0" tIns="2448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7" name="object 7"/>
          <p:cNvSpPr txBox="1"/>
          <p:nvPr/>
        </p:nvSpPr>
        <p:spPr>
          <a:xfrm>
            <a:off x="1388381" y="553739"/>
            <a:ext cx="1967615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355996" y="553739"/>
            <a:ext cx="5003756" cy="272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8359752" y="553739"/>
            <a:ext cx="88901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448654" y="553739"/>
            <a:ext cx="1967615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355996" y="826068"/>
            <a:ext cx="5003756" cy="70570"/>
          </a:xfrm>
          <a:prstGeom prst="rect">
            <a:avLst/>
          </a:prstGeom>
        </p:spPr>
        <p:txBody>
          <a:bodyPr wrap="square" lIns="0" tIns="720" rIns="0" bIns="0" rtlCol="0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2" name="object 2"/>
          <p:cNvSpPr txBox="1"/>
          <p:nvPr/>
        </p:nvSpPr>
        <p:spPr>
          <a:xfrm>
            <a:off x="800099" y="0"/>
            <a:ext cx="10115551" cy="1438274"/>
          </a:xfrm>
          <a:prstGeom prst="rect">
            <a:avLst/>
          </a:prstGeom>
        </p:spPr>
        <p:txBody>
          <a:bodyPr wrap="square" lIns="0" tIns="8544" rIns="0" bIns="0" rtlCol="0">
            <a:noAutofit/>
          </a:bodyPr>
          <a:lstStyle/>
          <a:p>
            <a:pPr>
              <a:lnSpc>
                <a:spcPts val="1300"/>
              </a:lnSpc>
            </a:pPr>
            <a:endParaRPr sz="1300" dirty="0"/>
          </a:p>
          <a:p>
            <a:pPr marL="560900" marR="565009" algn="ctr">
              <a:lnSpc>
                <a:spcPts val="2700"/>
              </a:lnSpc>
              <a:spcBef>
                <a:spcPts val="135"/>
              </a:spcBef>
            </a:pPr>
            <a:r>
              <a:rPr sz="2500" spc="-110" dirty="0">
                <a:solidFill>
                  <a:srgbClr val="262626"/>
                </a:solidFill>
                <a:latin typeface="Times New Roman"/>
                <a:cs typeface="Times New Roman"/>
              </a:rPr>
              <a:t>CASE STUDY: </a:t>
            </a:r>
            <a:r>
              <a:rPr lang="en-IN" sz="2500" spc="-110" dirty="0">
                <a:solidFill>
                  <a:srgbClr val="262626"/>
                </a:solidFill>
                <a:latin typeface="Times New Roman"/>
                <a:cs typeface="Times New Roman"/>
              </a:rPr>
              <a:t>GOOGLE PLAYSTOR </a:t>
            </a:r>
            <a:r>
              <a:rPr sz="2500" spc="-110" dirty="0">
                <a:solidFill>
                  <a:srgbClr val="262626"/>
                </a:solidFill>
                <a:latin typeface="Times New Roman"/>
                <a:cs typeface="Times New Roman"/>
              </a:rPr>
              <a:t>V/</a:t>
            </a:r>
            <a:r>
              <a:rPr lang="en-IN" sz="2500" spc="-110" dirty="0">
                <a:solidFill>
                  <a:srgbClr val="262626"/>
                </a:solidFill>
                <a:latin typeface="Times New Roman"/>
                <a:cs typeface="Times New Roman"/>
              </a:rPr>
              <a:t>S APPSPOT</a:t>
            </a:r>
          </a:p>
          <a:p>
            <a:pPr marL="560900" marR="565009" algn="ctr">
              <a:lnSpc>
                <a:spcPts val="2700"/>
              </a:lnSpc>
              <a:spcBef>
                <a:spcPts val="135"/>
              </a:spcBef>
            </a:pPr>
            <a:r>
              <a:rPr lang="en-IN" sz="2500" spc="-135" dirty="0">
                <a:solidFill>
                  <a:srgbClr val="262626"/>
                </a:solidFill>
                <a:latin typeface="Times New Roman"/>
                <a:cs typeface="Times New Roman"/>
              </a:rPr>
              <a:t>DIFFERENCES</a:t>
            </a:r>
            <a:endParaRPr lang="en-IN"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0099" y="0"/>
            <a:ext cx="10115700" cy="1438125"/>
          </a:xfrm>
          <a:custGeom>
            <a:avLst/>
            <a:gdLst/>
            <a:ahLst/>
            <a:cxnLst/>
            <a:rect l="l" t="t" r="r" b="b"/>
            <a:pathLst>
              <a:path w="10115700" h="1438125">
                <a:moveTo>
                  <a:pt x="10115700" y="0"/>
                </a:moveTo>
                <a:lnTo>
                  <a:pt x="0" y="0"/>
                </a:lnTo>
                <a:lnTo>
                  <a:pt x="0" y="1438125"/>
                </a:lnTo>
                <a:lnTo>
                  <a:pt x="10115700" y="1438125"/>
                </a:lnTo>
                <a:lnTo>
                  <a:pt x="10115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0099" y="0"/>
            <a:ext cx="10115700" cy="1438125"/>
          </a:xfrm>
          <a:custGeom>
            <a:avLst/>
            <a:gdLst/>
            <a:ahLst/>
            <a:cxnLst/>
            <a:rect l="l" t="t" r="r" b="b"/>
            <a:pathLst>
              <a:path w="10115700" h="1438125">
                <a:moveTo>
                  <a:pt x="10115700" y="0"/>
                </a:moveTo>
                <a:lnTo>
                  <a:pt x="0" y="0"/>
                </a:lnTo>
                <a:lnTo>
                  <a:pt x="0" y="1438125"/>
                </a:lnTo>
                <a:lnTo>
                  <a:pt x="10115700" y="1438125"/>
                </a:lnTo>
                <a:lnTo>
                  <a:pt x="10115700" y="0"/>
                </a:lnTo>
              </a:path>
            </a:pathLst>
          </a:custGeom>
          <a:ln w="3175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32074" y="455966"/>
            <a:ext cx="2051750" cy="440598"/>
          </a:xfrm>
          <a:custGeom>
            <a:avLst/>
            <a:gdLst/>
            <a:ahLst/>
            <a:cxnLst/>
            <a:rect l="l" t="t" r="r" b="b"/>
            <a:pathLst>
              <a:path w="2051750" h="440598">
                <a:moveTo>
                  <a:pt x="0" y="0"/>
                </a:moveTo>
                <a:lnTo>
                  <a:pt x="2051750" y="0"/>
                </a:lnTo>
                <a:lnTo>
                  <a:pt x="2051750" y="440598"/>
                </a:lnTo>
                <a:lnTo>
                  <a:pt x="0" y="4405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2074" y="825993"/>
            <a:ext cx="2051750" cy="0"/>
          </a:xfrm>
          <a:custGeom>
            <a:avLst/>
            <a:gdLst/>
            <a:ahLst/>
            <a:cxnLst/>
            <a:rect l="l" t="t" r="r" b="b"/>
            <a:pathLst>
              <a:path w="2051750">
                <a:moveTo>
                  <a:pt x="0" y="0"/>
                </a:moveTo>
                <a:lnTo>
                  <a:pt x="2051750" y="0"/>
                </a:lnTo>
              </a:path>
            </a:pathLst>
          </a:custGeom>
          <a:ln w="30073">
            <a:solidFill>
              <a:srgbClr val="2626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225" y="2060200"/>
            <a:ext cx="9824100" cy="4049700"/>
          </a:xfrm>
          <a:custGeom>
            <a:avLst/>
            <a:gdLst/>
            <a:ahLst/>
            <a:cxnLst/>
            <a:rect l="l" t="t" r="r" b="b"/>
            <a:pathLst>
              <a:path w="9824100" h="4049700">
                <a:moveTo>
                  <a:pt x="0" y="0"/>
                </a:moveTo>
                <a:lnTo>
                  <a:pt x="9824100" y="0"/>
                </a:lnTo>
                <a:lnTo>
                  <a:pt x="9824100" y="4049700"/>
                </a:lnTo>
                <a:lnTo>
                  <a:pt x="0" y="404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225" y="2060200"/>
            <a:ext cx="9824100" cy="4049700"/>
          </a:xfrm>
          <a:prstGeom prst="rect">
            <a:avLst/>
          </a:prstGeom>
        </p:spPr>
        <p:txBody>
          <a:bodyPr wrap="square" lIns="0" tIns="3534" rIns="0" bIns="0" rtlCol="0">
            <a:noAutofit/>
          </a:bodyPr>
          <a:lstStyle/>
          <a:p>
            <a:pPr marL="130224">
              <a:lnSpc>
                <a:spcPts val="2760"/>
              </a:lnSpc>
              <a:spcBef>
                <a:spcPts val="138"/>
              </a:spcBef>
            </a:pPr>
            <a:r>
              <a:rPr lang="en-IN" sz="2400" spc="156" dirty="0">
                <a:latin typeface="Arial"/>
                <a:cs typeface="Arial"/>
              </a:rPr>
              <a:t>All the data is open and available to everyone.</a:t>
            </a:r>
          </a:p>
          <a:p>
            <a:pPr marL="130224">
              <a:lnSpc>
                <a:spcPts val="2760"/>
              </a:lnSpc>
              <a:spcBef>
                <a:spcPts val="138"/>
              </a:spcBef>
            </a:pPr>
            <a:r>
              <a:rPr lang="en-IN" sz="2400" spc="156" dirty="0">
                <a:latin typeface="Arial"/>
                <a:cs typeface="Arial"/>
              </a:rPr>
              <a:t>This rises a security hazard.</a:t>
            </a:r>
          </a:p>
          <a:p>
            <a:pPr marL="130224">
              <a:lnSpc>
                <a:spcPts val="2760"/>
              </a:lnSpc>
              <a:spcBef>
                <a:spcPts val="138"/>
              </a:spcBef>
            </a:pPr>
            <a:r>
              <a:rPr sz="2400" spc="156" dirty="0">
                <a:latin typeface="Arial"/>
                <a:cs typeface="Arial"/>
              </a:rPr>
              <a:t>●  </a:t>
            </a:r>
            <a:r>
              <a:rPr lang="en-IN" sz="2400" spc="156" dirty="0">
                <a:latin typeface="Arial"/>
                <a:cs typeface="Arial"/>
              </a:rPr>
              <a:t>Creation of  Admin page which can only be accessed by authority.</a:t>
            </a:r>
          </a:p>
          <a:p>
            <a:pPr marL="130224">
              <a:lnSpc>
                <a:spcPts val="2760"/>
              </a:lnSpc>
              <a:spcBef>
                <a:spcPts val="138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2074" y="455966"/>
            <a:ext cx="2051750" cy="370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832074" y="825993"/>
            <a:ext cx="2051750" cy="70570"/>
          </a:xfrm>
          <a:prstGeom prst="rect">
            <a:avLst/>
          </a:prstGeom>
        </p:spPr>
        <p:txBody>
          <a:bodyPr wrap="square" lIns="0" tIns="720" rIns="0" bIns="0" rtlCol="0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2" name="object 2"/>
          <p:cNvSpPr txBox="1"/>
          <p:nvPr/>
        </p:nvSpPr>
        <p:spPr>
          <a:xfrm>
            <a:off x="800099" y="0"/>
            <a:ext cx="10115700" cy="1438125"/>
          </a:xfrm>
          <a:prstGeom prst="rect">
            <a:avLst/>
          </a:prstGeom>
        </p:spPr>
        <p:txBody>
          <a:bodyPr wrap="square" lIns="0" tIns="5423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3995272" marR="3997485" algn="ctr">
              <a:lnSpc>
                <a:spcPct val="95825"/>
              </a:lnSpc>
              <a:spcBef>
                <a:spcPts val="3000"/>
              </a:spcBef>
            </a:pPr>
            <a:r>
              <a:rPr sz="2500" spc="3" dirty="0">
                <a:solidFill>
                  <a:srgbClr val="262626"/>
                </a:solidFill>
                <a:latin typeface="Times New Roman"/>
                <a:cs typeface="Times New Roman"/>
              </a:rPr>
              <a:t>Problems Faced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0099" y="0"/>
            <a:ext cx="10115700" cy="1438125"/>
          </a:xfrm>
          <a:custGeom>
            <a:avLst/>
            <a:gdLst/>
            <a:ahLst/>
            <a:cxnLst/>
            <a:rect l="l" t="t" r="r" b="b"/>
            <a:pathLst>
              <a:path w="10115700" h="1438125">
                <a:moveTo>
                  <a:pt x="10115700" y="0"/>
                </a:moveTo>
                <a:lnTo>
                  <a:pt x="0" y="0"/>
                </a:lnTo>
                <a:lnTo>
                  <a:pt x="0" y="1438125"/>
                </a:lnTo>
                <a:lnTo>
                  <a:pt x="10115700" y="1438125"/>
                </a:lnTo>
                <a:lnTo>
                  <a:pt x="10115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0099" y="0"/>
            <a:ext cx="10115700" cy="1438125"/>
          </a:xfrm>
          <a:custGeom>
            <a:avLst/>
            <a:gdLst/>
            <a:ahLst/>
            <a:cxnLst/>
            <a:rect l="l" t="t" r="r" b="b"/>
            <a:pathLst>
              <a:path w="10115700" h="1438125">
                <a:moveTo>
                  <a:pt x="10115700" y="0"/>
                </a:moveTo>
                <a:lnTo>
                  <a:pt x="0" y="0"/>
                </a:lnTo>
                <a:lnTo>
                  <a:pt x="0" y="1438125"/>
                </a:lnTo>
                <a:lnTo>
                  <a:pt x="10115700" y="1438125"/>
                </a:lnTo>
                <a:lnTo>
                  <a:pt x="10115700" y="0"/>
                </a:lnTo>
              </a:path>
            </a:pathLst>
          </a:custGeom>
          <a:ln w="3175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32074" y="455966"/>
            <a:ext cx="2051750" cy="440598"/>
          </a:xfrm>
          <a:custGeom>
            <a:avLst/>
            <a:gdLst/>
            <a:ahLst/>
            <a:cxnLst/>
            <a:rect l="l" t="t" r="r" b="b"/>
            <a:pathLst>
              <a:path w="2051750" h="440598">
                <a:moveTo>
                  <a:pt x="0" y="0"/>
                </a:moveTo>
                <a:lnTo>
                  <a:pt x="2051750" y="0"/>
                </a:lnTo>
                <a:lnTo>
                  <a:pt x="2051750" y="440598"/>
                </a:lnTo>
                <a:lnTo>
                  <a:pt x="0" y="4405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2074" y="825993"/>
            <a:ext cx="2051750" cy="0"/>
          </a:xfrm>
          <a:custGeom>
            <a:avLst/>
            <a:gdLst/>
            <a:ahLst/>
            <a:cxnLst/>
            <a:rect l="l" t="t" r="r" b="b"/>
            <a:pathLst>
              <a:path w="2051750">
                <a:moveTo>
                  <a:pt x="0" y="0"/>
                </a:moveTo>
                <a:lnTo>
                  <a:pt x="2051750" y="0"/>
                </a:lnTo>
              </a:path>
            </a:pathLst>
          </a:custGeom>
          <a:ln w="30073">
            <a:solidFill>
              <a:srgbClr val="2626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225" y="2060200"/>
            <a:ext cx="9824100" cy="4049700"/>
          </a:xfrm>
          <a:custGeom>
            <a:avLst/>
            <a:gdLst/>
            <a:ahLst/>
            <a:cxnLst/>
            <a:rect l="l" t="t" r="r" b="b"/>
            <a:pathLst>
              <a:path w="9824100" h="4049700">
                <a:moveTo>
                  <a:pt x="0" y="0"/>
                </a:moveTo>
                <a:lnTo>
                  <a:pt x="9824100" y="0"/>
                </a:lnTo>
                <a:lnTo>
                  <a:pt x="9824100" y="4049700"/>
                </a:lnTo>
                <a:lnTo>
                  <a:pt x="0" y="404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Management: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payment details have to be stored securely and accurately in case of refund.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 of passwords and other sensitive information will protect consumer integrity in case of a data breach.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225" y="2060200"/>
            <a:ext cx="9824100" cy="4049700"/>
          </a:xfrm>
          <a:prstGeom prst="rect">
            <a:avLst/>
          </a:prstGeom>
        </p:spPr>
        <p:txBody>
          <a:bodyPr wrap="square" lIns="0" tIns="3534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 dirty="0"/>
          </a:p>
        </p:txBody>
      </p:sp>
      <p:sp>
        <p:nvSpPr>
          <p:cNvPr id="4" name="object 4"/>
          <p:cNvSpPr txBox="1"/>
          <p:nvPr/>
        </p:nvSpPr>
        <p:spPr>
          <a:xfrm>
            <a:off x="4832074" y="455966"/>
            <a:ext cx="2051750" cy="370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832074" y="825993"/>
            <a:ext cx="2051750" cy="70570"/>
          </a:xfrm>
          <a:prstGeom prst="rect">
            <a:avLst/>
          </a:prstGeom>
        </p:spPr>
        <p:txBody>
          <a:bodyPr wrap="square" lIns="0" tIns="720" rIns="0" bIns="0" rtlCol="0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2" name="object 2"/>
          <p:cNvSpPr txBox="1"/>
          <p:nvPr/>
        </p:nvSpPr>
        <p:spPr>
          <a:xfrm>
            <a:off x="800099" y="0"/>
            <a:ext cx="10115700" cy="1438125"/>
          </a:xfrm>
          <a:prstGeom prst="rect">
            <a:avLst/>
          </a:prstGeom>
        </p:spPr>
        <p:txBody>
          <a:bodyPr wrap="square" lIns="0" tIns="5423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 dirty="0"/>
          </a:p>
          <a:p>
            <a:pPr marL="3995272" marR="3997485" algn="ctr">
              <a:lnSpc>
                <a:spcPct val="95825"/>
              </a:lnSpc>
              <a:spcBef>
                <a:spcPts val="3000"/>
              </a:spcBef>
            </a:pPr>
            <a:r>
              <a:rPr sz="2500" spc="3" dirty="0">
                <a:solidFill>
                  <a:srgbClr val="262626"/>
                </a:solidFill>
                <a:latin typeface="Times New Roman"/>
                <a:cs typeface="Times New Roman"/>
              </a:rPr>
              <a:t>Problems Faced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9380" y="908177"/>
            <a:ext cx="7873238" cy="1332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1136" y="964692"/>
            <a:ext cx="7729728" cy="1188720"/>
          </a:xfrm>
          <a:custGeom>
            <a:avLst/>
            <a:gdLst/>
            <a:ahLst/>
            <a:cxnLst/>
            <a:rect l="l" t="t" r="r" b="b"/>
            <a:pathLst>
              <a:path w="7729728" h="1188720">
                <a:moveTo>
                  <a:pt x="0" y="0"/>
                </a:moveTo>
                <a:lnTo>
                  <a:pt x="7729728" y="0"/>
                </a:lnTo>
                <a:lnTo>
                  <a:pt x="7729728" y="1188720"/>
                </a:lnTo>
                <a:lnTo>
                  <a:pt x="0" y="118872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1136" y="964692"/>
            <a:ext cx="7729728" cy="1188720"/>
          </a:xfrm>
          <a:custGeom>
            <a:avLst/>
            <a:gdLst/>
            <a:ahLst/>
            <a:cxnLst/>
            <a:rect l="l" t="t" r="r" b="b"/>
            <a:pathLst>
              <a:path w="7729728" h="1188720">
                <a:moveTo>
                  <a:pt x="0" y="0"/>
                </a:moveTo>
                <a:lnTo>
                  <a:pt x="7729728" y="0"/>
                </a:lnTo>
                <a:lnTo>
                  <a:pt x="7729728" y="1188720"/>
                </a:lnTo>
                <a:lnTo>
                  <a:pt x="0" y="1188720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1136" y="2638044"/>
            <a:ext cx="7729728" cy="3101983"/>
          </a:xfrm>
          <a:custGeom>
            <a:avLst/>
            <a:gdLst/>
            <a:ahLst/>
            <a:cxnLst/>
            <a:rect l="l" t="t" r="r" b="b"/>
            <a:pathLst>
              <a:path w="7729728" h="3101983">
                <a:moveTo>
                  <a:pt x="0" y="0"/>
                </a:moveTo>
                <a:lnTo>
                  <a:pt x="7729728" y="0"/>
                </a:lnTo>
                <a:lnTo>
                  <a:pt x="7729728" y="3101983"/>
                </a:lnTo>
                <a:lnTo>
                  <a:pt x="0" y="31019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wrap="square" lIns="0" tIns="44450" rIns="0" bIns="0" rtlCol="0">
            <a:noAutofit/>
          </a:bodyPr>
          <a:lstStyle/>
          <a:p>
            <a:pPr marL="1856898" marR="1861017" indent="4064" algn="ctr">
              <a:lnSpc>
                <a:spcPts val="2299"/>
              </a:lnSpc>
            </a:pPr>
            <a:r>
              <a:rPr sz="2000" spc="-8" dirty="0">
                <a:solidFill>
                  <a:srgbClr val="262626"/>
                </a:solidFill>
                <a:latin typeface="Times New Roman"/>
                <a:cs typeface="Times New Roman"/>
              </a:rPr>
              <a:t>Compiled and Presented by </a:t>
            </a:r>
            <a:r>
              <a:rPr sz="1800" spc="-8" dirty="0">
                <a:solidFill>
                  <a:srgbClr val="262626"/>
                </a:solidFill>
                <a:latin typeface="Times New Roman"/>
                <a:cs typeface="Times New Roman"/>
              </a:rPr>
              <a:t>: </a:t>
            </a:r>
            <a:endParaRPr lang="en-IN" sz="1800" spc="-8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1856898" marR="1861017" indent="4064" algn="ctr">
              <a:lnSpc>
                <a:spcPts val="2299"/>
              </a:lnSpc>
            </a:pPr>
            <a:r>
              <a:rPr lang="en-IN" spc="-8" dirty="0">
                <a:solidFill>
                  <a:srgbClr val="262626"/>
                </a:solidFill>
                <a:latin typeface="Times New Roman"/>
                <a:cs typeface="Times New Roman"/>
              </a:rPr>
              <a:t>Sukanya Harshvardhan</a:t>
            </a:r>
            <a:r>
              <a:rPr sz="1800" spc="-8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  <a:p>
            <a:pPr marL="1856898" marR="1861017" algn="ctr">
              <a:lnSpc>
                <a:spcPts val="2069"/>
              </a:lnSpc>
              <a:spcBef>
                <a:spcPts val="1166"/>
              </a:spcBef>
            </a:pPr>
            <a:r>
              <a:rPr sz="1800" spc="-27" dirty="0">
                <a:solidFill>
                  <a:srgbClr val="262626"/>
                </a:solidFill>
                <a:latin typeface="Times New Roman"/>
                <a:cs typeface="Times New Roman"/>
              </a:rPr>
              <a:t>( PES120170</a:t>
            </a:r>
            <a:r>
              <a:rPr lang="en-IN" sz="1800" spc="-27" dirty="0">
                <a:solidFill>
                  <a:srgbClr val="262626"/>
                </a:solidFill>
                <a:latin typeface="Times New Roman"/>
                <a:cs typeface="Times New Roman"/>
              </a:rPr>
              <a:t>0214</a:t>
            </a:r>
            <a:r>
              <a:rPr sz="1800" spc="-27" dirty="0">
                <a:solidFill>
                  <a:srgbClr val="262626"/>
                </a:solidFill>
                <a:latin typeface="Times New Roman"/>
                <a:cs typeface="Times New Roman"/>
              </a:rPr>
              <a:t>) </a:t>
            </a:r>
            <a:endParaRPr lang="en-IN" sz="1800" spc="-27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1856898" marR="1861017" algn="ctr">
              <a:lnSpc>
                <a:spcPts val="2069"/>
              </a:lnSpc>
              <a:spcBef>
                <a:spcPts val="1166"/>
              </a:spcBef>
            </a:pPr>
            <a:r>
              <a:rPr lang="en-IN" sz="1800" spc="-15" dirty="0">
                <a:solidFill>
                  <a:srgbClr val="262626"/>
                </a:solidFill>
                <a:latin typeface="Times New Roman"/>
                <a:cs typeface="Times New Roman"/>
              </a:rPr>
              <a:t>Sirisha Lanka</a:t>
            </a:r>
          </a:p>
          <a:p>
            <a:pPr marL="1856898" marR="1861017" algn="ctr">
              <a:lnSpc>
                <a:spcPts val="2069"/>
              </a:lnSpc>
              <a:spcBef>
                <a:spcPts val="1166"/>
              </a:spcBef>
            </a:pPr>
            <a:r>
              <a:rPr sz="1800" spc="-15" dirty="0">
                <a:solidFill>
                  <a:srgbClr val="262626"/>
                </a:solidFill>
                <a:latin typeface="Times New Roman"/>
                <a:cs typeface="Times New Roman"/>
              </a:rPr>
              <a:t>(PES120170</a:t>
            </a:r>
            <a:r>
              <a:rPr lang="en-IN" sz="1800" spc="-15" dirty="0">
                <a:solidFill>
                  <a:srgbClr val="262626"/>
                </a:solidFill>
                <a:latin typeface="Times New Roman"/>
                <a:cs typeface="Times New Roman"/>
              </a:rPr>
              <a:t>0294</a:t>
            </a:r>
            <a:r>
              <a:rPr sz="1800" spc="-15" dirty="0">
                <a:solidFill>
                  <a:srgbClr val="262626"/>
                </a:solidFill>
                <a:latin typeface="Times New Roman"/>
                <a:cs typeface="Times New Roman"/>
              </a:rPr>
              <a:t>)</a:t>
            </a:r>
            <a:endParaRPr lang="en-IN" sz="1800" spc="-15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1856898" marR="1861017" algn="ctr">
              <a:lnSpc>
                <a:spcPts val="2069"/>
              </a:lnSpc>
              <a:spcBef>
                <a:spcPts val="1166"/>
              </a:spcBef>
            </a:pPr>
            <a:r>
              <a:rPr lang="en-IN" sz="1800" spc="-43" dirty="0" err="1">
                <a:solidFill>
                  <a:srgbClr val="262626"/>
                </a:solidFill>
                <a:latin typeface="Times New Roman"/>
                <a:cs typeface="Times New Roman"/>
              </a:rPr>
              <a:t>Prajna</a:t>
            </a:r>
            <a:r>
              <a:rPr lang="en-IN" sz="1800" spc="-43" dirty="0">
                <a:solidFill>
                  <a:srgbClr val="262626"/>
                </a:solidFill>
                <a:latin typeface="Times New Roman"/>
                <a:cs typeface="Times New Roman"/>
              </a:rPr>
              <a:t> Girish</a:t>
            </a:r>
          </a:p>
          <a:p>
            <a:pPr marL="1856898" marR="1861017" algn="ctr">
              <a:lnSpc>
                <a:spcPts val="2069"/>
              </a:lnSpc>
              <a:spcBef>
                <a:spcPts val="1166"/>
              </a:spcBef>
            </a:pPr>
            <a:r>
              <a:rPr sz="1800" spc="-43" dirty="0">
                <a:solidFill>
                  <a:srgbClr val="262626"/>
                </a:solidFill>
                <a:latin typeface="Times New Roman"/>
                <a:cs typeface="Times New Roman"/>
              </a:rPr>
              <a:t>(PES120170</a:t>
            </a:r>
            <a:r>
              <a:rPr lang="en-IN" sz="1800" spc="-43" dirty="0">
                <a:solidFill>
                  <a:srgbClr val="262626"/>
                </a:solidFill>
                <a:latin typeface="Times New Roman"/>
                <a:cs typeface="Times New Roman"/>
              </a:rPr>
              <a:t>1261</a:t>
            </a:r>
            <a:r>
              <a:rPr sz="1800" spc="-43" dirty="0">
                <a:solidFill>
                  <a:srgbClr val="262626"/>
                </a:solidFill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2292917" marR="2295363" algn="ctr">
              <a:lnSpc>
                <a:spcPct val="95825"/>
              </a:lnSpc>
              <a:spcBef>
                <a:spcPts val="1119"/>
              </a:spcBef>
            </a:pPr>
            <a:r>
              <a:rPr sz="1800" spc="-49" dirty="0">
                <a:solidFill>
                  <a:srgbClr val="262626"/>
                </a:solidFill>
                <a:latin typeface="Times New Roman"/>
                <a:cs typeface="Times New Roman"/>
              </a:rPr>
              <a:t>TEAM NUMBER </a:t>
            </a:r>
            <a:r>
              <a:rPr lang="en-IN" spc="-49" dirty="0">
                <a:solidFill>
                  <a:srgbClr val="262626"/>
                </a:solidFill>
                <a:latin typeface="Times New Roman"/>
                <a:cs typeface="Times New Roman"/>
              </a:rPr>
              <a:t>11</a:t>
            </a:r>
            <a:r>
              <a:rPr sz="1800" spc="-49" dirty="0">
                <a:solidFill>
                  <a:srgbClr val="262626"/>
                </a:solidFill>
                <a:latin typeface="Times New Roman"/>
                <a:cs typeface="Times New Roman"/>
              </a:rPr>
              <a:t>- SECTION 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31136" y="964692"/>
            <a:ext cx="7729728" cy="1188720"/>
          </a:xfrm>
          <a:prstGeom prst="rect">
            <a:avLst/>
          </a:prstGeom>
        </p:spPr>
        <p:txBody>
          <a:bodyPr wrap="square" lIns="0" tIns="4462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 marL="2737402" marR="2738736" algn="ctr">
              <a:lnSpc>
                <a:spcPct val="95825"/>
              </a:lnSpc>
              <a:spcBef>
                <a:spcPts val="2000"/>
              </a:spcBef>
            </a:pP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THANK YOU!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297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Siri</cp:lastModifiedBy>
  <cp:revision>17</cp:revision>
  <dcterms:modified xsi:type="dcterms:W3CDTF">2019-04-25T05:20:28Z</dcterms:modified>
</cp:coreProperties>
</file>