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:</a:t>
            </a:r>
            <a:r>
              <a:rPr dirty="0" sz="2400" lang="en-US"/>
              <a:t>Prajo hariharan.R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FF69CD7E567BB46AA114DFF197E4A513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65578"/>
            <a:ext cx="11397030" cy="423167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2024-03-25T01:07:22Z</dcterms:created>
  <dcterms:modified xsi:type="dcterms:W3CDTF">2025-09-20T07:53:24Z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04d76043d227489799001f0417b468c3</vt:lpwstr>
  </property>
</Properties>
</file>