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ook Antiqua" panose="02040602050305030304" pitchFamily="18" charset="0"/>
      <p:regular r:id="rId9"/>
      <p:bold r:id="rId10"/>
      <p:italic r:id="rId11"/>
      <p:boldItalic r:id="rId12"/>
    </p:embeddedFont>
    <p:embeddedFont>
      <p:font typeface="DM Sans Medium" pitchFamily="2" charset="0"/>
      <p:regular r:id="rId13"/>
      <p:italic r:id="rId14"/>
    </p:embeddedFont>
    <p:embeddedFont>
      <p:font typeface="Inter" panose="020B0604020202020204" charset="0"/>
      <p:regular r:id="rId15"/>
    </p:embeddedFont>
    <p:embeddedFont>
      <p:font typeface="Kokila" panose="020B0604020202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E76A1-223E-4AF8-8CC6-15A3A4EF6969}" v="8" dt="2025-02-14T17:23:5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62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l="3440" r="3440"/>
          <a:stretch/>
        </p:blipFill>
        <p:spPr>
          <a:xfrm>
            <a:off x="9500838" y="0"/>
            <a:ext cx="539388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6465" y="2378161"/>
            <a:ext cx="797106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161613"/>
                </a:solidFill>
                <a:latin typeface="Kokila" panose="020B0604020202020204" pitchFamily="34" charset="0"/>
                <a:ea typeface="DM Sans Medium" pitchFamily="34" charset="-122"/>
                <a:cs typeface="Kokila" panose="020B0604020202020204" pitchFamily="34" charset="0"/>
              </a:rPr>
              <a:t>The Debugger's Quiz Game</a:t>
            </a:r>
            <a:endParaRPr lang="en-US" sz="6600" b="1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presentation! We are Team Debugger's from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Sandip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University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Our project focuses on making learning fun through a gamified quiz experience.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B6AFB1B1-1158-1567-CCF3-5E6162B5095C}"/>
              </a:ext>
            </a:extLst>
          </p:cNvPr>
          <p:cNvSpPr/>
          <p:nvPr/>
        </p:nvSpPr>
        <p:spPr>
          <a:xfrm>
            <a:off x="793790" y="566547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b="1" u="sng" dirty="0">
                <a:latin typeface="Book Antiqua" panose="02040602050305030304" pitchFamily="18" charset="0"/>
              </a:rPr>
              <a:t>TEAM MEMBERS :-</a:t>
            </a:r>
            <a:r>
              <a:rPr lang="en-US" sz="2400" b="1" dirty="0">
                <a:latin typeface="Book Antiqua" panose="020406020503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750" dirty="0">
                <a:latin typeface="Book Antiqua" panose="02040602050305030304" pitchFamily="18" charset="0"/>
                <a:ea typeface="Inter" panose="020B0604020202020204" charset="0"/>
                <a:cs typeface="Aparajita" panose="02020603050405020304" pitchFamily="18" charset="0"/>
              </a:rPr>
              <a:t>Prajwal Sunil Desale</a:t>
            </a:r>
          </a:p>
          <a:p>
            <a:pPr marL="0" indent="0">
              <a:buNone/>
            </a:pPr>
            <a:r>
              <a:rPr lang="en-US" sz="1750" dirty="0">
                <a:latin typeface="Book Antiqua" panose="02040602050305030304" pitchFamily="18" charset="0"/>
                <a:ea typeface="Inter" panose="020B0604020202020204" charset="0"/>
                <a:cs typeface="Aparajita" panose="02020603050405020304" pitchFamily="18" charset="0"/>
              </a:rPr>
              <a:t>Kartik Rajendra Patil</a:t>
            </a:r>
          </a:p>
          <a:p>
            <a:pPr marL="0" indent="0">
              <a:buNone/>
            </a:pPr>
            <a:r>
              <a:rPr lang="en-US" sz="1750" dirty="0">
                <a:latin typeface="Book Antiqua" panose="02040602050305030304" pitchFamily="18" charset="0"/>
                <a:ea typeface="Inter" panose="020B0604020202020204" charset="0"/>
                <a:cs typeface="Aparajita" panose="02020603050405020304" pitchFamily="18" charset="0"/>
              </a:rPr>
              <a:t>Akshay Ashok Desale</a:t>
            </a:r>
          </a:p>
          <a:p>
            <a:pPr marL="0" indent="0">
              <a:buNone/>
            </a:pPr>
            <a:r>
              <a:rPr lang="en-US" sz="1750" dirty="0">
                <a:latin typeface="Book Antiqua" panose="02040602050305030304" pitchFamily="18" charset="0"/>
                <a:ea typeface="Inter" panose="020B0604020202020204" charset="0"/>
                <a:cs typeface="Aparajita" panose="02020603050405020304" pitchFamily="18" charset="0"/>
              </a:rPr>
              <a:t>Sujan Arun Kalgude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7353"/>
            <a:ext cx="94730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u="sng" dirty="0">
                <a:latin typeface="Kokila" panose="020B0604020202020204" pitchFamily="34" charset="0"/>
                <a:cs typeface="Kokila" panose="020B0604020202020204" pitchFamily="34" charset="0"/>
              </a:rPr>
              <a:t>Problem Statement : Gamify – Create Quiz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1283858"/>
            <a:ext cx="13301351" cy="64550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3600" b="1" i="0" dirty="0">
                <a:solidFill>
                  <a:srgbClr val="404040"/>
                </a:solidFill>
                <a:effectLst/>
                <a:latin typeface="Kokila" panose="020B0604020202020204" pitchFamily="34" charset="0"/>
                <a:cs typeface="Kokila" panose="020B0604020202020204" pitchFamily="34" charset="0"/>
              </a:rPr>
              <a:t>Project Overview : </a:t>
            </a:r>
          </a:p>
          <a:p>
            <a:pPr algn="l"/>
            <a:endParaRPr lang="en-US" sz="2400" b="1" i="0" dirty="0">
              <a:solidFill>
                <a:srgbClr val="404040"/>
              </a:solidFill>
              <a:effectLst/>
              <a:latin typeface="Inter" panose="020B060402020202020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b="1" u="sng" dirty="0">
                <a:solidFill>
                  <a:srgbClr val="404040"/>
                </a:solidFill>
                <a:latin typeface="Inter" panose="020B0604020202020204" charset="0"/>
              </a:rPr>
              <a:t>Deb</a:t>
            </a:r>
            <a:r>
              <a:rPr lang="en-US" sz="2400" b="1" i="0" u="sng" dirty="0">
                <a:solidFill>
                  <a:srgbClr val="404040"/>
                </a:solidFill>
                <a:effectLst/>
                <a:latin typeface="Inter" panose="020B0604020202020204" charset="0"/>
              </a:rPr>
              <a:t>uggersQuiz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Inter" panose="020B0604020202020204" charset="0"/>
              </a:rPr>
              <a:t> is a web-based educational game designed to help college students learn and test their knowledge in various subjects. The game will feature: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 panose="020B0604020202020204" charset="0"/>
              </a:rPr>
              <a:t>   Multiple-choice quizzes.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 panose="020B0604020202020204" charset="0"/>
              </a:rPr>
              <a:t>   Interactive learning modules.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 panose="020B0604020202020204" charset="0"/>
              </a:rPr>
              <a:t>   A scoring system and leaderboard.</a:t>
            </a:r>
          </a:p>
          <a:p>
            <a:pPr algn="l">
              <a:lnSpc>
                <a:spcPct val="2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 panose="020B0604020202020204" charset="0"/>
              </a:rPr>
              <a:t>    User authentication to save progress (optional)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161613"/>
                </a:solidFill>
                <a:latin typeface="Kokila" panose="020B0604020202020204" pitchFamily="34" charset="0"/>
                <a:ea typeface="DM Sans Medium" pitchFamily="34" charset="-122"/>
                <a:cs typeface="Kokila" panose="020B0604020202020204" pitchFamily="34" charset="0"/>
              </a:rPr>
              <a:t>Gamify Quiz: Interactive Learning</a:t>
            </a:r>
            <a:endParaRPr lang="en-US" sz="6000" b="1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6640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993100" y="3749040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Engaging Quizzes</a:t>
            </a:r>
            <a:endParaRPr lang="en-US" sz="2200" b="1" dirty="0"/>
          </a:p>
        </p:txBody>
      </p:sp>
      <p:sp>
        <p:nvSpPr>
          <p:cNvPr id="7" name="Text 4"/>
          <p:cNvSpPr/>
          <p:nvPr/>
        </p:nvSpPr>
        <p:spPr>
          <a:xfrm>
            <a:off x="1530906" y="415444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quizzes boost motivation. Quizzes enhance participation and retention.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9" name="Text 6"/>
          <p:cNvSpPr/>
          <p:nvPr/>
        </p:nvSpPr>
        <p:spPr>
          <a:xfrm>
            <a:off x="950714" y="5447228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Fun Experience</a:t>
            </a:r>
            <a:endParaRPr lang="en-US" sz="2200" b="1" dirty="0"/>
          </a:p>
        </p:txBody>
      </p:sp>
      <p:sp>
        <p:nvSpPr>
          <p:cNvPr id="11" name="Text 8"/>
          <p:cNvSpPr/>
          <p:nvPr/>
        </p:nvSpPr>
        <p:spPr>
          <a:xfrm>
            <a:off x="1530906" y="58526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Gamification elements transform learning. Learning becomes enjoyable and memorable.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345688"/>
            <a:ext cx="5994798" cy="89990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Real-Time Quiz: Points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108513"/>
            </a:avLst>
          </a:prstGeom>
          <a:solidFill>
            <a:srgbClr val="D3D1C9"/>
          </a:solidFill>
          <a:ln/>
        </p:spPr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D3D1C9"/>
          </a:solidFill>
          <a:ln/>
        </p:spPr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7" name="Text 4"/>
          <p:cNvSpPr/>
          <p:nvPr/>
        </p:nvSpPr>
        <p:spPr>
          <a:xfrm>
            <a:off x="6534388" y="2645569"/>
            <a:ext cx="10846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Quiz Access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Participants join the quiz after the Registration has been Completed.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D3D1C9"/>
          </a:solidFill>
          <a:ln/>
        </p:spPr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2" name="Text 9"/>
          <p:cNvSpPr/>
          <p:nvPr/>
        </p:nvSpPr>
        <p:spPr>
          <a:xfrm>
            <a:off x="6493193" y="4489013"/>
            <a:ext cx="19085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Live Scoring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Points are awarded for correct answers. This encourages quick and accurate responses.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108513"/>
            </a:avLst>
          </a:prstGeom>
          <a:solidFill>
            <a:srgbClr val="D3D1C9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7" name="Text 14"/>
          <p:cNvSpPr/>
          <p:nvPr/>
        </p:nvSpPr>
        <p:spPr>
          <a:xfrm>
            <a:off x="6490454" y="6332458"/>
            <a:ext cx="196453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/>
              <a:t>Countdown Limit</a:t>
            </a:r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/>
              <a:t>On every question there is a time limit at least 20 seconds. If that times gets out then it shuffle to new another question.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3362"/>
            <a:ext cx="83839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u="sng" dirty="0">
                <a:solidFill>
                  <a:srgbClr val="161613"/>
                </a:solidFill>
                <a:latin typeface="Kokila" panose="020B0604020202020204" pitchFamily="34" charset="0"/>
                <a:ea typeface="DM Sans Medium" pitchFamily="34" charset="-122"/>
                <a:cs typeface="Kokila" panose="020B0604020202020204" pitchFamily="34" charset="0"/>
              </a:rPr>
              <a:t>Tech Stack: Used Tools and Languages</a:t>
            </a:r>
            <a:endParaRPr lang="en-US" sz="6000" b="1" u="sng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4576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VS Code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629978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code editor for development.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34576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HTML, CSS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62997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structure and design.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34576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62997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Adding interactivity and functionality.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345769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Python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62997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logic and quiz management.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036225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MySQL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93790" y="6320433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storage and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108394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Expected Outcomes: Enhanced Learning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20904" y="4028242"/>
            <a:ext cx="30581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Increased Engagement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94521" y="3703915"/>
            <a:ext cx="9298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937790" y="2802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Knowledge Retention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258175" y="2752844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937790" y="52545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Active Participation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780020" y="5479018"/>
            <a:ext cx="1683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anticipate students will be more engaged. They should show increased knowledge retention through our gamified quiz system. Active participation will become the norm.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291</Words>
  <Application>Microsoft Office PowerPoint</Application>
  <PresentationFormat>Custom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Kokila</vt:lpstr>
      <vt:lpstr>Book Antiqua</vt:lpstr>
      <vt:lpstr>Inter</vt:lpstr>
      <vt:lpstr>DM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Prajwal Desale</cp:lastModifiedBy>
  <cp:revision>2</cp:revision>
  <dcterms:created xsi:type="dcterms:W3CDTF">2025-02-14T16:34:46Z</dcterms:created>
  <dcterms:modified xsi:type="dcterms:W3CDTF">2025-02-14T19:21:41Z</dcterms:modified>
</cp:coreProperties>
</file>