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5DB381B-7CF1-41FC-9821-2DB8BAAF5D1D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AA2648F-34CD-4F8E-934F-80C885F0F61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1309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381B-7CF1-41FC-9821-2DB8BAAF5D1D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2648F-34CD-4F8E-934F-80C885F0F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03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381B-7CF1-41FC-9821-2DB8BAAF5D1D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2648F-34CD-4F8E-934F-80C885F0F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86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381B-7CF1-41FC-9821-2DB8BAAF5D1D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2648F-34CD-4F8E-934F-80C885F0F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44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381B-7CF1-41FC-9821-2DB8BAAF5D1D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2648F-34CD-4F8E-934F-80C885F0F61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236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381B-7CF1-41FC-9821-2DB8BAAF5D1D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2648F-34CD-4F8E-934F-80C885F0F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4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381B-7CF1-41FC-9821-2DB8BAAF5D1D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2648F-34CD-4F8E-934F-80C885F0F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36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381B-7CF1-41FC-9821-2DB8BAAF5D1D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2648F-34CD-4F8E-934F-80C885F0F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69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381B-7CF1-41FC-9821-2DB8BAAF5D1D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2648F-34CD-4F8E-934F-80C885F0F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13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381B-7CF1-41FC-9821-2DB8BAAF5D1D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2648F-34CD-4F8E-934F-80C885F0F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85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381B-7CF1-41FC-9821-2DB8BAAF5D1D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2648F-34CD-4F8E-934F-80C885F0F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94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5DB381B-7CF1-41FC-9821-2DB8BAAF5D1D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AA2648F-34CD-4F8E-934F-80C885F0F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45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E3E9C-C6A0-4D95-BF40-DCF1F4633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8476932" cy="3395798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Bahnschrift Light" panose="020B0502040204020203" pitchFamily="34" charset="0"/>
              </a:rPr>
              <a:t>I AM PRAJUKTA DEY</a:t>
            </a:r>
            <a:endParaRPr lang="en-IN" sz="6000" dirty="0">
              <a:latin typeface="Bahnschrift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C46D7-6AA9-4482-AA75-143B82784F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WELCOME TO MY PRESENTATION!</a:t>
            </a:r>
            <a:endParaRPr lang="en-IN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06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B405-F2D9-411A-B7B1-72593386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85" y="969442"/>
            <a:ext cx="3595515" cy="1134566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ABOUT ME</a:t>
            </a:r>
            <a:endParaRPr lang="en-IN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0553A-7B06-4EF6-BB34-054DA2A87687}"/>
              </a:ext>
            </a:extLst>
          </p:cNvPr>
          <p:cNvSpPr>
            <a:spLocks noGrp="1"/>
          </p:cNvSpPr>
          <p:nvPr>
            <p:ph idx="1"/>
          </p:nvPr>
        </p:nvSpPr>
        <p:spPr>
          <a:scene3d>
            <a:camera prst="orthographicFront">
              <a:rot lat="0" lon="21299999" rev="0"/>
            </a:camera>
            <a:lightRig rig="threePt" dir="t"/>
          </a:scene3d>
        </p:spPr>
        <p:txBody>
          <a:bodyPr/>
          <a:lstStyle/>
          <a:p>
            <a:pPr marL="0" indent="0">
              <a:buNone/>
            </a:pP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Hello, I am </a:t>
            </a:r>
            <a:r>
              <a:rPr lang="en-US" dirty="0" err="1">
                <a:latin typeface="Bahnschrift Light" panose="020B0502040204020203" pitchFamily="34" charset="0"/>
              </a:rPr>
              <a:t>Prajukta</a:t>
            </a:r>
            <a:r>
              <a:rPr lang="en-US" dirty="0">
                <a:latin typeface="Bahnschrift Light" panose="020B0502040204020203" pitchFamily="34" charset="0"/>
              </a:rPr>
              <a:t> Dey but you already know that. So, let’s just dive into this presentation. I am currently pursuing Computer Science and Engineering in the Kalinga Institute of Information Technology. I want to do research on Artificial Intelligence and Machine Learning in the future.</a:t>
            </a:r>
          </a:p>
          <a:p>
            <a:pPr marL="0" indent="0">
              <a:buNone/>
            </a:pP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THIS IS MY PLAN.</a:t>
            </a:r>
            <a:endParaRPr lang="en-IN" dirty="0">
              <a:latin typeface="Bahnschrift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9B2DAF-9F40-4D91-8389-D22B33046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54" y="731129"/>
            <a:ext cx="1608931" cy="1608931"/>
          </a:xfrm>
          <a:prstGeom prst="rect">
            <a:avLst/>
          </a:prstGeom>
          <a:effectLst>
            <a:glow>
              <a:schemeClr val="bg1">
                <a:lumMod val="65000"/>
              </a:schemeClr>
            </a:glow>
          </a:effectLst>
          <a:scene3d>
            <a:camera prst="obliqueTopRight"/>
            <a:lightRig rig="threePt" dir="t"/>
          </a:scene3d>
          <a:sp3d/>
        </p:spPr>
      </p:pic>
    </p:spTree>
    <p:extLst>
      <p:ext uri="{BB962C8B-B14F-4D97-AF65-F5344CB8AC3E}">
        <p14:creationId xmlns:p14="http://schemas.microsoft.com/office/powerpoint/2010/main" val="3896229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47CA-10AA-426A-A00D-4D06BB8CE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413" y="1099979"/>
            <a:ext cx="5653278" cy="1013144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EDUCATION DETAILS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C740B-D735-4C59-826D-CEB732D08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>
              <a:latin typeface="Bahnschrift Light" panose="020B0502040204020203" pitchFamily="34" charset="0"/>
            </a:endParaRPr>
          </a:p>
          <a:p>
            <a:endParaRPr lang="en-US" dirty="0">
              <a:latin typeface="Bahnschrift Light" panose="020B0502040204020203" pitchFamily="34" charset="0"/>
            </a:endParaRPr>
          </a:p>
          <a:p>
            <a:r>
              <a:rPr lang="en-US" dirty="0">
                <a:latin typeface="Bahnschrift Light" panose="020B0502040204020203" pitchFamily="34" charset="0"/>
              </a:rPr>
              <a:t>Graduated 10</a:t>
            </a:r>
            <a:r>
              <a:rPr lang="en-US" baseline="30000" dirty="0">
                <a:latin typeface="Bahnschrift Light" panose="020B0502040204020203" pitchFamily="34" charset="0"/>
              </a:rPr>
              <a:t>th</a:t>
            </a:r>
            <a:r>
              <a:rPr lang="en-US" dirty="0">
                <a:latin typeface="Bahnschrift Light" panose="020B0502040204020203" pitchFamily="34" charset="0"/>
              </a:rPr>
              <a:t> Grade from: CALCUTTA GIRLS’ HIGH SCHOOL, KOLKATA, WEST BENGAL, INDIA. </a:t>
            </a:r>
          </a:p>
          <a:p>
            <a:r>
              <a:rPr lang="en-US" dirty="0">
                <a:latin typeface="Bahnschrift Light" panose="020B0502040204020203" pitchFamily="34" charset="0"/>
              </a:rPr>
              <a:t>Graduated with </a:t>
            </a:r>
            <a:r>
              <a:rPr lang="en-US" b="1" dirty="0">
                <a:latin typeface="Bahnschrift Light" panose="020B0502040204020203" pitchFamily="34" charset="0"/>
              </a:rPr>
              <a:t>94.4 percentile</a:t>
            </a:r>
            <a:r>
              <a:rPr lang="en-US" dirty="0">
                <a:latin typeface="Bahnschrift Light" panose="020B0502040204020203" pitchFamily="34" charset="0"/>
              </a:rPr>
              <a:t> along with a </a:t>
            </a:r>
            <a:r>
              <a:rPr lang="en-US" b="1" dirty="0">
                <a:latin typeface="Bahnschrift Light" panose="020B0502040204020203" pitchFamily="34" charset="0"/>
              </a:rPr>
              <a:t>100 percentile in Computer Applications </a:t>
            </a:r>
            <a:r>
              <a:rPr lang="en-US" dirty="0">
                <a:latin typeface="Bahnschrift Light" panose="020B0502040204020203" pitchFamily="34" charset="0"/>
              </a:rPr>
              <a:t>in the 10</a:t>
            </a:r>
            <a:r>
              <a:rPr lang="en-US" baseline="30000" dirty="0">
                <a:latin typeface="Bahnschrift Light" panose="020B0502040204020203" pitchFamily="34" charset="0"/>
              </a:rPr>
              <a:t>th</a:t>
            </a:r>
            <a:r>
              <a:rPr lang="en-US" dirty="0">
                <a:latin typeface="Bahnschrift Light" panose="020B0502040204020203" pitchFamily="34" charset="0"/>
              </a:rPr>
              <a:t> Grade.</a:t>
            </a:r>
          </a:p>
          <a:p>
            <a:r>
              <a:rPr lang="en-US" dirty="0">
                <a:latin typeface="Bahnschrift Light" panose="020B0502040204020203" pitchFamily="34" charset="0"/>
              </a:rPr>
              <a:t>Graduated 10</a:t>
            </a:r>
            <a:r>
              <a:rPr lang="en-US" baseline="30000" dirty="0">
                <a:latin typeface="Bahnschrift Light" panose="020B0502040204020203" pitchFamily="34" charset="0"/>
              </a:rPr>
              <a:t>th</a:t>
            </a:r>
            <a:r>
              <a:rPr lang="en-US" dirty="0">
                <a:latin typeface="Bahnschrift Light" panose="020B0502040204020203" pitchFamily="34" charset="0"/>
              </a:rPr>
              <a:t> Grade in 2019.</a:t>
            </a:r>
            <a:endParaRPr lang="en-US" b="1" dirty="0">
              <a:latin typeface="Bahnschrift Light" panose="020B0502040204020203" pitchFamily="34" charset="0"/>
            </a:endParaRPr>
          </a:p>
          <a:p>
            <a:r>
              <a:rPr lang="en-US" dirty="0">
                <a:latin typeface="Bahnschrift Light" panose="020B0502040204020203" pitchFamily="34" charset="0"/>
              </a:rPr>
              <a:t>Graduated 12</a:t>
            </a:r>
            <a:r>
              <a:rPr lang="en-US" baseline="30000" dirty="0">
                <a:latin typeface="Bahnschrift Light" panose="020B0502040204020203" pitchFamily="34" charset="0"/>
              </a:rPr>
              <a:t>th</a:t>
            </a:r>
            <a:r>
              <a:rPr lang="en-US" dirty="0">
                <a:latin typeface="Bahnschrift Light" panose="020B0502040204020203" pitchFamily="34" charset="0"/>
              </a:rPr>
              <a:t> Grade from: CALCUTTA GIRLS’ HIGH SCHOOL, KOLKATA, WEST BENGAL, INDIA.</a:t>
            </a:r>
          </a:p>
          <a:p>
            <a:r>
              <a:rPr lang="en-US" dirty="0">
                <a:latin typeface="Bahnschrift Light" panose="020B0502040204020203" pitchFamily="34" charset="0"/>
              </a:rPr>
              <a:t>Graduated with </a:t>
            </a:r>
            <a:r>
              <a:rPr lang="en-US" b="1" dirty="0">
                <a:latin typeface="Bahnschrift Light" panose="020B0502040204020203" pitchFamily="34" charset="0"/>
              </a:rPr>
              <a:t>93.5 percentile</a:t>
            </a:r>
            <a:r>
              <a:rPr lang="en-US" dirty="0">
                <a:latin typeface="Bahnschrift Light" panose="020B0502040204020203" pitchFamily="34" charset="0"/>
              </a:rPr>
              <a:t> in the 12</a:t>
            </a:r>
            <a:r>
              <a:rPr lang="en-US" baseline="30000" dirty="0">
                <a:latin typeface="Bahnschrift Light" panose="020B0502040204020203" pitchFamily="34" charset="0"/>
              </a:rPr>
              <a:t>th</a:t>
            </a:r>
            <a:r>
              <a:rPr lang="en-US" dirty="0">
                <a:latin typeface="Bahnschrift Light" panose="020B0502040204020203" pitchFamily="34" charset="0"/>
              </a:rPr>
              <a:t> Grade.</a:t>
            </a:r>
          </a:p>
          <a:p>
            <a:r>
              <a:rPr lang="en-US" dirty="0">
                <a:latin typeface="Bahnschrift Light" panose="020B0502040204020203" pitchFamily="34" charset="0"/>
              </a:rPr>
              <a:t>Graduated 12</a:t>
            </a:r>
            <a:r>
              <a:rPr lang="en-US" baseline="30000" dirty="0">
                <a:latin typeface="Bahnschrift Light" panose="020B0502040204020203" pitchFamily="34" charset="0"/>
              </a:rPr>
              <a:t>th</a:t>
            </a:r>
            <a:r>
              <a:rPr lang="en-US" dirty="0">
                <a:latin typeface="Bahnschrift Light" panose="020B0502040204020203" pitchFamily="34" charset="0"/>
              </a:rPr>
              <a:t> Grade in 2021.</a:t>
            </a:r>
          </a:p>
          <a:p>
            <a:endParaRPr lang="en-IN" dirty="0">
              <a:latin typeface="Bahnschrift Light" panose="020B0502040204020203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0AC5D63-CCD7-4164-9B5A-4C0F601F0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4674" y1="30273" x2="33587" y2="30469"/>
                        <a14:foregroundMark x1="43478" y1="34766" x2="43478" y2="34766"/>
                        <a14:foregroundMark x1="43043" y1="28125" x2="43043" y2="28125"/>
                        <a14:foregroundMark x1="41739" y1="41016" x2="41739" y2="41016"/>
                        <a14:foregroundMark x1="42065" y1="47852" x2="42065" y2="47852"/>
                        <a14:foregroundMark x1="38696" y1="52148" x2="38696" y2="52148"/>
                        <a14:foregroundMark x1="35543" y1="57227" x2="35543" y2="57227"/>
                        <a14:foregroundMark x1="33370" y1="64648" x2="33370" y2="64648"/>
                        <a14:foregroundMark x1="56848" y1="27930" x2="56848" y2="27930"/>
                        <a14:foregroundMark x1="57826" y1="34766" x2="57826" y2="34766"/>
                        <a14:foregroundMark x1="58152" y1="40430" x2="58152" y2="40430"/>
                        <a14:foregroundMark x1="58152" y1="47461" x2="58152" y2="47461"/>
                        <a14:foregroundMark x1="58696" y1="52930" x2="58696" y2="52930"/>
                        <a14:foregroundMark x1="59891" y1="58984" x2="59891" y2="58984"/>
                        <a14:foregroundMark x1="58696" y1="66016" x2="58696" y2="660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46" y="1190625"/>
            <a:ext cx="1820493" cy="101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962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76EF-D2DE-43D5-82F0-1C7B80269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9360" y="503238"/>
            <a:ext cx="9692640" cy="132556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HOBBIES AND INTERESTS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C462F-F58A-460A-B460-2AD3DC3D4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>
              <a:latin typeface="Bahnschrift Light" panose="020B0502040204020203" pitchFamily="34" charset="0"/>
            </a:endParaRPr>
          </a:p>
          <a:p>
            <a:r>
              <a:rPr lang="en-US" sz="2000" dirty="0">
                <a:latin typeface="Bahnschrift Light" panose="020B0502040204020203" pitchFamily="34" charset="0"/>
              </a:rPr>
              <a:t>Photography: I love photography and although I am still an amateur, I love clicking photos and editing them. I participated in a number of photography events during my school days.</a:t>
            </a:r>
          </a:p>
          <a:p>
            <a:endParaRPr lang="en-US" sz="2000" dirty="0">
              <a:latin typeface="Bahnschrift Light" panose="020B0502040204020203" pitchFamily="34" charset="0"/>
            </a:endParaRPr>
          </a:p>
          <a:p>
            <a:r>
              <a:rPr lang="en-US" sz="2000" dirty="0">
                <a:latin typeface="Bahnschrift Light" panose="020B0502040204020203" pitchFamily="34" charset="0"/>
              </a:rPr>
              <a:t>Writing: This is a rather rare hobby of mine but yes, I do love writing and have participated in some interschool writing competitions in my school days.</a:t>
            </a:r>
          </a:p>
          <a:p>
            <a:endParaRPr lang="en-US" sz="2000" dirty="0">
              <a:latin typeface="Bahnschrift Light" panose="020B0502040204020203" pitchFamily="34" charset="0"/>
            </a:endParaRPr>
          </a:p>
          <a:p>
            <a:r>
              <a:rPr lang="en-US" sz="2000" dirty="0">
                <a:latin typeface="Bahnschrift Light" panose="020B0502040204020203" pitchFamily="34" charset="0"/>
              </a:rPr>
              <a:t>I love traveling, let me phrase it correctly. I love to know more about the world around us. I want to know more.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F2D43B-D4F9-4858-8CA7-DCC356FFA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792164"/>
            <a:ext cx="1154398" cy="115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01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D9689-3373-49B9-BD57-99C69E195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880" y="2160270"/>
            <a:ext cx="10044303" cy="1619250"/>
          </a:xfrm>
        </p:spPr>
        <p:txBody>
          <a:bodyPr/>
          <a:lstStyle/>
          <a:p>
            <a:pPr algn="ctr"/>
            <a:r>
              <a:rPr lang="en-US" dirty="0">
                <a:latin typeface="Bahnschrift Light" panose="020B0502040204020203" pitchFamily="34" charset="0"/>
              </a:rPr>
              <a:t>THE PLAN</a:t>
            </a:r>
            <a:endParaRPr lang="en-IN" dirty="0">
              <a:latin typeface="Bahnschrift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FA808-54B7-4CAC-AB11-BC0454B345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92004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A78D-5EB5-42F9-B4F3-39516CAF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GOAL SETTING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27E3AC3-46C8-41D1-85D3-CD5C071EC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267" y="1926454"/>
            <a:ext cx="10247849" cy="537226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Well, let’s be honest. Setting goals without an actual plan is a foolish thing to do. I’ll be talking about my plan in the next few slides. 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Here are my goals:-</a:t>
            </a:r>
          </a:p>
          <a:p>
            <a:r>
              <a:rPr lang="en-US" dirty="0">
                <a:latin typeface="Bahnschrift Light" panose="020B0502040204020203" pitchFamily="34" charset="0"/>
              </a:rPr>
              <a:t>Well, to be honest I want go outside of India. Easier said than done. </a:t>
            </a:r>
          </a:p>
          <a:p>
            <a:pPr marL="0" indent="0">
              <a:buNone/>
            </a:pPr>
            <a:r>
              <a:rPr lang="en-US" b="1" dirty="0">
                <a:latin typeface="Bahnschrift Light" panose="020B0502040204020203" pitchFamily="34" charset="0"/>
              </a:rPr>
              <a:t>Let’s not get into the big goals right now and start with the small ones as of now.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First and foremost, I would like to maintain a good CGPA and mind you by good I mean an     above 9 CGPA in my 4 years of college.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Secondly, I hope to get at least 3 research papers done in my 4 years of college and actually publish it.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I want to get a good job offer and get placed in some good MNC’s.</a:t>
            </a:r>
            <a:endParaRPr lang="en-IN" dirty="0">
              <a:latin typeface="Bahnschrift Light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B4462D-E139-4547-BA27-204EF5CB6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01" y="4027071"/>
            <a:ext cx="411766" cy="4117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44F1C20-57FD-406C-8392-46A9A2787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00" y="4693944"/>
            <a:ext cx="408467" cy="4084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8CD8CC7-9E9A-454D-A56C-59B5C23D4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00" y="5453061"/>
            <a:ext cx="408467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783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A78D-5EB5-42F9-B4F3-39516CAF0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405" y="444417"/>
            <a:ext cx="4834128" cy="96589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THE FINALE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27E3AC3-46C8-41D1-85D3-CD5C071EC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5" y="1624614"/>
            <a:ext cx="10717211" cy="567410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Bahnschrift Light" panose="020B0502040204020203" pitchFamily="34" charset="0"/>
              </a:rPr>
              <a:t>All this goal setting and for what? THE FINALE OF COURSE. </a:t>
            </a:r>
            <a:endParaRPr lang="en-IN" b="1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en-IN" b="1" dirty="0">
              <a:latin typeface="Bahnschrift Light" panose="020B0502040204020203" pitchFamily="34" charset="0"/>
            </a:endParaRPr>
          </a:p>
          <a:p>
            <a:r>
              <a:rPr lang="en-IN" dirty="0">
                <a:latin typeface="Bahnschrift Light" panose="020B0502040204020203" pitchFamily="34" charset="0"/>
              </a:rPr>
              <a:t>The final plan is to be graduate KIIT with a good CGPA and crack GRE and find a good college abroad </a:t>
            </a:r>
            <a:r>
              <a:rPr lang="en-US" dirty="0">
                <a:latin typeface="Bahnschrift Light" panose="020B0502040204020203" pitchFamily="34" charset="0"/>
              </a:rPr>
              <a:t>to get my post graduate from.</a:t>
            </a:r>
          </a:p>
          <a:p>
            <a:r>
              <a:rPr lang="en-US" dirty="0">
                <a:latin typeface="Bahnschrift Light" panose="020B0502040204020203" pitchFamily="34" charset="0"/>
              </a:rPr>
              <a:t>I would like to specialize in ARTIFICIAL INTELLIGENCE and MACHINE LEARNING and complete my post graduate working on these fields solely.</a:t>
            </a:r>
          </a:p>
          <a:p>
            <a:pPr marL="0" indent="0">
              <a:buNone/>
            </a:pP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Bahnschrift Light" panose="020B0502040204020203" pitchFamily="34" charset="0"/>
              </a:rPr>
              <a:t>And to top it all, we are at the end of the day working to earn money. So, here is the final cherry on top:-</a:t>
            </a:r>
          </a:p>
          <a:p>
            <a:pPr marL="0" indent="0">
              <a:buNone/>
            </a:pPr>
            <a:endParaRPr lang="en-US" dirty="0">
              <a:latin typeface="Bahnschrift Light" panose="020B0502040204020203" pitchFamily="34" charset="0"/>
            </a:endParaRPr>
          </a:p>
          <a:p>
            <a:r>
              <a:rPr lang="en-US" dirty="0">
                <a:latin typeface="Bahnschrift Light" panose="020B0502040204020203" pitchFamily="34" charset="0"/>
              </a:rPr>
              <a:t>I would like to get a good job abroad and start settling there.</a:t>
            </a:r>
          </a:p>
          <a:p>
            <a:r>
              <a:rPr lang="en-US" dirty="0">
                <a:latin typeface="Bahnschrift Light" panose="020B0502040204020203" pitchFamily="34" charset="0"/>
              </a:rPr>
              <a:t>I would love to work on the fields I specialized in and get a job there and work on projects I love.</a:t>
            </a:r>
            <a:endParaRPr lang="en-IN" dirty="0">
              <a:latin typeface="Bahnschrift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E20B6D-AAD3-4651-87D1-03A7DB1F0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686" y="676588"/>
            <a:ext cx="733719" cy="73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02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CE7A-37A9-43CA-A559-1F4591D7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88" y="725488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SUCCESS</a:t>
            </a:r>
            <a:br>
              <a:rPr lang="en-US" dirty="0">
                <a:latin typeface="Bahnschrift Light" panose="020B0502040204020203" pitchFamily="34" charset="0"/>
              </a:rPr>
            </a:br>
            <a:endParaRPr lang="en-IN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A05E3-9CCC-459F-9FB6-4B8935DCA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Bahnschrift Light" panose="020B0502040204020203" pitchFamily="34" charset="0"/>
              </a:rPr>
              <a:t>With all that said, I would like to conclude the presentation by saying that nothing is easy to achieve. I have to work hard to get what I want.</a:t>
            </a:r>
          </a:p>
          <a:p>
            <a:endParaRPr lang="en-US" sz="2800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Bahnschrift Light" panose="020B0502040204020203" pitchFamily="34" charset="0"/>
              </a:rPr>
              <a:t> All I hope for is, may my wishes come true and I achieve what I want.</a:t>
            </a:r>
          </a:p>
          <a:p>
            <a:pPr marL="0" indent="0">
              <a:buNone/>
            </a:pPr>
            <a:endParaRPr lang="en-US" sz="2800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Bahnschrift Light" panose="020B0502040204020203" pitchFamily="34" charset="0"/>
              </a:rPr>
              <a:t>Thank you.</a:t>
            </a:r>
            <a:endParaRPr lang="en-IN" sz="2800" dirty="0">
              <a:latin typeface="Bahnschrift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E8667D-F9BF-4377-A424-3DE854A1A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079" y="4668838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99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279</TotalTime>
  <Words>570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Bahnschrift Light</vt:lpstr>
      <vt:lpstr>Century Schoolbook</vt:lpstr>
      <vt:lpstr>Wingdings 2</vt:lpstr>
      <vt:lpstr>View</vt:lpstr>
      <vt:lpstr>I AM PRAJUKTA DEY</vt:lpstr>
      <vt:lpstr>ABOUT ME</vt:lpstr>
      <vt:lpstr>EDUCATION DETAILS</vt:lpstr>
      <vt:lpstr>HOBBIES AND INTERESTS</vt:lpstr>
      <vt:lpstr>THE PLAN</vt:lpstr>
      <vt:lpstr>GOAL SETTING</vt:lpstr>
      <vt:lpstr>THE FINALE</vt:lpstr>
      <vt:lpstr>SUCCESS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theprajuktadey@gmail.com</dc:creator>
  <cp:lastModifiedBy>theprajuktadey@gmail.com</cp:lastModifiedBy>
  <cp:revision>2</cp:revision>
  <dcterms:created xsi:type="dcterms:W3CDTF">2021-09-02T05:28:40Z</dcterms:created>
  <dcterms:modified xsi:type="dcterms:W3CDTF">2021-09-04T16:12:33Z</dcterms:modified>
</cp:coreProperties>
</file>