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0" r:id="rId5"/>
    <p:sldId id="271" r:id="rId6"/>
    <p:sldId id="272" r:id="rId7"/>
    <p:sldId id="273" r:id="rId8"/>
    <p:sldId id="258" r:id="rId9"/>
    <p:sldId id="274" r:id="rId10"/>
    <p:sldId id="275" r:id="rId11"/>
    <p:sldId id="276" r:id="rId12"/>
    <p:sldId id="277" r:id="rId13"/>
    <p:sldId id="278" r:id="rId14"/>
    <p:sldId id="279" r:id="rId15"/>
    <p:sldId id="280" r:id="rId16"/>
    <p:sldId id="259" r:id="rId17"/>
    <p:sldId id="260" r:id="rId18"/>
    <p:sldId id="261" r:id="rId19"/>
    <p:sldId id="262" r:id="rId20"/>
    <p:sldId id="263" r:id="rId21"/>
    <p:sldId id="264" r:id="rId22"/>
    <p:sldId id="265" r:id="rId23"/>
    <p:sldId id="266" r:id="rId24"/>
    <p:sldId id="281"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6CBC18-34AE-40B2-3BF1-76610ECAED8E}" v="691" dt="2020-09-15T07:47:23.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416622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156826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281648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4098359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2787643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97170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14647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18870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65379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21025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8697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7501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207870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55939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144808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386640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79568-E9F6-4A00-8BA0-03EB4DBE7D07}" type="datetimeFigureOut">
              <a:rPr lang="en-IN" smtClean="0"/>
              <a:t>15-09-2020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E7B9AE-65BB-451D-AB0D-7B0CAF6CF981}" type="slidenum">
              <a:rPr lang="en-IN" smtClean="0"/>
              <a:t>‹#›</a:t>
            </a:fld>
            <a:endParaRPr lang="en-IN" dirty="0"/>
          </a:p>
        </p:txBody>
      </p:sp>
    </p:spTree>
    <p:extLst>
      <p:ext uri="{BB962C8B-B14F-4D97-AF65-F5344CB8AC3E}">
        <p14:creationId xmlns:p14="http://schemas.microsoft.com/office/powerpoint/2010/main" val="404674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179568-E9F6-4A00-8BA0-03EB4DBE7D07}" type="datetimeFigureOut">
              <a:rPr lang="en-IN" smtClean="0"/>
              <a:t>15-09-2020</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E7B9AE-65BB-451D-AB0D-7B0CAF6CF981}" type="slidenum">
              <a:rPr lang="en-IN" smtClean="0"/>
              <a:t>‹#›</a:t>
            </a:fld>
            <a:endParaRPr lang="en-IN" dirty="0"/>
          </a:p>
        </p:txBody>
      </p:sp>
    </p:spTree>
    <p:extLst>
      <p:ext uri="{BB962C8B-B14F-4D97-AF65-F5344CB8AC3E}">
        <p14:creationId xmlns:p14="http://schemas.microsoft.com/office/powerpoint/2010/main" val="2430750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33B7-A6D8-405F-9097-B5C2EE357E15}"/>
              </a:ext>
            </a:extLst>
          </p:cNvPr>
          <p:cNvSpPr>
            <a:spLocks noGrp="1"/>
          </p:cNvSpPr>
          <p:nvPr>
            <p:ph type="ctrTitle"/>
          </p:nvPr>
        </p:nvSpPr>
        <p:spPr>
          <a:xfrm>
            <a:off x="4411804" y="1378509"/>
            <a:ext cx="7848284" cy="2584580"/>
          </a:xfrm>
        </p:spPr>
        <p:txBody>
          <a:bodyPr>
            <a:noAutofit/>
          </a:bodyPr>
          <a:lstStyle/>
          <a:p>
            <a:pPr algn="ctr"/>
            <a:r>
              <a:rPr lang="en-IN" sz="4400" dirty="0">
                <a:latin typeface="Comic Sans MS" panose="030F0702030302020204" pitchFamily="66" charset="0"/>
              </a:rPr>
              <a:t>Deep Neural Network Design for </a:t>
            </a:r>
            <a:r>
              <a:rPr lang="en-IN" sz="4400" dirty="0">
                <a:latin typeface="Comic Sans MS" panose="030F0702030302020204" pitchFamily="66" charset="0"/>
                <a:cs typeface="Times New Roman" panose="02020603050405020304" pitchFamily="18" charset="0"/>
              </a:rPr>
              <a:t>Object Detection with Deep Learning for Airport Runway Operations</a:t>
            </a:r>
            <a:endParaRPr lang="en-IN" sz="4400" dirty="0">
              <a:latin typeface="Comic Sans MS" panose="030F0702030302020204" pitchFamily="66" charset="0"/>
            </a:endParaRPr>
          </a:p>
        </p:txBody>
      </p:sp>
      <p:sp>
        <p:nvSpPr>
          <p:cNvPr id="3" name="Subtitle 2">
            <a:extLst>
              <a:ext uri="{FF2B5EF4-FFF2-40B4-BE49-F238E27FC236}">
                <a16:creationId xmlns:a16="http://schemas.microsoft.com/office/drawing/2014/main" id="{4590405F-344C-4917-A124-22B5CF1AE2C0}"/>
              </a:ext>
            </a:extLst>
          </p:cNvPr>
          <p:cNvSpPr>
            <a:spLocks noGrp="1"/>
          </p:cNvSpPr>
          <p:nvPr>
            <p:ph type="subTitle" idx="1"/>
          </p:nvPr>
        </p:nvSpPr>
        <p:spPr>
          <a:xfrm>
            <a:off x="6708072" y="4502542"/>
            <a:ext cx="5067162" cy="976949"/>
          </a:xfrm>
        </p:spPr>
        <p:txBody>
          <a:bodyPr>
            <a:noAutofit/>
          </a:bodyPr>
          <a:lstStyle/>
          <a:p>
            <a:pPr algn="l"/>
            <a:r>
              <a:rPr lang="en-IN" sz="2800" dirty="0">
                <a:latin typeface="Comic Sans MS" panose="030F0702030302020204" pitchFamily="66" charset="0"/>
              </a:rPr>
              <a:t>TEAM PSEUDO BOOM</a:t>
            </a:r>
          </a:p>
          <a:p>
            <a:pPr algn="l"/>
            <a:r>
              <a:rPr lang="en-IN" sz="2800" dirty="0">
                <a:latin typeface="Comic Sans MS" panose="030F0702030302020204" pitchFamily="66" charset="0"/>
              </a:rPr>
              <a:t>TEAM ID: LTPL –TEAM-045</a:t>
            </a:r>
          </a:p>
        </p:txBody>
      </p:sp>
      <p:grpSp>
        <p:nvGrpSpPr>
          <p:cNvPr id="4" name="Google Shape;863;p34">
            <a:extLst>
              <a:ext uri="{FF2B5EF4-FFF2-40B4-BE49-F238E27FC236}">
                <a16:creationId xmlns:a16="http://schemas.microsoft.com/office/drawing/2014/main" id="{897FE53D-2377-413E-8232-BD6C4226E573}"/>
              </a:ext>
            </a:extLst>
          </p:cNvPr>
          <p:cNvGrpSpPr/>
          <p:nvPr/>
        </p:nvGrpSpPr>
        <p:grpSpPr>
          <a:xfrm>
            <a:off x="1598929" y="1660210"/>
            <a:ext cx="2868384" cy="1951375"/>
            <a:chOff x="3551078" y="894499"/>
            <a:chExt cx="5591282" cy="3790746"/>
          </a:xfrm>
        </p:grpSpPr>
        <p:sp>
          <p:nvSpPr>
            <p:cNvPr id="5" name="Google Shape;864;p34">
              <a:extLst>
                <a:ext uri="{FF2B5EF4-FFF2-40B4-BE49-F238E27FC236}">
                  <a16:creationId xmlns:a16="http://schemas.microsoft.com/office/drawing/2014/main" id="{8EAF224D-E509-4781-B989-85FC845F0854}"/>
                </a:ext>
              </a:extLst>
            </p:cNvPr>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Google Shape;865;p34">
              <a:extLst>
                <a:ext uri="{FF2B5EF4-FFF2-40B4-BE49-F238E27FC236}">
                  <a16:creationId xmlns:a16="http://schemas.microsoft.com/office/drawing/2014/main" id="{9CFF5D58-3445-4B0B-AAD5-52C9645AE44B}"/>
                </a:ext>
              </a:extLst>
            </p:cNvPr>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 name="Google Shape;866;p34">
              <a:extLst>
                <a:ext uri="{FF2B5EF4-FFF2-40B4-BE49-F238E27FC236}">
                  <a16:creationId xmlns:a16="http://schemas.microsoft.com/office/drawing/2014/main" id="{3E71F69C-8C18-485E-BA40-97845BBFD9EB}"/>
                </a:ext>
              </a:extLst>
            </p:cNvPr>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 name="Google Shape;867;p34">
              <a:extLst>
                <a:ext uri="{FF2B5EF4-FFF2-40B4-BE49-F238E27FC236}">
                  <a16:creationId xmlns:a16="http://schemas.microsoft.com/office/drawing/2014/main" id="{9F99FCF8-96C9-44A2-856F-24600DE1763B}"/>
                </a:ext>
              </a:extLst>
            </p:cNvPr>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868;p34">
              <a:extLst>
                <a:ext uri="{FF2B5EF4-FFF2-40B4-BE49-F238E27FC236}">
                  <a16:creationId xmlns:a16="http://schemas.microsoft.com/office/drawing/2014/main" id="{EA527B50-702E-4B6F-A3A1-0E48C6414679}"/>
                </a:ext>
              </a:extLst>
            </p:cNvPr>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 name="Google Shape;869;p34">
              <a:extLst>
                <a:ext uri="{FF2B5EF4-FFF2-40B4-BE49-F238E27FC236}">
                  <a16:creationId xmlns:a16="http://schemas.microsoft.com/office/drawing/2014/main" id="{C1E77C79-803E-4ECA-A271-979FDE94CF4C}"/>
                </a:ext>
              </a:extLst>
            </p:cNvPr>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870;p34">
              <a:extLst>
                <a:ext uri="{FF2B5EF4-FFF2-40B4-BE49-F238E27FC236}">
                  <a16:creationId xmlns:a16="http://schemas.microsoft.com/office/drawing/2014/main" id="{BB0B9B93-635E-4E75-A926-731A7FE2F9D8}"/>
                </a:ext>
              </a:extLst>
            </p:cNvPr>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871;p34">
              <a:extLst>
                <a:ext uri="{FF2B5EF4-FFF2-40B4-BE49-F238E27FC236}">
                  <a16:creationId xmlns:a16="http://schemas.microsoft.com/office/drawing/2014/main" id="{C19D9E88-4B8A-4928-AC46-BAACBEED0EBE}"/>
                </a:ext>
              </a:extLst>
            </p:cNvPr>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872;p34">
              <a:extLst>
                <a:ext uri="{FF2B5EF4-FFF2-40B4-BE49-F238E27FC236}">
                  <a16:creationId xmlns:a16="http://schemas.microsoft.com/office/drawing/2014/main" id="{0BDD7511-B049-425D-B10D-4A407032FB5F}"/>
                </a:ext>
              </a:extLst>
            </p:cNvPr>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873;p34">
              <a:extLst>
                <a:ext uri="{FF2B5EF4-FFF2-40B4-BE49-F238E27FC236}">
                  <a16:creationId xmlns:a16="http://schemas.microsoft.com/office/drawing/2014/main" id="{8DCF6D3C-33AF-4575-B5BA-15946023E6A8}"/>
                </a:ext>
              </a:extLst>
            </p:cNvPr>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 name="Google Shape;874;p34">
              <a:extLst>
                <a:ext uri="{FF2B5EF4-FFF2-40B4-BE49-F238E27FC236}">
                  <a16:creationId xmlns:a16="http://schemas.microsoft.com/office/drawing/2014/main" id="{2D960F55-EB3A-4956-BEF5-3F028CFBCA82}"/>
                </a:ext>
              </a:extLst>
            </p:cNvPr>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875;p34">
              <a:extLst>
                <a:ext uri="{FF2B5EF4-FFF2-40B4-BE49-F238E27FC236}">
                  <a16:creationId xmlns:a16="http://schemas.microsoft.com/office/drawing/2014/main" id="{B8AD642F-C72B-4E4D-A94A-4EA241DAAC5B}"/>
                </a:ext>
              </a:extLst>
            </p:cNvPr>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 name="Google Shape;876;p34">
              <a:extLst>
                <a:ext uri="{FF2B5EF4-FFF2-40B4-BE49-F238E27FC236}">
                  <a16:creationId xmlns:a16="http://schemas.microsoft.com/office/drawing/2014/main" id="{989EE1C2-9418-42CD-BFAE-552BB3498077}"/>
                </a:ext>
              </a:extLst>
            </p:cNvPr>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 name="Google Shape;877;p34">
              <a:extLst>
                <a:ext uri="{FF2B5EF4-FFF2-40B4-BE49-F238E27FC236}">
                  <a16:creationId xmlns:a16="http://schemas.microsoft.com/office/drawing/2014/main" id="{4EAA91B0-B566-4064-B053-F6CD8D0C3DA2}"/>
                </a:ext>
              </a:extLst>
            </p:cNvPr>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 name="Google Shape;878;p34">
              <a:extLst>
                <a:ext uri="{FF2B5EF4-FFF2-40B4-BE49-F238E27FC236}">
                  <a16:creationId xmlns:a16="http://schemas.microsoft.com/office/drawing/2014/main" id="{8D65E3F4-8750-4B7E-B294-7027374E1E57}"/>
                </a:ext>
              </a:extLst>
            </p:cNvPr>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 name="Google Shape;879;p34">
              <a:extLst>
                <a:ext uri="{FF2B5EF4-FFF2-40B4-BE49-F238E27FC236}">
                  <a16:creationId xmlns:a16="http://schemas.microsoft.com/office/drawing/2014/main" id="{6D5BD54A-1A7C-4E0F-887C-2FBD679A6AB5}"/>
                </a:ext>
              </a:extLst>
            </p:cNvPr>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880;p34">
              <a:extLst>
                <a:ext uri="{FF2B5EF4-FFF2-40B4-BE49-F238E27FC236}">
                  <a16:creationId xmlns:a16="http://schemas.microsoft.com/office/drawing/2014/main" id="{2C76E7BF-6181-4C6D-9718-EA47870D6B01}"/>
                </a:ext>
              </a:extLst>
            </p:cNvPr>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 name="Google Shape;881;p34">
              <a:extLst>
                <a:ext uri="{FF2B5EF4-FFF2-40B4-BE49-F238E27FC236}">
                  <a16:creationId xmlns:a16="http://schemas.microsoft.com/office/drawing/2014/main" id="{99291B11-C158-47C0-8325-B0E7772150F3}"/>
                </a:ext>
              </a:extLst>
            </p:cNvPr>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 name="Google Shape;882;p34">
              <a:extLst>
                <a:ext uri="{FF2B5EF4-FFF2-40B4-BE49-F238E27FC236}">
                  <a16:creationId xmlns:a16="http://schemas.microsoft.com/office/drawing/2014/main" id="{FE4B7C71-772B-4ADB-86B1-80EA5948C666}"/>
                </a:ext>
              </a:extLst>
            </p:cNvPr>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 name="Google Shape;883;p34">
              <a:extLst>
                <a:ext uri="{FF2B5EF4-FFF2-40B4-BE49-F238E27FC236}">
                  <a16:creationId xmlns:a16="http://schemas.microsoft.com/office/drawing/2014/main" id="{79F891AF-7E91-4E18-8BA8-1DEDD42A53E9}"/>
                </a:ext>
              </a:extLst>
            </p:cNvPr>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 name="Google Shape;884;p34">
              <a:extLst>
                <a:ext uri="{FF2B5EF4-FFF2-40B4-BE49-F238E27FC236}">
                  <a16:creationId xmlns:a16="http://schemas.microsoft.com/office/drawing/2014/main" id="{35BC7089-A6C0-4CB4-AD3B-D13E56CCDF1A}"/>
                </a:ext>
              </a:extLst>
            </p:cNvPr>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 name="Google Shape;885;p34">
              <a:extLst>
                <a:ext uri="{FF2B5EF4-FFF2-40B4-BE49-F238E27FC236}">
                  <a16:creationId xmlns:a16="http://schemas.microsoft.com/office/drawing/2014/main" id="{A94A8CA9-4CEE-4B48-946C-C353954D14AD}"/>
                </a:ext>
              </a:extLst>
            </p:cNvPr>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 name="Google Shape;886;p34">
              <a:extLst>
                <a:ext uri="{FF2B5EF4-FFF2-40B4-BE49-F238E27FC236}">
                  <a16:creationId xmlns:a16="http://schemas.microsoft.com/office/drawing/2014/main" id="{9F5DFCBE-2709-4F9A-9B29-B55AF736B1AF}"/>
                </a:ext>
              </a:extLst>
            </p:cNvPr>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 name="Google Shape;887;p34">
              <a:extLst>
                <a:ext uri="{FF2B5EF4-FFF2-40B4-BE49-F238E27FC236}">
                  <a16:creationId xmlns:a16="http://schemas.microsoft.com/office/drawing/2014/main" id="{BC9B2810-A9BA-4330-B2A4-F2CA0623ED92}"/>
                </a:ext>
              </a:extLst>
            </p:cNvPr>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88;p34">
              <a:extLst>
                <a:ext uri="{FF2B5EF4-FFF2-40B4-BE49-F238E27FC236}">
                  <a16:creationId xmlns:a16="http://schemas.microsoft.com/office/drawing/2014/main" id="{702E93FE-AFC0-4F6E-A1C1-E4D936562804}"/>
                </a:ext>
              </a:extLst>
            </p:cNvPr>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89;p34">
              <a:extLst>
                <a:ext uri="{FF2B5EF4-FFF2-40B4-BE49-F238E27FC236}">
                  <a16:creationId xmlns:a16="http://schemas.microsoft.com/office/drawing/2014/main" id="{FE59ECEC-2BCE-4122-BCA2-7BDD26CB5A6B}"/>
                </a:ext>
              </a:extLst>
            </p:cNvPr>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90;p34">
              <a:extLst>
                <a:ext uri="{FF2B5EF4-FFF2-40B4-BE49-F238E27FC236}">
                  <a16:creationId xmlns:a16="http://schemas.microsoft.com/office/drawing/2014/main" id="{6176DB77-0D5A-4E69-8C8C-251E62025707}"/>
                </a:ext>
              </a:extLst>
            </p:cNvPr>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91;p34">
              <a:extLst>
                <a:ext uri="{FF2B5EF4-FFF2-40B4-BE49-F238E27FC236}">
                  <a16:creationId xmlns:a16="http://schemas.microsoft.com/office/drawing/2014/main" id="{4AA691BF-03F6-4D0E-893F-113F87667C4E}"/>
                </a:ext>
              </a:extLst>
            </p:cNvPr>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92;p34">
              <a:extLst>
                <a:ext uri="{FF2B5EF4-FFF2-40B4-BE49-F238E27FC236}">
                  <a16:creationId xmlns:a16="http://schemas.microsoft.com/office/drawing/2014/main" id="{4F35BE6C-29AC-4435-8B8D-1C3DE14A8CF4}"/>
                </a:ext>
              </a:extLst>
            </p:cNvPr>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93;p34">
              <a:extLst>
                <a:ext uri="{FF2B5EF4-FFF2-40B4-BE49-F238E27FC236}">
                  <a16:creationId xmlns:a16="http://schemas.microsoft.com/office/drawing/2014/main" id="{8A0C28EC-C2CA-48B3-AC1C-B2B46378AC95}"/>
                </a:ext>
              </a:extLst>
            </p:cNvPr>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94;p34">
              <a:extLst>
                <a:ext uri="{FF2B5EF4-FFF2-40B4-BE49-F238E27FC236}">
                  <a16:creationId xmlns:a16="http://schemas.microsoft.com/office/drawing/2014/main" id="{BD693746-25FD-4BF2-8317-53B1409FCE49}"/>
                </a:ext>
              </a:extLst>
            </p:cNvPr>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95;p34">
              <a:extLst>
                <a:ext uri="{FF2B5EF4-FFF2-40B4-BE49-F238E27FC236}">
                  <a16:creationId xmlns:a16="http://schemas.microsoft.com/office/drawing/2014/main" id="{661A13FA-C67F-4D36-9F87-EC2F707C6AEF}"/>
                </a:ext>
              </a:extLst>
            </p:cNvPr>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96;p34">
              <a:extLst>
                <a:ext uri="{FF2B5EF4-FFF2-40B4-BE49-F238E27FC236}">
                  <a16:creationId xmlns:a16="http://schemas.microsoft.com/office/drawing/2014/main" id="{DC6333DB-CDFD-498B-BE26-39EEDB097C0F}"/>
                </a:ext>
              </a:extLst>
            </p:cNvPr>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97;p34">
              <a:extLst>
                <a:ext uri="{FF2B5EF4-FFF2-40B4-BE49-F238E27FC236}">
                  <a16:creationId xmlns:a16="http://schemas.microsoft.com/office/drawing/2014/main" id="{EDF685AB-921D-4EF5-9206-EC1FE1AEFDB3}"/>
                </a:ext>
              </a:extLst>
            </p:cNvPr>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98;p34">
              <a:extLst>
                <a:ext uri="{FF2B5EF4-FFF2-40B4-BE49-F238E27FC236}">
                  <a16:creationId xmlns:a16="http://schemas.microsoft.com/office/drawing/2014/main" id="{A94D329A-6C2A-471E-86D4-01E801237215}"/>
                </a:ext>
              </a:extLst>
            </p:cNvPr>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99;p34">
              <a:extLst>
                <a:ext uri="{FF2B5EF4-FFF2-40B4-BE49-F238E27FC236}">
                  <a16:creationId xmlns:a16="http://schemas.microsoft.com/office/drawing/2014/main" id="{3AEA0EAF-C663-409C-A1CE-78A6D41BEF87}"/>
                </a:ext>
              </a:extLst>
            </p:cNvPr>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900;p34">
              <a:extLst>
                <a:ext uri="{FF2B5EF4-FFF2-40B4-BE49-F238E27FC236}">
                  <a16:creationId xmlns:a16="http://schemas.microsoft.com/office/drawing/2014/main" id="{77C4D795-5F25-4F6C-8F76-280DC2E45DF9}"/>
                </a:ext>
              </a:extLst>
            </p:cNvPr>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901;p34">
              <a:extLst>
                <a:ext uri="{FF2B5EF4-FFF2-40B4-BE49-F238E27FC236}">
                  <a16:creationId xmlns:a16="http://schemas.microsoft.com/office/drawing/2014/main" id="{56F3CFA0-96BD-40C4-BEF9-A4230A49CFC2}"/>
                </a:ext>
              </a:extLst>
            </p:cNvPr>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902;p34">
              <a:extLst>
                <a:ext uri="{FF2B5EF4-FFF2-40B4-BE49-F238E27FC236}">
                  <a16:creationId xmlns:a16="http://schemas.microsoft.com/office/drawing/2014/main" id="{8AFD1FB2-DBFA-4C35-87AA-11793DA90BC0}"/>
                </a:ext>
              </a:extLst>
            </p:cNvPr>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903;p34">
              <a:extLst>
                <a:ext uri="{FF2B5EF4-FFF2-40B4-BE49-F238E27FC236}">
                  <a16:creationId xmlns:a16="http://schemas.microsoft.com/office/drawing/2014/main" id="{9A292CEA-DB8C-4F0A-AF7A-BDEDDDCA80C7}"/>
                </a:ext>
              </a:extLst>
            </p:cNvPr>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904;p34">
              <a:extLst>
                <a:ext uri="{FF2B5EF4-FFF2-40B4-BE49-F238E27FC236}">
                  <a16:creationId xmlns:a16="http://schemas.microsoft.com/office/drawing/2014/main" id="{3BDAE247-8D30-4B36-935E-D89D4A33F3D5}"/>
                </a:ext>
              </a:extLst>
            </p:cNvPr>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 name="Google Shape;905;p34">
              <a:extLst>
                <a:ext uri="{FF2B5EF4-FFF2-40B4-BE49-F238E27FC236}">
                  <a16:creationId xmlns:a16="http://schemas.microsoft.com/office/drawing/2014/main" id="{DED39E48-3502-4183-97E8-AF972BB429CE}"/>
                </a:ext>
              </a:extLst>
            </p:cNvPr>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906;p34">
              <a:extLst>
                <a:ext uri="{FF2B5EF4-FFF2-40B4-BE49-F238E27FC236}">
                  <a16:creationId xmlns:a16="http://schemas.microsoft.com/office/drawing/2014/main" id="{A7968A05-38D3-4AD8-A691-7FDC824F90EB}"/>
                </a:ext>
              </a:extLst>
            </p:cNvPr>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907;p34">
              <a:extLst>
                <a:ext uri="{FF2B5EF4-FFF2-40B4-BE49-F238E27FC236}">
                  <a16:creationId xmlns:a16="http://schemas.microsoft.com/office/drawing/2014/main" id="{44424C66-D802-4EF1-8F77-1B79941469E8}"/>
                </a:ext>
              </a:extLst>
            </p:cNvPr>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908;p34">
              <a:extLst>
                <a:ext uri="{FF2B5EF4-FFF2-40B4-BE49-F238E27FC236}">
                  <a16:creationId xmlns:a16="http://schemas.microsoft.com/office/drawing/2014/main" id="{89970471-4AA5-437D-AD09-68556CAAE8D0}"/>
                </a:ext>
              </a:extLst>
            </p:cNvPr>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 name="Google Shape;909;p34">
              <a:extLst>
                <a:ext uri="{FF2B5EF4-FFF2-40B4-BE49-F238E27FC236}">
                  <a16:creationId xmlns:a16="http://schemas.microsoft.com/office/drawing/2014/main" id="{937466F4-DC46-412E-BCF3-076A96E0CCE3}"/>
                </a:ext>
              </a:extLst>
            </p:cNvPr>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910;p34">
              <a:extLst>
                <a:ext uri="{FF2B5EF4-FFF2-40B4-BE49-F238E27FC236}">
                  <a16:creationId xmlns:a16="http://schemas.microsoft.com/office/drawing/2014/main" id="{159D445D-3E93-400E-9BB0-D4355F03C0EA}"/>
                </a:ext>
              </a:extLst>
            </p:cNvPr>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 name="Google Shape;911;p34">
              <a:extLst>
                <a:ext uri="{FF2B5EF4-FFF2-40B4-BE49-F238E27FC236}">
                  <a16:creationId xmlns:a16="http://schemas.microsoft.com/office/drawing/2014/main" id="{49CB6ACC-36F0-4311-986B-1C99E32A18A8}"/>
                </a:ext>
              </a:extLst>
            </p:cNvPr>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 name="Google Shape;912;p34">
              <a:extLst>
                <a:ext uri="{FF2B5EF4-FFF2-40B4-BE49-F238E27FC236}">
                  <a16:creationId xmlns:a16="http://schemas.microsoft.com/office/drawing/2014/main" id="{05E915EB-D7EB-4943-B353-D0949EC6833D}"/>
                </a:ext>
              </a:extLst>
            </p:cNvPr>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4" name="Google Shape;913;p34">
              <a:extLst>
                <a:ext uri="{FF2B5EF4-FFF2-40B4-BE49-F238E27FC236}">
                  <a16:creationId xmlns:a16="http://schemas.microsoft.com/office/drawing/2014/main" id="{4CC49AE7-2D09-47DA-A011-1DA540EA4F70}"/>
                </a:ext>
              </a:extLst>
            </p:cNvPr>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914;p34">
              <a:extLst>
                <a:ext uri="{FF2B5EF4-FFF2-40B4-BE49-F238E27FC236}">
                  <a16:creationId xmlns:a16="http://schemas.microsoft.com/office/drawing/2014/main" id="{76A7410D-7B64-471A-A85D-2FB9C0672784}"/>
                </a:ext>
              </a:extLst>
            </p:cNvPr>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915;p34">
              <a:extLst>
                <a:ext uri="{FF2B5EF4-FFF2-40B4-BE49-F238E27FC236}">
                  <a16:creationId xmlns:a16="http://schemas.microsoft.com/office/drawing/2014/main" id="{A79F2084-D0AF-40EB-B4CE-C1E4525BDA35}"/>
                </a:ext>
              </a:extLst>
            </p:cNvPr>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 name="Google Shape;916;p34">
              <a:extLst>
                <a:ext uri="{FF2B5EF4-FFF2-40B4-BE49-F238E27FC236}">
                  <a16:creationId xmlns:a16="http://schemas.microsoft.com/office/drawing/2014/main" id="{3F4DFFF5-5720-4444-A3C2-D8EF730234AA}"/>
                </a:ext>
              </a:extLst>
            </p:cNvPr>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 name="Google Shape;917;p34">
              <a:extLst>
                <a:ext uri="{FF2B5EF4-FFF2-40B4-BE49-F238E27FC236}">
                  <a16:creationId xmlns:a16="http://schemas.microsoft.com/office/drawing/2014/main" id="{CF82E5EF-2438-4B0A-95E3-B5D16D380D88}"/>
                </a:ext>
              </a:extLst>
            </p:cNvPr>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 name="Google Shape;918;p34">
              <a:extLst>
                <a:ext uri="{FF2B5EF4-FFF2-40B4-BE49-F238E27FC236}">
                  <a16:creationId xmlns:a16="http://schemas.microsoft.com/office/drawing/2014/main" id="{805F5EDC-3DA4-48FD-ACF1-6FE262553165}"/>
                </a:ext>
              </a:extLst>
            </p:cNvPr>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0" name="Google Shape;919;p34">
              <a:extLst>
                <a:ext uri="{FF2B5EF4-FFF2-40B4-BE49-F238E27FC236}">
                  <a16:creationId xmlns:a16="http://schemas.microsoft.com/office/drawing/2014/main" id="{511E0A6F-1036-48B5-A951-C6B47C172F0C}"/>
                </a:ext>
              </a:extLst>
            </p:cNvPr>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1" name="Google Shape;920;p34">
              <a:extLst>
                <a:ext uri="{FF2B5EF4-FFF2-40B4-BE49-F238E27FC236}">
                  <a16:creationId xmlns:a16="http://schemas.microsoft.com/office/drawing/2014/main" id="{E8C422F4-0026-4D7E-B1E6-47817C9D02E8}"/>
                </a:ext>
              </a:extLst>
            </p:cNvPr>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2" name="Google Shape;921;p34">
              <a:extLst>
                <a:ext uri="{FF2B5EF4-FFF2-40B4-BE49-F238E27FC236}">
                  <a16:creationId xmlns:a16="http://schemas.microsoft.com/office/drawing/2014/main" id="{D91811AC-EA63-4CC9-A38B-E43F2FC76EAA}"/>
                </a:ext>
              </a:extLst>
            </p:cNvPr>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 name="Google Shape;922;p34">
              <a:extLst>
                <a:ext uri="{FF2B5EF4-FFF2-40B4-BE49-F238E27FC236}">
                  <a16:creationId xmlns:a16="http://schemas.microsoft.com/office/drawing/2014/main" id="{FC0FF768-2EDF-4AB3-B502-F5E74EFE1D83}"/>
                </a:ext>
              </a:extLst>
            </p:cNvPr>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 name="Google Shape;923;p34">
              <a:extLst>
                <a:ext uri="{FF2B5EF4-FFF2-40B4-BE49-F238E27FC236}">
                  <a16:creationId xmlns:a16="http://schemas.microsoft.com/office/drawing/2014/main" id="{891D21CD-D196-4665-9D76-5D0FBC29315B}"/>
                </a:ext>
              </a:extLst>
            </p:cNvPr>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5" name="Google Shape;924;p34">
              <a:extLst>
                <a:ext uri="{FF2B5EF4-FFF2-40B4-BE49-F238E27FC236}">
                  <a16:creationId xmlns:a16="http://schemas.microsoft.com/office/drawing/2014/main" id="{FDC5DC75-1F41-4137-ADE7-9284C0D659D5}"/>
                </a:ext>
              </a:extLst>
            </p:cNvPr>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6" name="Google Shape;925;p34">
              <a:extLst>
                <a:ext uri="{FF2B5EF4-FFF2-40B4-BE49-F238E27FC236}">
                  <a16:creationId xmlns:a16="http://schemas.microsoft.com/office/drawing/2014/main" id="{9BDBC8F2-89D8-4BE4-A1DE-EC38F10649F9}"/>
                </a:ext>
              </a:extLst>
            </p:cNvPr>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 name="Google Shape;926;p34">
              <a:extLst>
                <a:ext uri="{FF2B5EF4-FFF2-40B4-BE49-F238E27FC236}">
                  <a16:creationId xmlns:a16="http://schemas.microsoft.com/office/drawing/2014/main" id="{C4377B70-55FF-4910-AD33-1F2A4955B9C0}"/>
                </a:ext>
              </a:extLst>
            </p:cNvPr>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 name="Google Shape;927;p34">
              <a:extLst>
                <a:ext uri="{FF2B5EF4-FFF2-40B4-BE49-F238E27FC236}">
                  <a16:creationId xmlns:a16="http://schemas.microsoft.com/office/drawing/2014/main" id="{DE698621-6F8D-4531-AF2F-C1F548C88F57}"/>
                </a:ext>
              </a:extLst>
            </p:cNvPr>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 name="Google Shape;928;p34">
              <a:extLst>
                <a:ext uri="{FF2B5EF4-FFF2-40B4-BE49-F238E27FC236}">
                  <a16:creationId xmlns:a16="http://schemas.microsoft.com/office/drawing/2014/main" id="{29378CFE-FD3B-46C3-87B1-9238CEE90B4B}"/>
                </a:ext>
              </a:extLst>
            </p:cNvPr>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 name="Google Shape;929;p34">
              <a:extLst>
                <a:ext uri="{FF2B5EF4-FFF2-40B4-BE49-F238E27FC236}">
                  <a16:creationId xmlns:a16="http://schemas.microsoft.com/office/drawing/2014/main" id="{B343480B-5A23-4662-A5AC-523EE385A648}"/>
                </a:ext>
              </a:extLst>
            </p:cNvPr>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 name="Google Shape;930;p34">
              <a:extLst>
                <a:ext uri="{FF2B5EF4-FFF2-40B4-BE49-F238E27FC236}">
                  <a16:creationId xmlns:a16="http://schemas.microsoft.com/office/drawing/2014/main" id="{B786FAD3-CBF4-471F-9A13-35892B0A6D02}"/>
                </a:ext>
              </a:extLst>
            </p:cNvPr>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2" name="Google Shape;931;p34">
              <a:extLst>
                <a:ext uri="{FF2B5EF4-FFF2-40B4-BE49-F238E27FC236}">
                  <a16:creationId xmlns:a16="http://schemas.microsoft.com/office/drawing/2014/main" id="{6B5D27B3-FFB9-4D34-8EED-C607614801F5}"/>
                </a:ext>
              </a:extLst>
            </p:cNvPr>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932;p34">
              <a:extLst>
                <a:ext uri="{FF2B5EF4-FFF2-40B4-BE49-F238E27FC236}">
                  <a16:creationId xmlns:a16="http://schemas.microsoft.com/office/drawing/2014/main" id="{6F4D3500-D40B-407C-84A5-FCE3D47D9AA5}"/>
                </a:ext>
              </a:extLst>
            </p:cNvPr>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933;p34">
              <a:extLst>
                <a:ext uri="{FF2B5EF4-FFF2-40B4-BE49-F238E27FC236}">
                  <a16:creationId xmlns:a16="http://schemas.microsoft.com/office/drawing/2014/main" id="{5156A36D-B8B5-4A65-9C57-F5EDD09F49A3}"/>
                </a:ext>
              </a:extLst>
            </p:cNvPr>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5" name="Google Shape;934;p34">
              <a:extLst>
                <a:ext uri="{FF2B5EF4-FFF2-40B4-BE49-F238E27FC236}">
                  <a16:creationId xmlns:a16="http://schemas.microsoft.com/office/drawing/2014/main" id="{DB377200-FA07-42E9-9DE5-735EE750A7CE}"/>
                </a:ext>
              </a:extLst>
            </p:cNvPr>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6" name="Google Shape;935;p34">
              <a:extLst>
                <a:ext uri="{FF2B5EF4-FFF2-40B4-BE49-F238E27FC236}">
                  <a16:creationId xmlns:a16="http://schemas.microsoft.com/office/drawing/2014/main" id="{003FE514-DEB2-4185-9FFF-458ED758C497}"/>
                </a:ext>
              </a:extLst>
            </p:cNvPr>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7" name="Google Shape;936;p34">
              <a:extLst>
                <a:ext uri="{FF2B5EF4-FFF2-40B4-BE49-F238E27FC236}">
                  <a16:creationId xmlns:a16="http://schemas.microsoft.com/office/drawing/2014/main" id="{8C4C6E33-B2CA-4859-A3D0-41C33EDCD3AC}"/>
                </a:ext>
              </a:extLst>
            </p:cNvPr>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8" name="Google Shape;937;p34">
              <a:extLst>
                <a:ext uri="{FF2B5EF4-FFF2-40B4-BE49-F238E27FC236}">
                  <a16:creationId xmlns:a16="http://schemas.microsoft.com/office/drawing/2014/main" id="{06273827-F3E9-4C67-97D3-8E57B79581C4}"/>
                </a:ext>
              </a:extLst>
            </p:cNvPr>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9" name="Google Shape;938;p34">
              <a:extLst>
                <a:ext uri="{FF2B5EF4-FFF2-40B4-BE49-F238E27FC236}">
                  <a16:creationId xmlns:a16="http://schemas.microsoft.com/office/drawing/2014/main" id="{B24F2DEC-2CCC-4CDC-8A3D-2BA154F5A77C}"/>
                </a:ext>
              </a:extLst>
            </p:cNvPr>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0" name="Google Shape;939;p34">
              <a:extLst>
                <a:ext uri="{FF2B5EF4-FFF2-40B4-BE49-F238E27FC236}">
                  <a16:creationId xmlns:a16="http://schemas.microsoft.com/office/drawing/2014/main" id="{FE537B74-3AF4-4961-A10F-C947DE6C04DE}"/>
                </a:ext>
              </a:extLst>
            </p:cNvPr>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1" name="Google Shape;940;p34">
              <a:extLst>
                <a:ext uri="{FF2B5EF4-FFF2-40B4-BE49-F238E27FC236}">
                  <a16:creationId xmlns:a16="http://schemas.microsoft.com/office/drawing/2014/main" id="{E80DC50C-7730-48F0-9AF9-D84406E7202F}"/>
                </a:ext>
              </a:extLst>
            </p:cNvPr>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 name="Google Shape;941;p34">
              <a:extLst>
                <a:ext uri="{FF2B5EF4-FFF2-40B4-BE49-F238E27FC236}">
                  <a16:creationId xmlns:a16="http://schemas.microsoft.com/office/drawing/2014/main" id="{57A4B0D8-01E8-4F9F-805E-8D4E184CD78E}"/>
                </a:ext>
              </a:extLst>
            </p:cNvPr>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 name="Google Shape;942;p34">
              <a:extLst>
                <a:ext uri="{FF2B5EF4-FFF2-40B4-BE49-F238E27FC236}">
                  <a16:creationId xmlns:a16="http://schemas.microsoft.com/office/drawing/2014/main" id="{9C322786-D999-43DD-9A6F-D39E418F11AE}"/>
                </a:ext>
              </a:extLst>
            </p:cNvPr>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 name="Google Shape;943;p34">
              <a:extLst>
                <a:ext uri="{FF2B5EF4-FFF2-40B4-BE49-F238E27FC236}">
                  <a16:creationId xmlns:a16="http://schemas.microsoft.com/office/drawing/2014/main" id="{8B94CED7-FBA1-4B7C-8C99-8066F3C810CD}"/>
                </a:ext>
              </a:extLst>
            </p:cNvPr>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 name="Google Shape;944;p34">
              <a:extLst>
                <a:ext uri="{FF2B5EF4-FFF2-40B4-BE49-F238E27FC236}">
                  <a16:creationId xmlns:a16="http://schemas.microsoft.com/office/drawing/2014/main" id="{CAA98B5B-49D2-4E66-B80F-D310AA6F5397}"/>
                </a:ext>
              </a:extLst>
            </p:cNvPr>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 name="Google Shape;945;p34">
              <a:extLst>
                <a:ext uri="{FF2B5EF4-FFF2-40B4-BE49-F238E27FC236}">
                  <a16:creationId xmlns:a16="http://schemas.microsoft.com/office/drawing/2014/main" id="{C2F20C5F-730A-425A-9410-7775F8919D37}"/>
                </a:ext>
              </a:extLst>
            </p:cNvPr>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946;p34">
              <a:extLst>
                <a:ext uri="{FF2B5EF4-FFF2-40B4-BE49-F238E27FC236}">
                  <a16:creationId xmlns:a16="http://schemas.microsoft.com/office/drawing/2014/main" id="{D19BAC8C-481D-40A9-8AC7-5D2F9A6B3844}"/>
                </a:ext>
              </a:extLst>
            </p:cNvPr>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947;p34">
              <a:extLst>
                <a:ext uri="{FF2B5EF4-FFF2-40B4-BE49-F238E27FC236}">
                  <a16:creationId xmlns:a16="http://schemas.microsoft.com/office/drawing/2014/main" id="{9B3D2762-47BF-4D1D-B197-D568EEEA70D6}"/>
                </a:ext>
              </a:extLst>
            </p:cNvPr>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9" name="Google Shape;948;p34">
              <a:extLst>
                <a:ext uri="{FF2B5EF4-FFF2-40B4-BE49-F238E27FC236}">
                  <a16:creationId xmlns:a16="http://schemas.microsoft.com/office/drawing/2014/main" id="{CA469FF6-BE4A-497D-AD15-99D98E4D7DB6}"/>
                </a:ext>
              </a:extLst>
            </p:cNvPr>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49;p34">
              <a:extLst>
                <a:ext uri="{FF2B5EF4-FFF2-40B4-BE49-F238E27FC236}">
                  <a16:creationId xmlns:a16="http://schemas.microsoft.com/office/drawing/2014/main" id="{ED9701DA-DECE-44FC-AFBF-916A9267C4C6}"/>
                </a:ext>
              </a:extLst>
            </p:cNvPr>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1" name="Google Shape;950;p34">
              <a:extLst>
                <a:ext uri="{FF2B5EF4-FFF2-40B4-BE49-F238E27FC236}">
                  <a16:creationId xmlns:a16="http://schemas.microsoft.com/office/drawing/2014/main" id="{4EBA90DE-46C1-4D99-BC85-AFBD5EDFBF36}"/>
                </a:ext>
              </a:extLst>
            </p:cNvPr>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2" name="Google Shape;951;p34">
              <a:extLst>
                <a:ext uri="{FF2B5EF4-FFF2-40B4-BE49-F238E27FC236}">
                  <a16:creationId xmlns:a16="http://schemas.microsoft.com/office/drawing/2014/main" id="{19A06772-157E-4145-AF9D-1DBCE531FFB6}"/>
                </a:ext>
              </a:extLst>
            </p:cNvPr>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3" name="Google Shape;952;p34">
              <a:extLst>
                <a:ext uri="{FF2B5EF4-FFF2-40B4-BE49-F238E27FC236}">
                  <a16:creationId xmlns:a16="http://schemas.microsoft.com/office/drawing/2014/main" id="{2BD9F989-C076-4128-B7E1-1D2DF855BEA5}"/>
                </a:ext>
              </a:extLst>
            </p:cNvPr>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4" name="Google Shape;953;p34">
              <a:extLst>
                <a:ext uri="{FF2B5EF4-FFF2-40B4-BE49-F238E27FC236}">
                  <a16:creationId xmlns:a16="http://schemas.microsoft.com/office/drawing/2014/main" id="{63D148BC-806C-46C7-AC4A-49276DB6EC7F}"/>
                </a:ext>
              </a:extLst>
            </p:cNvPr>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5" name="Google Shape;954;p34">
              <a:extLst>
                <a:ext uri="{FF2B5EF4-FFF2-40B4-BE49-F238E27FC236}">
                  <a16:creationId xmlns:a16="http://schemas.microsoft.com/office/drawing/2014/main" id="{8952EFB7-3B25-4DA3-8849-CB0E8A5C36E8}"/>
                </a:ext>
              </a:extLst>
            </p:cNvPr>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6" name="Google Shape;955;p34">
              <a:extLst>
                <a:ext uri="{FF2B5EF4-FFF2-40B4-BE49-F238E27FC236}">
                  <a16:creationId xmlns:a16="http://schemas.microsoft.com/office/drawing/2014/main" id="{EAFEAC72-A190-4860-BE3B-F13DD459D077}"/>
                </a:ext>
              </a:extLst>
            </p:cNvPr>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7" name="Google Shape;956;p34">
              <a:extLst>
                <a:ext uri="{FF2B5EF4-FFF2-40B4-BE49-F238E27FC236}">
                  <a16:creationId xmlns:a16="http://schemas.microsoft.com/office/drawing/2014/main" id="{BD0565D6-D8F6-4F47-9059-C3CEC7AB673F}"/>
                </a:ext>
              </a:extLst>
            </p:cNvPr>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8" name="Google Shape;957;p34">
              <a:extLst>
                <a:ext uri="{FF2B5EF4-FFF2-40B4-BE49-F238E27FC236}">
                  <a16:creationId xmlns:a16="http://schemas.microsoft.com/office/drawing/2014/main" id="{E778DFDB-1C3E-4853-91B8-FA6BE26C88D3}"/>
                </a:ext>
              </a:extLst>
            </p:cNvPr>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9" name="Google Shape;958;p34">
              <a:extLst>
                <a:ext uri="{FF2B5EF4-FFF2-40B4-BE49-F238E27FC236}">
                  <a16:creationId xmlns:a16="http://schemas.microsoft.com/office/drawing/2014/main" id="{28AF6A53-5D99-43BF-8888-3B7E8C1F600B}"/>
                </a:ext>
              </a:extLst>
            </p:cNvPr>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959;p34">
              <a:extLst>
                <a:ext uri="{FF2B5EF4-FFF2-40B4-BE49-F238E27FC236}">
                  <a16:creationId xmlns:a16="http://schemas.microsoft.com/office/drawing/2014/main" id="{9B1EDF67-1C33-423F-B0E6-A75707D396DD}"/>
                </a:ext>
              </a:extLst>
            </p:cNvPr>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1" name="Google Shape;960;p34">
              <a:extLst>
                <a:ext uri="{FF2B5EF4-FFF2-40B4-BE49-F238E27FC236}">
                  <a16:creationId xmlns:a16="http://schemas.microsoft.com/office/drawing/2014/main" id="{CFCC8F89-FAD5-4461-BC3E-6D9A9DCC7A6A}"/>
                </a:ext>
              </a:extLst>
            </p:cNvPr>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2" name="Google Shape;961;p34">
              <a:extLst>
                <a:ext uri="{FF2B5EF4-FFF2-40B4-BE49-F238E27FC236}">
                  <a16:creationId xmlns:a16="http://schemas.microsoft.com/office/drawing/2014/main" id="{CF243B13-E1F8-45BC-8EFB-AC73B2BE0F55}"/>
                </a:ext>
              </a:extLst>
            </p:cNvPr>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3" name="Google Shape;962;p34">
              <a:extLst>
                <a:ext uri="{FF2B5EF4-FFF2-40B4-BE49-F238E27FC236}">
                  <a16:creationId xmlns:a16="http://schemas.microsoft.com/office/drawing/2014/main" id="{567472BF-A524-4D64-A8A7-0F6714B8D8B8}"/>
                </a:ext>
              </a:extLst>
            </p:cNvPr>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4" name="Google Shape;963;p34">
              <a:extLst>
                <a:ext uri="{FF2B5EF4-FFF2-40B4-BE49-F238E27FC236}">
                  <a16:creationId xmlns:a16="http://schemas.microsoft.com/office/drawing/2014/main" id="{FD51222D-20E9-46D9-8840-050ECCE91129}"/>
                </a:ext>
              </a:extLst>
            </p:cNvPr>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5" name="Google Shape;964;p34">
              <a:extLst>
                <a:ext uri="{FF2B5EF4-FFF2-40B4-BE49-F238E27FC236}">
                  <a16:creationId xmlns:a16="http://schemas.microsoft.com/office/drawing/2014/main" id="{CEC54F29-7881-45CE-B63F-F0139B2BF746}"/>
                </a:ext>
              </a:extLst>
            </p:cNvPr>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965;p34">
              <a:extLst>
                <a:ext uri="{FF2B5EF4-FFF2-40B4-BE49-F238E27FC236}">
                  <a16:creationId xmlns:a16="http://schemas.microsoft.com/office/drawing/2014/main" id="{CA4E474D-054B-432C-B29C-CF3DF238CBEB}"/>
                </a:ext>
              </a:extLst>
            </p:cNvPr>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966;p34">
              <a:extLst>
                <a:ext uri="{FF2B5EF4-FFF2-40B4-BE49-F238E27FC236}">
                  <a16:creationId xmlns:a16="http://schemas.microsoft.com/office/drawing/2014/main" id="{772ED622-51C5-48C0-B7C2-94A539FCD295}"/>
                </a:ext>
              </a:extLst>
            </p:cNvPr>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8" name="Google Shape;967;p34">
              <a:extLst>
                <a:ext uri="{FF2B5EF4-FFF2-40B4-BE49-F238E27FC236}">
                  <a16:creationId xmlns:a16="http://schemas.microsoft.com/office/drawing/2014/main" id="{1849B23E-12BD-4970-87B4-51BBF01C2881}"/>
                </a:ext>
              </a:extLst>
            </p:cNvPr>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9" name="Google Shape;968;p34">
              <a:extLst>
                <a:ext uri="{FF2B5EF4-FFF2-40B4-BE49-F238E27FC236}">
                  <a16:creationId xmlns:a16="http://schemas.microsoft.com/office/drawing/2014/main" id="{99DE469B-C586-47CA-9D4F-F93A3F0334C8}"/>
                </a:ext>
              </a:extLst>
            </p:cNvPr>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0" name="Google Shape;969;p34">
              <a:extLst>
                <a:ext uri="{FF2B5EF4-FFF2-40B4-BE49-F238E27FC236}">
                  <a16:creationId xmlns:a16="http://schemas.microsoft.com/office/drawing/2014/main" id="{E89B31EA-D334-4711-B4B4-B0CDC9DB6FB9}"/>
                </a:ext>
              </a:extLst>
            </p:cNvPr>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1" name="Google Shape;970;p34">
              <a:extLst>
                <a:ext uri="{FF2B5EF4-FFF2-40B4-BE49-F238E27FC236}">
                  <a16:creationId xmlns:a16="http://schemas.microsoft.com/office/drawing/2014/main" id="{9F5A5442-8F2F-4B74-9E62-5BE1AD930258}"/>
                </a:ext>
              </a:extLst>
            </p:cNvPr>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2" name="Google Shape;971;p34">
              <a:extLst>
                <a:ext uri="{FF2B5EF4-FFF2-40B4-BE49-F238E27FC236}">
                  <a16:creationId xmlns:a16="http://schemas.microsoft.com/office/drawing/2014/main" id="{E3A10EED-37BD-4313-A392-8E513EE77E22}"/>
                </a:ext>
              </a:extLst>
            </p:cNvPr>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3" name="Google Shape;972;p34">
              <a:extLst>
                <a:ext uri="{FF2B5EF4-FFF2-40B4-BE49-F238E27FC236}">
                  <a16:creationId xmlns:a16="http://schemas.microsoft.com/office/drawing/2014/main" id="{9E8068D9-9DF0-4120-A10C-BF372018B534}"/>
                </a:ext>
              </a:extLst>
            </p:cNvPr>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4" name="Google Shape;973;p34">
              <a:extLst>
                <a:ext uri="{FF2B5EF4-FFF2-40B4-BE49-F238E27FC236}">
                  <a16:creationId xmlns:a16="http://schemas.microsoft.com/office/drawing/2014/main" id="{15D81F45-C6E0-47CD-A3D4-73AE2744FE47}"/>
                </a:ext>
              </a:extLst>
            </p:cNvPr>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5" name="Google Shape;974;p34">
              <a:extLst>
                <a:ext uri="{FF2B5EF4-FFF2-40B4-BE49-F238E27FC236}">
                  <a16:creationId xmlns:a16="http://schemas.microsoft.com/office/drawing/2014/main" id="{6603A913-8528-4C3C-BEA2-DBD3C725CD01}"/>
                </a:ext>
              </a:extLst>
            </p:cNvPr>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6" name="Google Shape;975;p34">
              <a:extLst>
                <a:ext uri="{FF2B5EF4-FFF2-40B4-BE49-F238E27FC236}">
                  <a16:creationId xmlns:a16="http://schemas.microsoft.com/office/drawing/2014/main" id="{AE9EBFA9-8BD5-451F-931F-9B6D684B64E0}"/>
                </a:ext>
              </a:extLst>
            </p:cNvPr>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7" name="Google Shape;976;p34">
              <a:extLst>
                <a:ext uri="{FF2B5EF4-FFF2-40B4-BE49-F238E27FC236}">
                  <a16:creationId xmlns:a16="http://schemas.microsoft.com/office/drawing/2014/main" id="{2CD833F3-02C6-493B-B93B-CDBBBDD61514}"/>
                </a:ext>
              </a:extLst>
            </p:cNvPr>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8" name="Google Shape;977;p34">
              <a:extLst>
                <a:ext uri="{FF2B5EF4-FFF2-40B4-BE49-F238E27FC236}">
                  <a16:creationId xmlns:a16="http://schemas.microsoft.com/office/drawing/2014/main" id="{A43FBB55-F91C-4B13-A504-53B03522A9F9}"/>
                </a:ext>
              </a:extLst>
            </p:cNvPr>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9" name="Google Shape;978;p34">
              <a:extLst>
                <a:ext uri="{FF2B5EF4-FFF2-40B4-BE49-F238E27FC236}">
                  <a16:creationId xmlns:a16="http://schemas.microsoft.com/office/drawing/2014/main" id="{EAFFC73E-C104-4019-AF86-96B27D29600E}"/>
                </a:ext>
              </a:extLst>
            </p:cNvPr>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0" name="Google Shape;979;p34">
              <a:extLst>
                <a:ext uri="{FF2B5EF4-FFF2-40B4-BE49-F238E27FC236}">
                  <a16:creationId xmlns:a16="http://schemas.microsoft.com/office/drawing/2014/main" id="{4C2309BF-7B2A-4F28-99E0-0B00F5213A67}"/>
                </a:ext>
              </a:extLst>
            </p:cNvPr>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1" name="Google Shape;980;p34">
              <a:extLst>
                <a:ext uri="{FF2B5EF4-FFF2-40B4-BE49-F238E27FC236}">
                  <a16:creationId xmlns:a16="http://schemas.microsoft.com/office/drawing/2014/main" id="{DAC02445-F267-4D45-AEC7-CDAD6D1A33C7}"/>
                </a:ext>
              </a:extLst>
            </p:cNvPr>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2" name="Google Shape;981;p34">
              <a:extLst>
                <a:ext uri="{FF2B5EF4-FFF2-40B4-BE49-F238E27FC236}">
                  <a16:creationId xmlns:a16="http://schemas.microsoft.com/office/drawing/2014/main" id="{C03E54E1-9F60-41A7-BB02-4726D334F1BC}"/>
                </a:ext>
              </a:extLst>
            </p:cNvPr>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3" name="Google Shape;982;p34">
              <a:extLst>
                <a:ext uri="{FF2B5EF4-FFF2-40B4-BE49-F238E27FC236}">
                  <a16:creationId xmlns:a16="http://schemas.microsoft.com/office/drawing/2014/main" id="{3FAD6A8C-932A-4AA3-8751-EE4F06119BB1}"/>
                </a:ext>
              </a:extLst>
            </p:cNvPr>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4" name="Google Shape;983;p34">
              <a:extLst>
                <a:ext uri="{FF2B5EF4-FFF2-40B4-BE49-F238E27FC236}">
                  <a16:creationId xmlns:a16="http://schemas.microsoft.com/office/drawing/2014/main" id="{6D0118ED-1965-4890-BA64-532D4C0D7D7B}"/>
                </a:ext>
              </a:extLst>
            </p:cNvPr>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5" name="Google Shape;984;p34">
              <a:extLst>
                <a:ext uri="{FF2B5EF4-FFF2-40B4-BE49-F238E27FC236}">
                  <a16:creationId xmlns:a16="http://schemas.microsoft.com/office/drawing/2014/main" id="{060E4AE1-E940-4038-8857-E619522ABD45}"/>
                </a:ext>
              </a:extLst>
            </p:cNvPr>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6" name="Google Shape;985;p34">
              <a:extLst>
                <a:ext uri="{FF2B5EF4-FFF2-40B4-BE49-F238E27FC236}">
                  <a16:creationId xmlns:a16="http://schemas.microsoft.com/office/drawing/2014/main" id="{D9522CF9-0697-49BA-9845-3A5B4FF240AE}"/>
                </a:ext>
              </a:extLst>
            </p:cNvPr>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7" name="Google Shape;986;p34">
              <a:extLst>
                <a:ext uri="{FF2B5EF4-FFF2-40B4-BE49-F238E27FC236}">
                  <a16:creationId xmlns:a16="http://schemas.microsoft.com/office/drawing/2014/main" id="{2EE8158C-3535-4D19-9210-26C030C3A9BE}"/>
                </a:ext>
              </a:extLst>
            </p:cNvPr>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8" name="Google Shape;987;p34">
              <a:extLst>
                <a:ext uri="{FF2B5EF4-FFF2-40B4-BE49-F238E27FC236}">
                  <a16:creationId xmlns:a16="http://schemas.microsoft.com/office/drawing/2014/main" id="{AC3F354F-DE55-450A-A40A-F8D9E6204CA4}"/>
                </a:ext>
              </a:extLst>
            </p:cNvPr>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9" name="Google Shape;988;p34">
              <a:extLst>
                <a:ext uri="{FF2B5EF4-FFF2-40B4-BE49-F238E27FC236}">
                  <a16:creationId xmlns:a16="http://schemas.microsoft.com/office/drawing/2014/main" id="{02C07383-3086-481A-9687-307CF31F8D4E}"/>
                </a:ext>
              </a:extLst>
            </p:cNvPr>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0" name="Google Shape;989;p34">
              <a:extLst>
                <a:ext uri="{FF2B5EF4-FFF2-40B4-BE49-F238E27FC236}">
                  <a16:creationId xmlns:a16="http://schemas.microsoft.com/office/drawing/2014/main" id="{351F544E-2AC6-4801-B900-28D1A0DA53C3}"/>
                </a:ext>
              </a:extLst>
            </p:cNvPr>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1" name="Google Shape;990;p34">
              <a:extLst>
                <a:ext uri="{FF2B5EF4-FFF2-40B4-BE49-F238E27FC236}">
                  <a16:creationId xmlns:a16="http://schemas.microsoft.com/office/drawing/2014/main" id="{93D11E06-2AA9-4FD2-95A4-0958EA59BF92}"/>
                </a:ext>
              </a:extLst>
            </p:cNvPr>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2" name="Google Shape;991;p34">
              <a:extLst>
                <a:ext uri="{FF2B5EF4-FFF2-40B4-BE49-F238E27FC236}">
                  <a16:creationId xmlns:a16="http://schemas.microsoft.com/office/drawing/2014/main" id="{FE3B6D64-C539-4FBB-83E5-A0189E676183}"/>
                </a:ext>
              </a:extLst>
            </p:cNvPr>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992;p34">
              <a:extLst>
                <a:ext uri="{FF2B5EF4-FFF2-40B4-BE49-F238E27FC236}">
                  <a16:creationId xmlns:a16="http://schemas.microsoft.com/office/drawing/2014/main" id="{392D741B-0923-46C6-9132-7A0E77269AE0}"/>
                </a:ext>
              </a:extLst>
            </p:cNvPr>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4" name="Google Shape;993;p34">
              <a:extLst>
                <a:ext uri="{FF2B5EF4-FFF2-40B4-BE49-F238E27FC236}">
                  <a16:creationId xmlns:a16="http://schemas.microsoft.com/office/drawing/2014/main" id="{5F1402D6-3308-4935-A6B2-FE848EEC5D4E}"/>
                </a:ext>
              </a:extLst>
            </p:cNvPr>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5" name="Google Shape;994;p34">
              <a:extLst>
                <a:ext uri="{FF2B5EF4-FFF2-40B4-BE49-F238E27FC236}">
                  <a16:creationId xmlns:a16="http://schemas.microsoft.com/office/drawing/2014/main" id="{50A1F515-010C-4A5E-82A8-CB66B013D06E}"/>
                </a:ext>
              </a:extLst>
            </p:cNvPr>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6" name="Google Shape;995;p34">
              <a:extLst>
                <a:ext uri="{FF2B5EF4-FFF2-40B4-BE49-F238E27FC236}">
                  <a16:creationId xmlns:a16="http://schemas.microsoft.com/office/drawing/2014/main" id="{AC2205BB-3710-41B1-BD97-BFE34488C79C}"/>
                </a:ext>
              </a:extLst>
            </p:cNvPr>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7" name="Google Shape;996;p34">
              <a:extLst>
                <a:ext uri="{FF2B5EF4-FFF2-40B4-BE49-F238E27FC236}">
                  <a16:creationId xmlns:a16="http://schemas.microsoft.com/office/drawing/2014/main" id="{A04879AA-8017-4AA4-9738-38940ED9E8A4}"/>
                </a:ext>
              </a:extLst>
            </p:cNvPr>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8" name="Google Shape;997;p34">
              <a:extLst>
                <a:ext uri="{FF2B5EF4-FFF2-40B4-BE49-F238E27FC236}">
                  <a16:creationId xmlns:a16="http://schemas.microsoft.com/office/drawing/2014/main" id="{3FCF5A02-412F-43F9-936A-644B2146CED3}"/>
                </a:ext>
              </a:extLst>
            </p:cNvPr>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9" name="Google Shape;998;p34">
              <a:extLst>
                <a:ext uri="{FF2B5EF4-FFF2-40B4-BE49-F238E27FC236}">
                  <a16:creationId xmlns:a16="http://schemas.microsoft.com/office/drawing/2014/main" id="{14BE8EB3-FC0B-42BB-AC4C-1DAC1FF40E2D}"/>
                </a:ext>
              </a:extLst>
            </p:cNvPr>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 name="Google Shape;999;p34">
              <a:extLst>
                <a:ext uri="{FF2B5EF4-FFF2-40B4-BE49-F238E27FC236}">
                  <a16:creationId xmlns:a16="http://schemas.microsoft.com/office/drawing/2014/main" id="{F40B5DDF-293D-4C55-B785-5846C4746B0D}"/>
                </a:ext>
              </a:extLst>
            </p:cNvPr>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 name="Google Shape;1000;p34">
              <a:extLst>
                <a:ext uri="{FF2B5EF4-FFF2-40B4-BE49-F238E27FC236}">
                  <a16:creationId xmlns:a16="http://schemas.microsoft.com/office/drawing/2014/main" id="{CDC47B13-A76D-43DB-85C1-77FAAB712887}"/>
                </a:ext>
              </a:extLst>
            </p:cNvPr>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 name="Google Shape;1001;p34">
              <a:extLst>
                <a:ext uri="{FF2B5EF4-FFF2-40B4-BE49-F238E27FC236}">
                  <a16:creationId xmlns:a16="http://schemas.microsoft.com/office/drawing/2014/main" id="{A62F2463-2703-4C0E-A7FF-891A3A6CDC5B}"/>
                </a:ext>
              </a:extLst>
            </p:cNvPr>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 name="Google Shape;1002;p34">
              <a:extLst>
                <a:ext uri="{FF2B5EF4-FFF2-40B4-BE49-F238E27FC236}">
                  <a16:creationId xmlns:a16="http://schemas.microsoft.com/office/drawing/2014/main" id="{311D72DF-5645-4B9A-ABD7-A2375D8C1F36}"/>
                </a:ext>
              </a:extLst>
            </p:cNvPr>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 name="Google Shape;1003;p34">
              <a:extLst>
                <a:ext uri="{FF2B5EF4-FFF2-40B4-BE49-F238E27FC236}">
                  <a16:creationId xmlns:a16="http://schemas.microsoft.com/office/drawing/2014/main" id="{679B4C8F-DB04-4CE5-800C-133CD17BE02E}"/>
                </a:ext>
              </a:extLst>
            </p:cNvPr>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 name="Google Shape;1004;p34">
              <a:extLst>
                <a:ext uri="{FF2B5EF4-FFF2-40B4-BE49-F238E27FC236}">
                  <a16:creationId xmlns:a16="http://schemas.microsoft.com/office/drawing/2014/main" id="{8CFEECEB-C0CD-4C01-B215-89E66F5E7286}"/>
                </a:ext>
              </a:extLst>
            </p:cNvPr>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6" name="Google Shape;1005;p34">
              <a:extLst>
                <a:ext uri="{FF2B5EF4-FFF2-40B4-BE49-F238E27FC236}">
                  <a16:creationId xmlns:a16="http://schemas.microsoft.com/office/drawing/2014/main" id="{EAE8FCC4-344B-43B8-87B4-F2D8FD17EC6A}"/>
                </a:ext>
              </a:extLst>
            </p:cNvPr>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 name="Google Shape;1006;p34">
              <a:extLst>
                <a:ext uri="{FF2B5EF4-FFF2-40B4-BE49-F238E27FC236}">
                  <a16:creationId xmlns:a16="http://schemas.microsoft.com/office/drawing/2014/main" id="{41B65536-8E41-4447-8797-9222DEA32181}"/>
                </a:ext>
              </a:extLst>
            </p:cNvPr>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 name="Google Shape;1007;p34">
              <a:extLst>
                <a:ext uri="{FF2B5EF4-FFF2-40B4-BE49-F238E27FC236}">
                  <a16:creationId xmlns:a16="http://schemas.microsoft.com/office/drawing/2014/main" id="{82C834D4-A27C-4781-B91B-C5A0D7615427}"/>
                </a:ext>
              </a:extLst>
            </p:cNvPr>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 name="Google Shape;1008;p34">
              <a:extLst>
                <a:ext uri="{FF2B5EF4-FFF2-40B4-BE49-F238E27FC236}">
                  <a16:creationId xmlns:a16="http://schemas.microsoft.com/office/drawing/2014/main" id="{FEBD9F12-B641-47DD-826A-9B8179159468}"/>
                </a:ext>
              </a:extLst>
            </p:cNvPr>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 name="Google Shape;1009;p34">
              <a:extLst>
                <a:ext uri="{FF2B5EF4-FFF2-40B4-BE49-F238E27FC236}">
                  <a16:creationId xmlns:a16="http://schemas.microsoft.com/office/drawing/2014/main" id="{D6951DFC-AE07-4EDD-A953-4E031060159F}"/>
                </a:ext>
              </a:extLst>
            </p:cNvPr>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 name="Google Shape;1010;p34">
              <a:extLst>
                <a:ext uri="{FF2B5EF4-FFF2-40B4-BE49-F238E27FC236}">
                  <a16:creationId xmlns:a16="http://schemas.microsoft.com/office/drawing/2014/main" id="{A9F8D570-1ECD-42A9-8A74-0CA9D79FFD15}"/>
                </a:ext>
              </a:extLst>
            </p:cNvPr>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2" name="Google Shape;1011;p34">
              <a:extLst>
                <a:ext uri="{FF2B5EF4-FFF2-40B4-BE49-F238E27FC236}">
                  <a16:creationId xmlns:a16="http://schemas.microsoft.com/office/drawing/2014/main" id="{8BAFC94F-F56E-4DE0-97DF-420BB9BFC99B}"/>
                </a:ext>
              </a:extLst>
            </p:cNvPr>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3" name="Google Shape;1012;p34">
              <a:extLst>
                <a:ext uri="{FF2B5EF4-FFF2-40B4-BE49-F238E27FC236}">
                  <a16:creationId xmlns:a16="http://schemas.microsoft.com/office/drawing/2014/main" id="{D18CBCE1-8344-4DDD-9C2A-1F46DFD4535C}"/>
                </a:ext>
              </a:extLst>
            </p:cNvPr>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 name="Google Shape;1013;p34">
              <a:extLst>
                <a:ext uri="{FF2B5EF4-FFF2-40B4-BE49-F238E27FC236}">
                  <a16:creationId xmlns:a16="http://schemas.microsoft.com/office/drawing/2014/main" id="{3071834F-42B3-4441-9C73-B83EA9C88219}"/>
                </a:ext>
              </a:extLst>
            </p:cNvPr>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 name="Google Shape;1014;p34">
              <a:extLst>
                <a:ext uri="{FF2B5EF4-FFF2-40B4-BE49-F238E27FC236}">
                  <a16:creationId xmlns:a16="http://schemas.microsoft.com/office/drawing/2014/main" id="{4A3A3BB6-EAAA-467E-A44B-4E0A0B765497}"/>
                </a:ext>
              </a:extLst>
            </p:cNvPr>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 name="Google Shape;1015;p34">
              <a:extLst>
                <a:ext uri="{FF2B5EF4-FFF2-40B4-BE49-F238E27FC236}">
                  <a16:creationId xmlns:a16="http://schemas.microsoft.com/office/drawing/2014/main" id="{A6B6C0E4-568A-4AA7-A19D-D59738FE8EB6}"/>
                </a:ext>
              </a:extLst>
            </p:cNvPr>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 name="Google Shape;1016;p34">
              <a:extLst>
                <a:ext uri="{FF2B5EF4-FFF2-40B4-BE49-F238E27FC236}">
                  <a16:creationId xmlns:a16="http://schemas.microsoft.com/office/drawing/2014/main" id="{D7A5BE04-E4C9-4009-A1D4-8F7B25355A83}"/>
                </a:ext>
              </a:extLst>
            </p:cNvPr>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 name="Google Shape;1017;p34">
              <a:extLst>
                <a:ext uri="{FF2B5EF4-FFF2-40B4-BE49-F238E27FC236}">
                  <a16:creationId xmlns:a16="http://schemas.microsoft.com/office/drawing/2014/main" id="{60F27950-A912-417E-98CB-5623BCC54E46}"/>
                </a:ext>
              </a:extLst>
            </p:cNvPr>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9" name="Google Shape;1018;p34">
              <a:extLst>
                <a:ext uri="{FF2B5EF4-FFF2-40B4-BE49-F238E27FC236}">
                  <a16:creationId xmlns:a16="http://schemas.microsoft.com/office/drawing/2014/main" id="{56D5F2B0-BC46-42B5-B749-E9974A29AE68}"/>
                </a:ext>
              </a:extLst>
            </p:cNvPr>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 name="Google Shape;1019;p34">
              <a:extLst>
                <a:ext uri="{FF2B5EF4-FFF2-40B4-BE49-F238E27FC236}">
                  <a16:creationId xmlns:a16="http://schemas.microsoft.com/office/drawing/2014/main" id="{EF530671-5AEA-4C36-B5C9-A05211D5554E}"/>
                </a:ext>
              </a:extLst>
            </p:cNvPr>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020;p34">
              <a:extLst>
                <a:ext uri="{FF2B5EF4-FFF2-40B4-BE49-F238E27FC236}">
                  <a16:creationId xmlns:a16="http://schemas.microsoft.com/office/drawing/2014/main" id="{E64CCC6C-EC93-4D2D-9B05-1A9CD1BF8B65}"/>
                </a:ext>
              </a:extLst>
            </p:cNvPr>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021;p34">
              <a:extLst>
                <a:ext uri="{FF2B5EF4-FFF2-40B4-BE49-F238E27FC236}">
                  <a16:creationId xmlns:a16="http://schemas.microsoft.com/office/drawing/2014/main" id="{670ACA4C-A04B-4041-ADB6-0BA6A73EC262}"/>
                </a:ext>
              </a:extLst>
            </p:cNvPr>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 name="Google Shape;1022;p34">
              <a:extLst>
                <a:ext uri="{FF2B5EF4-FFF2-40B4-BE49-F238E27FC236}">
                  <a16:creationId xmlns:a16="http://schemas.microsoft.com/office/drawing/2014/main" id="{3B42F39E-8E35-48AA-BE1C-4BF3E829ACFF}"/>
                </a:ext>
              </a:extLst>
            </p:cNvPr>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023;p34">
              <a:extLst>
                <a:ext uri="{FF2B5EF4-FFF2-40B4-BE49-F238E27FC236}">
                  <a16:creationId xmlns:a16="http://schemas.microsoft.com/office/drawing/2014/main" id="{09F74700-66BC-4C55-9E40-ADD8D49049FB}"/>
                </a:ext>
              </a:extLst>
            </p:cNvPr>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5" name="Google Shape;1024;p34">
              <a:extLst>
                <a:ext uri="{FF2B5EF4-FFF2-40B4-BE49-F238E27FC236}">
                  <a16:creationId xmlns:a16="http://schemas.microsoft.com/office/drawing/2014/main" id="{4E7046B8-CA4F-42E6-AC56-D5BE845F77E2}"/>
                </a:ext>
              </a:extLst>
            </p:cNvPr>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 name="Google Shape;1025;p34">
              <a:extLst>
                <a:ext uri="{FF2B5EF4-FFF2-40B4-BE49-F238E27FC236}">
                  <a16:creationId xmlns:a16="http://schemas.microsoft.com/office/drawing/2014/main" id="{81BA8EF3-6E1A-4C8B-A35B-AF390813FAF5}"/>
                </a:ext>
              </a:extLst>
            </p:cNvPr>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 name="Google Shape;1026;p34">
              <a:extLst>
                <a:ext uri="{FF2B5EF4-FFF2-40B4-BE49-F238E27FC236}">
                  <a16:creationId xmlns:a16="http://schemas.microsoft.com/office/drawing/2014/main" id="{DAB94CF6-E375-4E98-9DAF-9E6C696D0655}"/>
                </a:ext>
              </a:extLst>
            </p:cNvPr>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027;p34">
              <a:extLst>
                <a:ext uri="{FF2B5EF4-FFF2-40B4-BE49-F238E27FC236}">
                  <a16:creationId xmlns:a16="http://schemas.microsoft.com/office/drawing/2014/main" id="{B026A884-DE96-4624-975E-08F69A8450DA}"/>
                </a:ext>
              </a:extLst>
            </p:cNvPr>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 name="Google Shape;1028;p34">
              <a:extLst>
                <a:ext uri="{FF2B5EF4-FFF2-40B4-BE49-F238E27FC236}">
                  <a16:creationId xmlns:a16="http://schemas.microsoft.com/office/drawing/2014/main" id="{1C8CEB88-E04B-44A0-8798-73F8ECDFBD2A}"/>
                </a:ext>
              </a:extLst>
            </p:cNvPr>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029;p34">
              <a:extLst>
                <a:ext uri="{FF2B5EF4-FFF2-40B4-BE49-F238E27FC236}">
                  <a16:creationId xmlns:a16="http://schemas.microsoft.com/office/drawing/2014/main" id="{0DCB6005-87DE-40AE-B5A9-F0A9772DE0B9}"/>
                </a:ext>
              </a:extLst>
            </p:cNvPr>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1" name="Google Shape;1030;p34">
              <a:extLst>
                <a:ext uri="{FF2B5EF4-FFF2-40B4-BE49-F238E27FC236}">
                  <a16:creationId xmlns:a16="http://schemas.microsoft.com/office/drawing/2014/main" id="{7C0D2C7A-0578-40F3-8CF9-3C8DD4838735}"/>
                </a:ext>
              </a:extLst>
            </p:cNvPr>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2" name="Google Shape;1031;p34">
              <a:extLst>
                <a:ext uri="{FF2B5EF4-FFF2-40B4-BE49-F238E27FC236}">
                  <a16:creationId xmlns:a16="http://schemas.microsoft.com/office/drawing/2014/main" id="{6EE9F036-4D9F-40E9-9B1C-43A93BC9F8D0}"/>
                </a:ext>
              </a:extLst>
            </p:cNvPr>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3" name="Google Shape;1032;p34">
              <a:extLst>
                <a:ext uri="{FF2B5EF4-FFF2-40B4-BE49-F238E27FC236}">
                  <a16:creationId xmlns:a16="http://schemas.microsoft.com/office/drawing/2014/main" id="{2EBAB337-F5FE-48E0-B9D5-D2E46E29C368}"/>
                </a:ext>
              </a:extLst>
            </p:cNvPr>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1033;p34">
              <a:extLst>
                <a:ext uri="{FF2B5EF4-FFF2-40B4-BE49-F238E27FC236}">
                  <a16:creationId xmlns:a16="http://schemas.microsoft.com/office/drawing/2014/main" id="{6DA80A3E-50D1-420C-BBE9-5CDE944C7A3B}"/>
                </a:ext>
              </a:extLst>
            </p:cNvPr>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5" name="Google Shape;1034;p34">
              <a:extLst>
                <a:ext uri="{FF2B5EF4-FFF2-40B4-BE49-F238E27FC236}">
                  <a16:creationId xmlns:a16="http://schemas.microsoft.com/office/drawing/2014/main" id="{4B454591-8497-44F7-B222-F4302547CEE5}"/>
                </a:ext>
              </a:extLst>
            </p:cNvPr>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6" name="Google Shape;1035;p34">
              <a:extLst>
                <a:ext uri="{FF2B5EF4-FFF2-40B4-BE49-F238E27FC236}">
                  <a16:creationId xmlns:a16="http://schemas.microsoft.com/office/drawing/2014/main" id="{37858C4F-D0C8-4796-8FD5-133673135C06}"/>
                </a:ext>
              </a:extLst>
            </p:cNvPr>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7" name="Google Shape;1036;p34">
              <a:extLst>
                <a:ext uri="{FF2B5EF4-FFF2-40B4-BE49-F238E27FC236}">
                  <a16:creationId xmlns:a16="http://schemas.microsoft.com/office/drawing/2014/main" id="{03F7ABB9-BBBB-453E-A8CE-ACAE5132439E}"/>
                </a:ext>
              </a:extLst>
            </p:cNvPr>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8" name="Google Shape;1037;p34">
              <a:extLst>
                <a:ext uri="{FF2B5EF4-FFF2-40B4-BE49-F238E27FC236}">
                  <a16:creationId xmlns:a16="http://schemas.microsoft.com/office/drawing/2014/main" id="{E3EA264C-2C8C-4993-9A85-3A9F34DD8E5F}"/>
                </a:ext>
              </a:extLst>
            </p:cNvPr>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9" name="Google Shape;1038;p34">
              <a:extLst>
                <a:ext uri="{FF2B5EF4-FFF2-40B4-BE49-F238E27FC236}">
                  <a16:creationId xmlns:a16="http://schemas.microsoft.com/office/drawing/2014/main" id="{AF22D2A0-0FF2-493B-B593-BDE1A4068A47}"/>
                </a:ext>
              </a:extLst>
            </p:cNvPr>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0" name="Google Shape;1039;p34">
              <a:extLst>
                <a:ext uri="{FF2B5EF4-FFF2-40B4-BE49-F238E27FC236}">
                  <a16:creationId xmlns:a16="http://schemas.microsoft.com/office/drawing/2014/main" id="{35D02CB3-410F-441E-9ADF-8F0603A46006}"/>
                </a:ext>
              </a:extLst>
            </p:cNvPr>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1" name="Google Shape;1040;p34">
              <a:extLst>
                <a:ext uri="{FF2B5EF4-FFF2-40B4-BE49-F238E27FC236}">
                  <a16:creationId xmlns:a16="http://schemas.microsoft.com/office/drawing/2014/main" id="{400E1F3C-77B3-47A5-B4D3-C6CBADDC4748}"/>
                </a:ext>
              </a:extLst>
            </p:cNvPr>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2" name="Google Shape;1041;p34">
              <a:extLst>
                <a:ext uri="{FF2B5EF4-FFF2-40B4-BE49-F238E27FC236}">
                  <a16:creationId xmlns:a16="http://schemas.microsoft.com/office/drawing/2014/main" id="{3002EB82-B398-4EA1-9511-7DC1A83D1858}"/>
                </a:ext>
              </a:extLst>
            </p:cNvPr>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3" name="Google Shape;1042;p34">
              <a:extLst>
                <a:ext uri="{FF2B5EF4-FFF2-40B4-BE49-F238E27FC236}">
                  <a16:creationId xmlns:a16="http://schemas.microsoft.com/office/drawing/2014/main" id="{D08B09C2-9551-4B45-B5EB-A4D85CF06465}"/>
                </a:ext>
              </a:extLst>
            </p:cNvPr>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4" name="Google Shape;1043;p34">
              <a:extLst>
                <a:ext uri="{FF2B5EF4-FFF2-40B4-BE49-F238E27FC236}">
                  <a16:creationId xmlns:a16="http://schemas.microsoft.com/office/drawing/2014/main" id="{E2C080DA-843F-486F-8457-6D16768421F5}"/>
                </a:ext>
              </a:extLst>
            </p:cNvPr>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5" name="Google Shape;1044;p34">
              <a:extLst>
                <a:ext uri="{FF2B5EF4-FFF2-40B4-BE49-F238E27FC236}">
                  <a16:creationId xmlns:a16="http://schemas.microsoft.com/office/drawing/2014/main" id="{32101670-7994-4BED-B704-17DAF5705F20}"/>
                </a:ext>
              </a:extLst>
            </p:cNvPr>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6" name="Google Shape;1045;p34">
              <a:extLst>
                <a:ext uri="{FF2B5EF4-FFF2-40B4-BE49-F238E27FC236}">
                  <a16:creationId xmlns:a16="http://schemas.microsoft.com/office/drawing/2014/main" id="{AF2C220D-03B6-4082-9A3A-FAF2C08CF04B}"/>
                </a:ext>
              </a:extLst>
            </p:cNvPr>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7" name="Google Shape;1046;p34">
              <a:extLst>
                <a:ext uri="{FF2B5EF4-FFF2-40B4-BE49-F238E27FC236}">
                  <a16:creationId xmlns:a16="http://schemas.microsoft.com/office/drawing/2014/main" id="{88733DA0-542F-413A-B0C4-558CF921B958}"/>
                </a:ext>
              </a:extLst>
            </p:cNvPr>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8" name="Google Shape;1047;p34">
              <a:extLst>
                <a:ext uri="{FF2B5EF4-FFF2-40B4-BE49-F238E27FC236}">
                  <a16:creationId xmlns:a16="http://schemas.microsoft.com/office/drawing/2014/main" id="{ACB43F8B-4B28-4E46-8C19-34D2BE372FDE}"/>
                </a:ext>
              </a:extLst>
            </p:cNvPr>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9" name="Google Shape;1048;p34">
              <a:extLst>
                <a:ext uri="{FF2B5EF4-FFF2-40B4-BE49-F238E27FC236}">
                  <a16:creationId xmlns:a16="http://schemas.microsoft.com/office/drawing/2014/main" id="{4EF22F7E-DEB5-49C1-8A78-6E2E424ED768}"/>
                </a:ext>
              </a:extLst>
            </p:cNvPr>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0" name="Google Shape;1049;p34">
              <a:extLst>
                <a:ext uri="{FF2B5EF4-FFF2-40B4-BE49-F238E27FC236}">
                  <a16:creationId xmlns:a16="http://schemas.microsoft.com/office/drawing/2014/main" id="{DAAB55A3-72D7-40A0-8C48-92F890E3EB21}"/>
                </a:ext>
              </a:extLst>
            </p:cNvPr>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1" name="Google Shape;1050;p34">
              <a:extLst>
                <a:ext uri="{FF2B5EF4-FFF2-40B4-BE49-F238E27FC236}">
                  <a16:creationId xmlns:a16="http://schemas.microsoft.com/office/drawing/2014/main" id="{D34BA14B-3519-4E3B-874A-BA07BC65878B}"/>
                </a:ext>
              </a:extLst>
            </p:cNvPr>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2" name="Google Shape;1051;p34">
              <a:extLst>
                <a:ext uri="{FF2B5EF4-FFF2-40B4-BE49-F238E27FC236}">
                  <a16:creationId xmlns:a16="http://schemas.microsoft.com/office/drawing/2014/main" id="{E8283199-2F98-467C-85EB-BD5FAD6AF8E6}"/>
                </a:ext>
              </a:extLst>
            </p:cNvPr>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3" name="Google Shape;1052;p34">
              <a:extLst>
                <a:ext uri="{FF2B5EF4-FFF2-40B4-BE49-F238E27FC236}">
                  <a16:creationId xmlns:a16="http://schemas.microsoft.com/office/drawing/2014/main" id="{64E51026-C59F-4D65-83FA-90C6239E283D}"/>
                </a:ext>
              </a:extLst>
            </p:cNvPr>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053;p34">
              <a:extLst>
                <a:ext uri="{FF2B5EF4-FFF2-40B4-BE49-F238E27FC236}">
                  <a16:creationId xmlns:a16="http://schemas.microsoft.com/office/drawing/2014/main" id="{FC4487FA-DB6F-4971-AADB-5463DCFF6859}"/>
                </a:ext>
              </a:extLst>
            </p:cNvPr>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5" name="Google Shape;1054;p34">
              <a:extLst>
                <a:ext uri="{FF2B5EF4-FFF2-40B4-BE49-F238E27FC236}">
                  <a16:creationId xmlns:a16="http://schemas.microsoft.com/office/drawing/2014/main" id="{C136C1C9-DC7E-4171-8167-F298F1227CFA}"/>
                </a:ext>
              </a:extLst>
            </p:cNvPr>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6" name="Google Shape;1055;p34">
              <a:extLst>
                <a:ext uri="{FF2B5EF4-FFF2-40B4-BE49-F238E27FC236}">
                  <a16:creationId xmlns:a16="http://schemas.microsoft.com/office/drawing/2014/main" id="{3DC354E1-A35D-43ED-ADCF-30F6B9A752BC}"/>
                </a:ext>
              </a:extLst>
            </p:cNvPr>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7" name="Google Shape;1056;p34">
              <a:extLst>
                <a:ext uri="{FF2B5EF4-FFF2-40B4-BE49-F238E27FC236}">
                  <a16:creationId xmlns:a16="http://schemas.microsoft.com/office/drawing/2014/main" id="{FA7A9F1E-CA70-4D5F-9F33-E2E07585F6E4}"/>
                </a:ext>
              </a:extLst>
            </p:cNvPr>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8" name="Google Shape;1057;p34">
              <a:extLst>
                <a:ext uri="{FF2B5EF4-FFF2-40B4-BE49-F238E27FC236}">
                  <a16:creationId xmlns:a16="http://schemas.microsoft.com/office/drawing/2014/main" id="{CD216804-6FB6-4B5D-BA5E-AF1CA3973452}"/>
                </a:ext>
              </a:extLst>
            </p:cNvPr>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9" name="Google Shape;1058;p34">
              <a:extLst>
                <a:ext uri="{FF2B5EF4-FFF2-40B4-BE49-F238E27FC236}">
                  <a16:creationId xmlns:a16="http://schemas.microsoft.com/office/drawing/2014/main" id="{1D6B0B4B-3FC2-476E-A070-7B9D2830FFAA}"/>
                </a:ext>
              </a:extLst>
            </p:cNvPr>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0" name="Google Shape;1059;p34">
              <a:extLst>
                <a:ext uri="{FF2B5EF4-FFF2-40B4-BE49-F238E27FC236}">
                  <a16:creationId xmlns:a16="http://schemas.microsoft.com/office/drawing/2014/main" id="{7B834DC2-543E-499A-AD42-DA580C0D8EDE}"/>
                </a:ext>
              </a:extLst>
            </p:cNvPr>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1" name="Google Shape;1060;p34">
              <a:extLst>
                <a:ext uri="{FF2B5EF4-FFF2-40B4-BE49-F238E27FC236}">
                  <a16:creationId xmlns:a16="http://schemas.microsoft.com/office/drawing/2014/main" id="{FF042CD9-D855-4A73-B55C-3C181AE8C9E4}"/>
                </a:ext>
              </a:extLst>
            </p:cNvPr>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2" name="Google Shape;1061;p34">
              <a:extLst>
                <a:ext uri="{FF2B5EF4-FFF2-40B4-BE49-F238E27FC236}">
                  <a16:creationId xmlns:a16="http://schemas.microsoft.com/office/drawing/2014/main" id="{D8218689-D9AF-4973-BC92-0C792570B3F5}"/>
                </a:ext>
              </a:extLst>
            </p:cNvPr>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3" name="Google Shape;1062;p34">
              <a:extLst>
                <a:ext uri="{FF2B5EF4-FFF2-40B4-BE49-F238E27FC236}">
                  <a16:creationId xmlns:a16="http://schemas.microsoft.com/office/drawing/2014/main" id="{E1F8782C-D37D-4FD2-B4F9-DD5D9822F629}"/>
                </a:ext>
              </a:extLst>
            </p:cNvPr>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4" name="Google Shape;1063;p34">
              <a:extLst>
                <a:ext uri="{FF2B5EF4-FFF2-40B4-BE49-F238E27FC236}">
                  <a16:creationId xmlns:a16="http://schemas.microsoft.com/office/drawing/2014/main" id="{A3852913-9B2B-49A1-B4C0-2714F0063D2C}"/>
                </a:ext>
              </a:extLst>
            </p:cNvPr>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5" name="Google Shape;1064;p34">
              <a:extLst>
                <a:ext uri="{FF2B5EF4-FFF2-40B4-BE49-F238E27FC236}">
                  <a16:creationId xmlns:a16="http://schemas.microsoft.com/office/drawing/2014/main" id="{7237CAAF-CCC7-4640-9CEB-19637CAE2F6B}"/>
                </a:ext>
              </a:extLst>
            </p:cNvPr>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6" name="Google Shape;1065;p34">
              <a:extLst>
                <a:ext uri="{FF2B5EF4-FFF2-40B4-BE49-F238E27FC236}">
                  <a16:creationId xmlns:a16="http://schemas.microsoft.com/office/drawing/2014/main" id="{F672656F-E005-4BCE-8E59-14C57D031866}"/>
                </a:ext>
              </a:extLst>
            </p:cNvPr>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1066;p34">
              <a:extLst>
                <a:ext uri="{FF2B5EF4-FFF2-40B4-BE49-F238E27FC236}">
                  <a16:creationId xmlns:a16="http://schemas.microsoft.com/office/drawing/2014/main" id="{E21F975C-D0A6-4F48-AF9A-2CB4B0139C11}"/>
                </a:ext>
              </a:extLst>
            </p:cNvPr>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8" name="Google Shape;1067;p34">
              <a:extLst>
                <a:ext uri="{FF2B5EF4-FFF2-40B4-BE49-F238E27FC236}">
                  <a16:creationId xmlns:a16="http://schemas.microsoft.com/office/drawing/2014/main" id="{BAA956F3-5595-49AB-8A0B-CF54422154C2}"/>
                </a:ext>
              </a:extLst>
            </p:cNvPr>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1068;p34">
              <a:extLst>
                <a:ext uri="{FF2B5EF4-FFF2-40B4-BE49-F238E27FC236}">
                  <a16:creationId xmlns:a16="http://schemas.microsoft.com/office/drawing/2014/main" id="{B7A5145A-C70F-4205-BCAD-EDE09142B2B4}"/>
                </a:ext>
              </a:extLst>
            </p:cNvPr>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0" name="Google Shape;1069;p34">
              <a:extLst>
                <a:ext uri="{FF2B5EF4-FFF2-40B4-BE49-F238E27FC236}">
                  <a16:creationId xmlns:a16="http://schemas.microsoft.com/office/drawing/2014/main" id="{D2693C19-B7EB-4750-BAFB-195EC0FC3DAB}"/>
                </a:ext>
              </a:extLst>
            </p:cNvPr>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1" name="Google Shape;1070;p34">
              <a:extLst>
                <a:ext uri="{FF2B5EF4-FFF2-40B4-BE49-F238E27FC236}">
                  <a16:creationId xmlns:a16="http://schemas.microsoft.com/office/drawing/2014/main" id="{030637B3-666F-4B88-8068-4EBE395F9D73}"/>
                </a:ext>
              </a:extLst>
            </p:cNvPr>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2" name="Google Shape;1071;p34">
              <a:extLst>
                <a:ext uri="{FF2B5EF4-FFF2-40B4-BE49-F238E27FC236}">
                  <a16:creationId xmlns:a16="http://schemas.microsoft.com/office/drawing/2014/main" id="{B34ECF94-6231-4E91-96D4-2EC0626F6904}"/>
                </a:ext>
              </a:extLst>
            </p:cNvPr>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3" name="Google Shape;1072;p34">
              <a:extLst>
                <a:ext uri="{FF2B5EF4-FFF2-40B4-BE49-F238E27FC236}">
                  <a16:creationId xmlns:a16="http://schemas.microsoft.com/office/drawing/2014/main" id="{EC2894D7-2244-4350-8790-6FA140CD0A05}"/>
                </a:ext>
              </a:extLst>
            </p:cNvPr>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4" name="Google Shape;1073;p34">
              <a:extLst>
                <a:ext uri="{FF2B5EF4-FFF2-40B4-BE49-F238E27FC236}">
                  <a16:creationId xmlns:a16="http://schemas.microsoft.com/office/drawing/2014/main" id="{D26B536B-FCFC-41D9-ABCB-3F900E77C612}"/>
                </a:ext>
              </a:extLst>
            </p:cNvPr>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5" name="Google Shape;1074;p34">
              <a:extLst>
                <a:ext uri="{FF2B5EF4-FFF2-40B4-BE49-F238E27FC236}">
                  <a16:creationId xmlns:a16="http://schemas.microsoft.com/office/drawing/2014/main" id="{4FA2BE8B-3820-4519-BCAF-78EAE8F4193E}"/>
                </a:ext>
              </a:extLst>
            </p:cNvPr>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6" name="Google Shape;1075;p34">
              <a:extLst>
                <a:ext uri="{FF2B5EF4-FFF2-40B4-BE49-F238E27FC236}">
                  <a16:creationId xmlns:a16="http://schemas.microsoft.com/office/drawing/2014/main" id="{6F0CF8E9-42BA-4334-A45A-29D6C776E076}"/>
                </a:ext>
              </a:extLst>
            </p:cNvPr>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7" name="Google Shape;1076;p34">
              <a:extLst>
                <a:ext uri="{FF2B5EF4-FFF2-40B4-BE49-F238E27FC236}">
                  <a16:creationId xmlns:a16="http://schemas.microsoft.com/office/drawing/2014/main" id="{7C671BD4-CFDD-4085-8112-A85F83824CF5}"/>
                </a:ext>
              </a:extLst>
            </p:cNvPr>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8" name="Google Shape;1077;p34">
              <a:extLst>
                <a:ext uri="{FF2B5EF4-FFF2-40B4-BE49-F238E27FC236}">
                  <a16:creationId xmlns:a16="http://schemas.microsoft.com/office/drawing/2014/main" id="{90989A44-21D0-4EB8-9A22-CFE771356A79}"/>
                </a:ext>
              </a:extLst>
            </p:cNvPr>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9" name="Google Shape;1078;p34">
              <a:extLst>
                <a:ext uri="{FF2B5EF4-FFF2-40B4-BE49-F238E27FC236}">
                  <a16:creationId xmlns:a16="http://schemas.microsoft.com/office/drawing/2014/main" id="{F5A1717A-8E25-4A22-A6AA-B443FBB9452A}"/>
                </a:ext>
              </a:extLst>
            </p:cNvPr>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0" name="Google Shape;1079;p34">
              <a:extLst>
                <a:ext uri="{FF2B5EF4-FFF2-40B4-BE49-F238E27FC236}">
                  <a16:creationId xmlns:a16="http://schemas.microsoft.com/office/drawing/2014/main" id="{B46EB45D-B503-4F41-AF7C-091F87EB2AF4}"/>
                </a:ext>
              </a:extLst>
            </p:cNvPr>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1" name="Google Shape;1080;p34">
              <a:extLst>
                <a:ext uri="{FF2B5EF4-FFF2-40B4-BE49-F238E27FC236}">
                  <a16:creationId xmlns:a16="http://schemas.microsoft.com/office/drawing/2014/main" id="{70FFD04C-6221-4BEA-B6BF-7B556F9FC3FC}"/>
                </a:ext>
              </a:extLst>
            </p:cNvPr>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2" name="Google Shape;1081;p34">
              <a:extLst>
                <a:ext uri="{FF2B5EF4-FFF2-40B4-BE49-F238E27FC236}">
                  <a16:creationId xmlns:a16="http://schemas.microsoft.com/office/drawing/2014/main" id="{FC1C9D75-7033-42F7-8B98-A4A61AFE6713}"/>
                </a:ext>
              </a:extLst>
            </p:cNvPr>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3" name="Google Shape;1082;p34">
              <a:extLst>
                <a:ext uri="{FF2B5EF4-FFF2-40B4-BE49-F238E27FC236}">
                  <a16:creationId xmlns:a16="http://schemas.microsoft.com/office/drawing/2014/main" id="{8A77BFCE-752C-47BC-AE13-1E8F0ED0D0D6}"/>
                </a:ext>
              </a:extLst>
            </p:cNvPr>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4" name="Google Shape;1083;p34">
              <a:extLst>
                <a:ext uri="{FF2B5EF4-FFF2-40B4-BE49-F238E27FC236}">
                  <a16:creationId xmlns:a16="http://schemas.microsoft.com/office/drawing/2014/main" id="{6D106B39-6C1D-4B9E-8222-6B1BDE747E5C}"/>
                </a:ext>
              </a:extLst>
            </p:cNvPr>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5" name="Google Shape;1084;p34">
              <a:extLst>
                <a:ext uri="{FF2B5EF4-FFF2-40B4-BE49-F238E27FC236}">
                  <a16:creationId xmlns:a16="http://schemas.microsoft.com/office/drawing/2014/main" id="{80C60E85-E740-40D7-8426-BB8700C5313A}"/>
                </a:ext>
              </a:extLst>
            </p:cNvPr>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6" name="Google Shape;1085;p34">
              <a:extLst>
                <a:ext uri="{FF2B5EF4-FFF2-40B4-BE49-F238E27FC236}">
                  <a16:creationId xmlns:a16="http://schemas.microsoft.com/office/drawing/2014/main" id="{7203EBF8-E91F-44A3-893E-88377FFB0F7D}"/>
                </a:ext>
              </a:extLst>
            </p:cNvPr>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7" name="Google Shape;1086;p34">
              <a:extLst>
                <a:ext uri="{FF2B5EF4-FFF2-40B4-BE49-F238E27FC236}">
                  <a16:creationId xmlns:a16="http://schemas.microsoft.com/office/drawing/2014/main" id="{D0DD4861-3DC1-4995-817F-9DA5EB778599}"/>
                </a:ext>
              </a:extLst>
            </p:cNvPr>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8" name="Google Shape;1087;p34">
              <a:extLst>
                <a:ext uri="{FF2B5EF4-FFF2-40B4-BE49-F238E27FC236}">
                  <a16:creationId xmlns:a16="http://schemas.microsoft.com/office/drawing/2014/main" id="{2B26C44D-B07D-4478-B361-ECC23B4CE185}"/>
                </a:ext>
              </a:extLst>
            </p:cNvPr>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9" name="Google Shape;1088;p34">
              <a:extLst>
                <a:ext uri="{FF2B5EF4-FFF2-40B4-BE49-F238E27FC236}">
                  <a16:creationId xmlns:a16="http://schemas.microsoft.com/office/drawing/2014/main" id="{A87CB8DC-2198-4A38-8419-551BAD539E7B}"/>
                </a:ext>
              </a:extLst>
            </p:cNvPr>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0" name="Google Shape;1089;p34">
              <a:extLst>
                <a:ext uri="{FF2B5EF4-FFF2-40B4-BE49-F238E27FC236}">
                  <a16:creationId xmlns:a16="http://schemas.microsoft.com/office/drawing/2014/main" id="{9C1CDF1F-BC65-4F56-8980-0DE88AB561F1}"/>
                </a:ext>
              </a:extLst>
            </p:cNvPr>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1" name="Google Shape;1090;p34">
              <a:extLst>
                <a:ext uri="{FF2B5EF4-FFF2-40B4-BE49-F238E27FC236}">
                  <a16:creationId xmlns:a16="http://schemas.microsoft.com/office/drawing/2014/main" id="{6F724F6C-5E3D-4BE0-85EB-B861B8F3F72D}"/>
                </a:ext>
              </a:extLst>
            </p:cNvPr>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2" name="Google Shape;1091;p34">
              <a:extLst>
                <a:ext uri="{FF2B5EF4-FFF2-40B4-BE49-F238E27FC236}">
                  <a16:creationId xmlns:a16="http://schemas.microsoft.com/office/drawing/2014/main" id="{CB3E7D83-5E48-4C5C-9DE4-661139EC4B5E}"/>
                </a:ext>
              </a:extLst>
            </p:cNvPr>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3" name="Google Shape;1092;p34">
              <a:extLst>
                <a:ext uri="{FF2B5EF4-FFF2-40B4-BE49-F238E27FC236}">
                  <a16:creationId xmlns:a16="http://schemas.microsoft.com/office/drawing/2014/main" id="{79EB9D9E-9D7E-45F5-BB80-01219ED6F4ED}"/>
                </a:ext>
              </a:extLst>
            </p:cNvPr>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4" name="Google Shape;1093;p34">
              <a:extLst>
                <a:ext uri="{FF2B5EF4-FFF2-40B4-BE49-F238E27FC236}">
                  <a16:creationId xmlns:a16="http://schemas.microsoft.com/office/drawing/2014/main" id="{904DCF21-C4E3-4D3C-A63E-E44BA5360E5E}"/>
                </a:ext>
              </a:extLst>
            </p:cNvPr>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5" name="Google Shape;1094;p34">
              <a:extLst>
                <a:ext uri="{FF2B5EF4-FFF2-40B4-BE49-F238E27FC236}">
                  <a16:creationId xmlns:a16="http://schemas.microsoft.com/office/drawing/2014/main" id="{767F274A-7AF8-4E34-8B8A-E6D4115045BE}"/>
                </a:ext>
              </a:extLst>
            </p:cNvPr>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6" name="Google Shape;1095;p34">
              <a:extLst>
                <a:ext uri="{FF2B5EF4-FFF2-40B4-BE49-F238E27FC236}">
                  <a16:creationId xmlns:a16="http://schemas.microsoft.com/office/drawing/2014/main" id="{259159B7-B988-4251-8289-AFB8121E0889}"/>
                </a:ext>
              </a:extLst>
            </p:cNvPr>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7" name="Google Shape;1096;p34">
              <a:extLst>
                <a:ext uri="{FF2B5EF4-FFF2-40B4-BE49-F238E27FC236}">
                  <a16:creationId xmlns:a16="http://schemas.microsoft.com/office/drawing/2014/main" id="{F6031F5F-78AE-40C9-A718-320CEE1410AA}"/>
                </a:ext>
              </a:extLst>
            </p:cNvPr>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8" name="Google Shape;1097;p34">
              <a:extLst>
                <a:ext uri="{FF2B5EF4-FFF2-40B4-BE49-F238E27FC236}">
                  <a16:creationId xmlns:a16="http://schemas.microsoft.com/office/drawing/2014/main" id="{46FD0187-4E78-43AE-9B50-A7223E51D8BF}"/>
                </a:ext>
              </a:extLst>
            </p:cNvPr>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9" name="Google Shape;1098;p34">
              <a:extLst>
                <a:ext uri="{FF2B5EF4-FFF2-40B4-BE49-F238E27FC236}">
                  <a16:creationId xmlns:a16="http://schemas.microsoft.com/office/drawing/2014/main" id="{F0438C9F-E71A-4D79-B700-0881383A8FC1}"/>
                </a:ext>
              </a:extLst>
            </p:cNvPr>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0" name="Google Shape;1099;p34">
              <a:extLst>
                <a:ext uri="{FF2B5EF4-FFF2-40B4-BE49-F238E27FC236}">
                  <a16:creationId xmlns:a16="http://schemas.microsoft.com/office/drawing/2014/main" id="{493FB120-433E-4C5D-B272-F27E422551BE}"/>
                </a:ext>
              </a:extLst>
            </p:cNvPr>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1" name="Google Shape;1100;p34">
              <a:extLst>
                <a:ext uri="{FF2B5EF4-FFF2-40B4-BE49-F238E27FC236}">
                  <a16:creationId xmlns:a16="http://schemas.microsoft.com/office/drawing/2014/main" id="{4ED57E98-77AC-4714-93B6-2A9E04E15AFE}"/>
                </a:ext>
              </a:extLst>
            </p:cNvPr>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2" name="Google Shape;1101;p34">
              <a:extLst>
                <a:ext uri="{FF2B5EF4-FFF2-40B4-BE49-F238E27FC236}">
                  <a16:creationId xmlns:a16="http://schemas.microsoft.com/office/drawing/2014/main" id="{A2FE9BB8-249D-4B99-85DC-268553CF62A9}"/>
                </a:ext>
              </a:extLst>
            </p:cNvPr>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3" name="Google Shape;1102;p34">
              <a:extLst>
                <a:ext uri="{FF2B5EF4-FFF2-40B4-BE49-F238E27FC236}">
                  <a16:creationId xmlns:a16="http://schemas.microsoft.com/office/drawing/2014/main" id="{284E5AFC-768F-47B9-ACDE-9EAFE38B46BF}"/>
                </a:ext>
              </a:extLst>
            </p:cNvPr>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4" name="Google Shape;1103;p34">
              <a:extLst>
                <a:ext uri="{FF2B5EF4-FFF2-40B4-BE49-F238E27FC236}">
                  <a16:creationId xmlns:a16="http://schemas.microsoft.com/office/drawing/2014/main" id="{08D92DCF-A6D8-4BAF-9CB4-F7A69094E55B}"/>
                </a:ext>
              </a:extLst>
            </p:cNvPr>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5" name="Google Shape;1104;p34">
              <a:extLst>
                <a:ext uri="{FF2B5EF4-FFF2-40B4-BE49-F238E27FC236}">
                  <a16:creationId xmlns:a16="http://schemas.microsoft.com/office/drawing/2014/main" id="{74562459-55D7-4DE5-8B1F-2492D88E1177}"/>
                </a:ext>
              </a:extLst>
            </p:cNvPr>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6" name="Google Shape;1105;p34">
              <a:extLst>
                <a:ext uri="{FF2B5EF4-FFF2-40B4-BE49-F238E27FC236}">
                  <a16:creationId xmlns:a16="http://schemas.microsoft.com/office/drawing/2014/main" id="{4A2EE0A5-BEFE-42F7-BAE2-145F976B2ABA}"/>
                </a:ext>
              </a:extLst>
            </p:cNvPr>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7" name="Google Shape;1106;p34">
              <a:extLst>
                <a:ext uri="{FF2B5EF4-FFF2-40B4-BE49-F238E27FC236}">
                  <a16:creationId xmlns:a16="http://schemas.microsoft.com/office/drawing/2014/main" id="{9C90F644-33C1-4215-AFE7-07EBC1AB2FD9}"/>
                </a:ext>
              </a:extLst>
            </p:cNvPr>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8" name="Google Shape;1107;p34">
              <a:extLst>
                <a:ext uri="{FF2B5EF4-FFF2-40B4-BE49-F238E27FC236}">
                  <a16:creationId xmlns:a16="http://schemas.microsoft.com/office/drawing/2014/main" id="{8C264C2C-345A-4A1C-A121-E97DE7A01E70}"/>
                </a:ext>
              </a:extLst>
            </p:cNvPr>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9" name="Google Shape;1108;p34">
              <a:extLst>
                <a:ext uri="{FF2B5EF4-FFF2-40B4-BE49-F238E27FC236}">
                  <a16:creationId xmlns:a16="http://schemas.microsoft.com/office/drawing/2014/main" id="{B9891FF7-C4EF-413C-8B2A-F0FF127AFAC3}"/>
                </a:ext>
              </a:extLst>
            </p:cNvPr>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0" name="Google Shape;1109;p34">
              <a:extLst>
                <a:ext uri="{FF2B5EF4-FFF2-40B4-BE49-F238E27FC236}">
                  <a16:creationId xmlns:a16="http://schemas.microsoft.com/office/drawing/2014/main" id="{EBC892B5-8751-46B8-841D-3894C2B6C68B}"/>
                </a:ext>
              </a:extLst>
            </p:cNvPr>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1" name="Google Shape;1110;p34">
              <a:extLst>
                <a:ext uri="{FF2B5EF4-FFF2-40B4-BE49-F238E27FC236}">
                  <a16:creationId xmlns:a16="http://schemas.microsoft.com/office/drawing/2014/main" id="{CE7A03E1-42B7-4F59-85B4-3ADAEF30F900}"/>
                </a:ext>
              </a:extLst>
            </p:cNvPr>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2" name="Google Shape;1111;p34">
              <a:extLst>
                <a:ext uri="{FF2B5EF4-FFF2-40B4-BE49-F238E27FC236}">
                  <a16:creationId xmlns:a16="http://schemas.microsoft.com/office/drawing/2014/main" id="{B7B8717A-1885-44D7-94C5-ABE29AC7795B}"/>
                </a:ext>
              </a:extLst>
            </p:cNvPr>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3" name="Google Shape;1112;p34">
              <a:extLst>
                <a:ext uri="{FF2B5EF4-FFF2-40B4-BE49-F238E27FC236}">
                  <a16:creationId xmlns:a16="http://schemas.microsoft.com/office/drawing/2014/main" id="{208BE623-0314-49DF-ADA3-B4B14C76F2F7}"/>
                </a:ext>
              </a:extLst>
            </p:cNvPr>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4" name="Google Shape;1113;p34">
              <a:extLst>
                <a:ext uri="{FF2B5EF4-FFF2-40B4-BE49-F238E27FC236}">
                  <a16:creationId xmlns:a16="http://schemas.microsoft.com/office/drawing/2014/main" id="{60BCA5B3-CE27-4FAB-AFE1-97F20DE3594D}"/>
                </a:ext>
              </a:extLst>
            </p:cNvPr>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5" name="Google Shape;1114;p34">
              <a:extLst>
                <a:ext uri="{FF2B5EF4-FFF2-40B4-BE49-F238E27FC236}">
                  <a16:creationId xmlns:a16="http://schemas.microsoft.com/office/drawing/2014/main" id="{ADE339F5-B1F6-40B9-B1C9-A9F4B257C801}"/>
                </a:ext>
              </a:extLst>
            </p:cNvPr>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6" name="Google Shape;1115;p34">
              <a:extLst>
                <a:ext uri="{FF2B5EF4-FFF2-40B4-BE49-F238E27FC236}">
                  <a16:creationId xmlns:a16="http://schemas.microsoft.com/office/drawing/2014/main" id="{F149B097-509E-4A53-90FF-2B7DD864ED57}"/>
                </a:ext>
              </a:extLst>
            </p:cNvPr>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7" name="Google Shape;1116;p34">
              <a:extLst>
                <a:ext uri="{FF2B5EF4-FFF2-40B4-BE49-F238E27FC236}">
                  <a16:creationId xmlns:a16="http://schemas.microsoft.com/office/drawing/2014/main" id="{36E26C01-7F84-46DC-97ED-D822A335D652}"/>
                </a:ext>
              </a:extLst>
            </p:cNvPr>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8" name="Google Shape;1117;p34">
              <a:extLst>
                <a:ext uri="{FF2B5EF4-FFF2-40B4-BE49-F238E27FC236}">
                  <a16:creationId xmlns:a16="http://schemas.microsoft.com/office/drawing/2014/main" id="{0E774E60-D403-40A9-8413-5A6589381B5D}"/>
                </a:ext>
              </a:extLst>
            </p:cNvPr>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9" name="Google Shape;1118;p34">
              <a:extLst>
                <a:ext uri="{FF2B5EF4-FFF2-40B4-BE49-F238E27FC236}">
                  <a16:creationId xmlns:a16="http://schemas.microsoft.com/office/drawing/2014/main" id="{DDFB6A8B-1E67-4D0C-AC8E-0B1EF1F541DC}"/>
                </a:ext>
              </a:extLst>
            </p:cNvPr>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0" name="Google Shape;1119;p34">
              <a:extLst>
                <a:ext uri="{FF2B5EF4-FFF2-40B4-BE49-F238E27FC236}">
                  <a16:creationId xmlns:a16="http://schemas.microsoft.com/office/drawing/2014/main" id="{7421FE37-0220-42AF-942C-F7BD0B6FF526}"/>
                </a:ext>
              </a:extLst>
            </p:cNvPr>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1" name="Google Shape;1120;p34">
              <a:extLst>
                <a:ext uri="{FF2B5EF4-FFF2-40B4-BE49-F238E27FC236}">
                  <a16:creationId xmlns:a16="http://schemas.microsoft.com/office/drawing/2014/main" id="{66870957-19C6-46F7-83F2-9C88AC37DA22}"/>
                </a:ext>
              </a:extLst>
            </p:cNvPr>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2" name="Google Shape;1121;p34">
              <a:extLst>
                <a:ext uri="{FF2B5EF4-FFF2-40B4-BE49-F238E27FC236}">
                  <a16:creationId xmlns:a16="http://schemas.microsoft.com/office/drawing/2014/main" id="{70226D70-1567-4E2F-B529-3DD3EA9BB111}"/>
                </a:ext>
              </a:extLst>
            </p:cNvPr>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3" name="Google Shape;1122;p34">
              <a:extLst>
                <a:ext uri="{FF2B5EF4-FFF2-40B4-BE49-F238E27FC236}">
                  <a16:creationId xmlns:a16="http://schemas.microsoft.com/office/drawing/2014/main" id="{3585EF03-F363-42BF-9479-4529A7F2E429}"/>
                </a:ext>
              </a:extLst>
            </p:cNvPr>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4" name="Google Shape;1123;p34">
              <a:extLst>
                <a:ext uri="{FF2B5EF4-FFF2-40B4-BE49-F238E27FC236}">
                  <a16:creationId xmlns:a16="http://schemas.microsoft.com/office/drawing/2014/main" id="{320E8A45-9445-4F7A-AE4D-23954FA79D9F}"/>
                </a:ext>
              </a:extLst>
            </p:cNvPr>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5" name="Google Shape;1124;p34">
              <a:extLst>
                <a:ext uri="{FF2B5EF4-FFF2-40B4-BE49-F238E27FC236}">
                  <a16:creationId xmlns:a16="http://schemas.microsoft.com/office/drawing/2014/main" id="{A5127050-3E98-4523-B4A5-9AC085A3A04A}"/>
                </a:ext>
              </a:extLst>
            </p:cNvPr>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6" name="Google Shape;1125;p34">
              <a:extLst>
                <a:ext uri="{FF2B5EF4-FFF2-40B4-BE49-F238E27FC236}">
                  <a16:creationId xmlns:a16="http://schemas.microsoft.com/office/drawing/2014/main" id="{536A5590-3E72-40D6-B2A2-C818A750D222}"/>
                </a:ext>
              </a:extLst>
            </p:cNvPr>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7" name="Google Shape;1126;p34">
              <a:extLst>
                <a:ext uri="{FF2B5EF4-FFF2-40B4-BE49-F238E27FC236}">
                  <a16:creationId xmlns:a16="http://schemas.microsoft.com/office/drawing/2014/main" id="{54C44D9F-BA0F-4B0A-B599-3CBF1BAE06B7}"/>
                </a:ext>
              </a:extLst>
            </p:cNvPr>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8" name="Google Shape;1127;p34">
              <a:extLst>
                <a:ext uri="{FF2B5EF4-FFF2-40B4-BE49-F238E27FC236}">
                  <a16:creationId xmlns:a16="http://schemas.microsoft.com/office/drawing/2014/main" id="{93DA065E-5816-4D79-A855-E2304BA40BFC}"/>
                </a:ext>
              </a:extLst>
            </p:cNvPr>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9" name="Google Shape;1128;p34">
              <a:extLst>
                <a:ext uri="{FF2B5EF4-FFF2-40B4-BE49-F238E27FC236}">
                  <a16:creationId xmlns:a16="http://schemas.microsoft.com/office/drawing/2014/main" id="{7AE2EC07-A834-4142-A6F0-E47E18F8C586}"/>
                </a:ext>
              </a:extLst>
            </p:cNvPr>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0" name="Google Shape;1129;p34">
              <a:extLst>
                <a:ext uri="{FF2B5EF4-FFF2-40B4-BE49-F238E27FC236}">
                  <a16:creationId xmlns:a16="http://schemas.microsoft.com/office/drawing/2014/main" id="{1315F7AD-CC2F-40D1-B139-3E8834CFC28F}"/>
                </a:ext>
              </a:extLst>
            </p:cNvPr>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1" name="Google Shape;1130;p34">
              <a:extLst>
                <a:ext uri="{FF2B5EF4-FFF2-40B4-BE49-F238E27FC236}">
                  <a16:creationId xmlns:a16="http://schemas.microsoft.com/office/drawing/2014/main" id="{4FAE4FC9-E0BF-4FCA-BD7D-32F6706CB8DE}"/>
                </a:ext>
              </a:extLst>
            </p:cNvPr>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2" name="Google Shape;1131;p34">
              <a:extLst>
                <a:ext uri="{FF2B5EF4-FFF2-40B4-BE49-F238E27FC236}">
                  <a16:creationId xmlns:a16="http://schemas.microsoft.com/office/drawing/2014/main" id="{B3076454-3F94-4DCF-A785-5723DDFB8F1A}"/>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3" name="Google Shape;1132;p34">
              <a:extLst>
                <a:ext uri="{FF2B5EF4-FFF2-40B4-BE49-F238E27FC236}">
                  <a16:creationId xmlns:a16="http://schemas.microsoft.com/office/drawing/2014/main" id="{31D2BE5C-1EA7-4A43-8886-32DFB9B9D640}"/>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4" name="Google Shape;1133;p34">
              <a:extLst>
                <a:ext uri="{FF2B5EF4-FFF2-40B4-BE49-F238E27FC236}">
                  <a16:creationId xmlns:a16="http://schemas.microsoft.com/office/drawing/2014/main" id="{373EBFA3-138C-4572-8A9E-5086C42148A3}"/>
                </a:ext>
              </a:extLst>
            </p:cNvPr>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5" name="Google Shape;1134;p34">
              <a:extLst>
                <a:ext uri="{FF2B5EF4-FFF2-40B4-BE49-F238E27FC236}">
                  <a16:creationId xmlns:a16="http://schemas.microsoft.com/office/drawing/2014/main" id="{5854E07C-C7D6-4C8C-A157-385C71FFC904}"/>
                </a:ext>
              </a:extLst>
            </p:cNvPr>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6" name="Google Shape;1135;p34">
              <a:extLst>
                <a:ext uri="{FF2B5EF4-FFF2-40B4-BE49-F238E27FC236}">
                  <a16:creationId xmlns:a16="http://schemas.microsoft.com/office/drawing/2014/main" id="{D610A02D-7CD1-4807-8210-78797C614D55}"/>
                </a:ext>
              </a:extLst>
            </p:cNvPr>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7" name="Google Shape;1136;p34">
              <a:extLst>
                <a:ext uri="{FF2B5EF4-FFF2-40B4-BE49-F238E27FC236}">
                  <a16:creationId xmlns:a16="http://schemas.microsoft.com/office/drawing/2014/main" id="{A03A18F2-4F1C-4BD8-8E25-813CF6B4D971}"/>
                </a:ext>
              </a:extLst>
            </p:cNvPr>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8" name="Google Shape;1137;p34">
              <a:extLst>
                <a:ext uri="{FF2B5EF4-FFF2-40B4-BE49-F238E27FC236}">
                  <a16:creationId xmlns:a16="http://schemas.microsoft.com/office/drawing/2014/main" id="{8E543C7A-D019-466D-8441-BBC5EEBB24E2}"/>
                </a:ext>
              </a:extLst>
            </p:cNvPr>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9" name="Google Shape;1138;p34">
              <a:extLst>
                <a:ext uri="{FF2B5EF4-FFF2-40B4-BE49-F238E27FC236}">
                  <a16:creationId xmlns:a16="http://schemas.microsoft.com/office/drawing/2014/main" id="{6D09B1EE-C92C-4A02-BA20-E80D2750B37C}"/>
                </a:ext>
              </a:extLst>
            </p:cNvPr>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0" name="Google Shape;1139;p34">
              <a:extLst>
                <a:ext uri="{FF2B5EF4-FFF2-40B4-BE49-F238E27FC236}">
                  <a16:creationId xmlns:a16="http://schemas.microsoft.com/office/drawing/2014/main" id="{855DD95B-2369-4BD6-8210-6AFDCAF3551E}"/>
                </a:ext>
              </a:extLst>
            </p:cNvPr>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1" name="Google Shape;1140;p34">
              <a:extLst>
                <a:ext uri="{FF2B5EF4-FFF2-40B4-BE49-F238E27FC236}">
                  <a16:creationId xmlns:a16="http://schemas.microsoft.com/office/drawing/2014/main" id="{E54DC0B4-0EC2-4897-B9C2-E5DB69F6EC80}"/>
                </a:ext>
              </a:extLst>
            </p:cNvPr>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283" name="Picture 282">
            <a:extLst>
              <a:ext uri="{FF2B5EF4-FFF2-40B4-BE49-F238E27FC236}">
                <a16:creationId xmlns:a16="http://schemas.microsoft.com/office/drawing/2014/main" id="{DADC63ED-8C5F-4733-A8DA-4958024A5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255" y="4199938"/>
            <a:ext cx="2082504" cy="1351776"/>
          </a:xfrm>
          <a:prstGeom prst="rect">
            <a:avLst/>
          </a:prstGeom>
        </p:spPr>
      </p:pic>
    </p:spTree>
    <p:extLst>
      <p:ext uri="{BB962C8B-B14F-4D97-AF65-F5344CB8AC3E}">
        <p14:creationId xmlns:p14="http://schemas.microsoft.com/office/powerpoint/2010/main" val="334870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BF24-3647-4C97-BDAE-F8DE6DA9E30D}"/>
              </a:ext>
            </a:extLst>
          </p:cNvPr>
          <p:cNvSpPr>
            <a:spLocks noGrp="1"/>
          </p:cNvSpPr>
          <p:nvPr>
            <p:ph type="title"/>
          </p:nvPr>
        </p:nvSpPr>
        <p:spPr>
          <a:xfrm>
            <a:off x="1484311" y="685800"/>
            <a:ext cx="10018713" cy="872067"/>
          </a:xfrm>
        </p:spPr>
        <p:txBody>
          <a:bodyPr/>
          <a:lstStyle/>
          <a:p>
            <a:r>
              <a:rPr lang="en-IN" dirty="0">
                <a:latin typeface="Comic Sans MS" panose="030F0702030302020204" pitchFamily="66" charset="0"/>
              </a:rPr>
              <a:t>PROJECT PROGRESS</a:t>
            </a:r>
          </a:p>
        </p:txBody>
      </p:sp>
      <p:sp>
        <p:nvSpPr>
          <p:cNvPr id="3" name="Content Placeholder 2">
            <a:extLst>
              <a:ext uri="{FF2B5EF4-FFF2-40B4-BE49-F238E27FC236}">
                <a16:creationId xmlns:a16="http://schemas.microsoft.com/office/drawing/2014/main" id="{A5F93EC7-2A7C-42C8-B064-25ED6365AB20}"/>
              </a:ext>
            </a:extLst>
          </p:cNvPr>
          <p:cNvSpPr>
            <a:spLocks noGrp="1"/>
          </p:cNvSpPr>
          <p:nvPr>
            <p:ph idx="1"/>
          </p:nvPr>
        </p:nvSpPr>
        <p:spPr>
          <a:xfrm>
            <a:off x="1400334" y="1557867"/>
            <a:ext cx="10018713" cy="4233333"/>
          </a:xfrm>
        </p:spPr>
        <p:txBody>
          <a:bodyPr/>
          <a:lstStyle/>
          <a:p>
            <a:pPr marL="0" indent="0">
              <a:buNone/>
            </a:pPr>
            <a:r>
              <a:rPr lang="en-US" b="0" dirty="0">
                <a:solidFill>
                  <a:srgbClr val="003399"/>
                </a:solidFill>
                <a:effectLst/>
                <a:latin typeface="Comic Sans MS" panose="030F0702030302020204" pitchFamily="66" charset="0"/>
                <a:ea typeface="MS Mincho" panose="02020609040205080304" pitchFamily="49" charset="-128"/>
                <a:cs typeface="Times New Roman" panose="02020603050405020304" pitchFamily="18" charset="0"/>
              </a:rPr>
              <a:t>1) Considering numerous advantages of Faster R-CNN algorithm over other object detection algorithms, the team opted to use Faster R-CNN algorithm for the implementation. </a:t>
            </a:r>
            <a:endParaRPr lang="en-IN" b="1" dirty="0">
              <a:solidFill>
                <a:srgbClr val="003399"/>
              </a:solidFill>
              <a:effectLst/>
              <a:latin typeface="Comic Sans MS" panose="030F0702030302020204" pitchFamily="66" charset="0"/>
              <a:ea typeface="MS Mincho" panose="02020609040205080304" pitchFamily="49" charset="-128"/>
              <a:cs typeface="Times New Roman" panose="02020603050405020304" pitchFamily="18" charset="0"/>
            </a:endParaRPr>
          </a:p>
          <a:p>
            <a:pPr marL="0" indent="0">
              <a:buNone/>
            </a:pPr>
            <a:endParaRPr lang="en-IN" dirty="0">
              <a:solidFill>
                <a:srgbClr val="003399"/>
              </a:solidFill>
            </a:endParaRPr>
          </a:p>
        </p:txBody>
      </p:sp>
    </p:spTree>
    <p:extLst>
      <p:ext uri="{BB962C8B-B14F-4D97-AF65-F5344CB8AC3E}">
        <p14:creationId xmlns:p14="http://schemas.microsoft.com/office/powerpoint/2010/main" val="293552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B154-7655-479F-9BB4-9FAC7E12E948}"/>
              </a:ext>
            </a:extLst>
          </p:cNvPr>
          <p:cNvSpPr>
            <a:spLocks noGrp="1"/>
          </p:cNvSpPr>
          <p:nvPr>
            <p:ph type="title"/>
          </p:nvPr>
        </p:nvSpPr>
        <p:spPr/>
        <p:txBody>
          <a:bodyPr>
            <a:normAutofit/>
          </a:bodyPr>
          <a:lstStyle/>
          <a:p>
            <a:r>
              <a:rPr lang="en-US" sz="2400"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2) The work-flow designed for the project is,</a:t>
            </a:r>
            <a:br>
              <a:rPr lang="en-IN" sz="2400"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br>
            <a:endParaRPr lang="en-IN" sz="2400"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BCA30B90-8F15-45AA-879B-F87705A4F7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5134" y="1896533"/>
            <a:ext cx="2388665" cy="4487334"/>
          </a:xfrm>
          <a:prstGeom prst="rect">
            <a:avLst/>
          </a:prstGeom>
          <a:noFill/>
          <a:ln>
            <a:noFill/>
          </a:ln>
        </p:spPr>
      </p:pic>
    </p:spTree>
    <p:extLst>
      <p:ext uri="{BB962C8B-B14F-4D97-AF65-F5344CB8AC3E}">
        <p14:creationId xmlns:p14="http://schemas.microsoft.com/office/powerpoint/2010/main" val="342168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9A38A-C32E-4FB2-AAA8-5DB211EFA2B4}"/>
              </a:ext>
            </a:extLst>
          </p:cNvPr>
          <p:cNvSpPr>
            <a:spLocks noGrp="1"/>
          </p:cNvSpPr>
          <p:nvPr>
            <p:ph idx="1"/>
          </p:nvPr>
        </p:nvSpPr>
        <p:spPr>
          <a:xfrm>
            <a:off x="1484310" y="1032933"/>
            <a:ext cx="10018713" cy="5207000"/>
          </a:xfrm>
        </p:spPr>
        <p:txBody>
          <a:bodyPr/>
          <a:lstStyle/>
          <a:p>
            <a:pPr marL="0" lvl="0" indent="0">
              <a:lnSpc>
                <a:spcPct val="115000"/>
              </a:lnSpc>
              <a:buNone/>
            </a:pPr>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3) The team referred many reference papers that are published about “Object Detection” for a week.</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pPr marL="0" lvl="0" indent="0">
              <a:lnSpc>
                <a:spcPct val="115000"/>
              </a:lnSpc>
              <a:buNone/>
            </a:pPr>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4) The team started collecting dataset from multiple resources to train the model, and ended up collecting dataset containing around 300 images of different classes of runway like debris, birds, hangar, people, baggage carriers, plane and tow tractor.</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pPr marL="0" lvl="0" indent="0">
              <a:lnSpc>
                <a:spcPct val="115000"/>
              </a:lnSpc>
              <a:buNone/>
            </a:pPr>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5) The team also cleaned the dataset to bring to suitable form for training the model.</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pPr marL="0" lvl="0" indent="0">
              <a:lnSpc>
                <a:spcPct val="115000"/>
              </a:lnSpc>
              <a:buNone/>
            </a:pPr>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6) Currently, the team is working on the construction and implementation of model.</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8430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4FEC-9F63-478B-8E25-E25A4906662E}"/>
              </a:ext>
            </a:extLst>
          </p:cNvPr>
          <p:cNvSpPr>
            <a:spLocks noGrp="1"/>
          </p:cNvSpPr>
          <p:nvPr>
            <p:ph type="title"/>
          </p:nvPr>
        </p:nvSpPr>
        <p:spPr/>
        <p:txBody>
          <a:bodyPr/>
          <a:lstStyle/>
          <a:p>
            <a:r>
              <a:rPr lang="en-US"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ACCOMPLISHMENTS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192A199-9777-4176-A193-1A403EFB4DAF}"/>
              </a:ext>
            </a:extLst>
          </p:cNvPr>
          <p:cNvSpPr>
            <a:spLocks noGrp="1"/>
          </p:cNvSpPr>
          <p:nvPr>
            <p:ph idx="1"/>
          </p:nvPr>
        </p:nvSpPr>
        <p:spPr>
          <a:xfrm>
            <a:off x="1484310" y="1794933"/>
            <a:ext cx="10018713" cy="3996267"/>
          </a:xfrm>
        </p:spPr>
        <p:txBody>
          <a:bodyPr/>
          <a:lstStyle/>
          <a:p>
            <a:pPr marL="0" indent="0">
              <a:buNone/>
            </a:pPr>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The project is on track, as the work is being completed according to the workflow and time-liners.</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363465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56F5-51C8-4CC8-986C-B0490177494E}"/>
              </a:ext>
            </a:extLst>
          </p:cNvPr>
          <p:cNvSpPr>
            <a:spLocks noGrp="1"/>
          </p:cNvSpPr>
          <p:nvPr>
            <p:ph type="title"/>
          </p:nvPr>
        </p:nvSpPr>
        <p:spPr/>
        <p:txBody>
          <a:bodyPr/>
          <a:lstStyle/>
          <a:p>
            <a:r>
              <a:rPr lang="en-US"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ANALYSIS</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8B6246-2CDB-49B7-B262-E93A3F732BC9}"/>
              </a:ext>
            </a:extLst>
          </p:cNvPr>
          <p:cNvSpPr>
            <a:spLocks noGrp="1"/>
          </p:cNvSpPr>
          <p:nvPr>
            <p:ph idx="1"/>
          </p:nvPr>
        </p:nvSpPr>
        <p:spPr>
          <a:xfrm>
            <a:off x="1484310" y="1608667"/>
            <a:ext cx="10018713" cy="4182533"/>
          </a:xfrm>
        </p:spPr>
        <p:txBody>
          <a:bodyPr/>
          <a:lstStyle/>
          <a:p>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While constructing the model, it was found that the dataset quantity that had been collected was not enough for the model training, as it required more data for appropriate object recognition.</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418177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3046-2128-492D-B834-00BCD4318E3F}"/>
              </a:ext>
            </a:extLst>
          </p:cNvPr>
          <p:cNvSpPr>
            <a:spLocks noGrp="1"/>
          </p:cNvSpPr>
          <p:nvPr>
            <p:ph type="title"/>
          </p:nvPr>
        </p:nvSpPr>
        <p:spPr/>
        <p:txBody>
          <a:bodyPr/>
          <a:lstStyle/>
          <a:p>
            <a:r>
              <a:rPr lang="en-US"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ACTIONS TAKEN </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0F71C70-8017-49B4-BFD8-86158B3C52D0}"/>
              </a:ext>
            </a:extLst>
          </p:cNvPr>
          <p:cNvSpPr>
            <a:spLocks noGrp="1"/>
          </p:cNvSpPr>
          <p:nvPr>
            <p:ph idx="1"/>
          </p:nvPr>
        </p:nvSpPr>
        <p:spPr>
          <a:xfrm>
            <a:off x="1484310" y="1659467"/>
            <a:ext cx="10018713" cy="4131733"/>
          </a:xfrm>
        </p:spPr>
        <p:txBody>
          <a:bodyPr/>
          <a:lstStyle/>
          <a:p>
            <a:r>
              <a:rPr lang="en-US" b="0"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rPr>
              <a:t>To address this variance, the team worked on collecting more datasets from different sources for training the model.</a:t>
            </a:r>
          </a:p>
          <a:p>
            <a:r>
              <a:rPr lang="en-US" dirty="0">
                <a:solidFill>
                  <a:srgbClr val="082A75"/>
                </a:solidFill>
                <a:latin typeface="Comic Sans MS" panose="030F0702030302020204" pitchFamily="66" charset="0"/>
                <a:ea typeface="MS Mincho" panose="02020609040205080304" pitchFamily="49" charset="-128"/>
                <a:cs typeface="Times New Roman" panose="02020603050405020304" pitchFamily="18" charset="0"/>
              </a:rPr>
              <a:t>The team achieved to collect 600 images of different classes.</a:t>
            </a:r>
            <a:endParaRPr lang="en-IN" b="1" dirty="0">
              <a:solidFill>
                <a:srgbClr val="082A75"/>
              </a:solidFill>
              <a:effectLst/>
              <a:latin typeface="Comic Sans MS" panose="030F0702030302020204" pitchFamily="66"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412157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4453-2FE5-4413-8CF6-9B540B93E65F}"/>
              </a:ext>
            </a:extLst>
          </p:cNvPr>
          <p:cNvSpPr>
            <a:spLocks noGrp="1"/>
          </p:cNvSpPr>
          <p:nvPr>
            <p:ph type="title"/>
          </p:nvPr>
        </p:nvSpPr>
        <p:spPr>
          <a:xfrm>
            <a:off x="1446989" y="65315"/>
            <a:ext cx="10018713" cy="945501"/>
          </a:xfrm>
        </p:spPr>
        <p:txBody>
          <a:bodyPr/>
          <a:lstStyle/>
          <a:p>
            <a:r>
              <a:rPr lang="en-IN" dirty="0">
                <a:latin typeface="Comic Sans MS" panose="030F0702030302020204" pitchFamily="66" charset="0"/>
              </a:rPr>
              <a:t>PART 1: CONVOLUTION LAYERS</a:t>
            </a:r>
          </a:p>
        </p:txBody>
      </p:sp>
      <p:sp>
        <p:nvSpPr>
          <p:cNvPr id="3" name="Content Placeholder 2">
            <a:extLst>
              <a:ext uri="{FF2B5EF4-FFF2-40B4-BE49-F238E27FC236}">
                <a16:creationId xmlns:a16="http://schemas.microsoft.com/office/drawing/2014/main" id="{863A24C4-7220-4B1A-A9C7-D5315E91635B}"/>
              </a:ext>
            </a:extLst>
          </p:cNvPr>
          <p:cNvSpPr>
            <a:spLocks noGrp="1"/>
          </p:cNvSpPr>
          <p:nvPr>
            <p:ph idx="1"/>
          </p:nvPr>
        </p:nvSpPr>
        <p:spPr>
          <a:xfrm>
            <a:off x="1549625" y="0"/>
            <a:ext cx="10018713" cy="5100735"/>
          </a:xfrm>
        </p:spPr>
        <p:txBody>
          <a:bodyPr/>
          <a:lstStyle/>
          <a:p>
            <a:r>
              <a:rPr lang="en-US" b="0" i="0" dirty="0">
                <a:solidFill>
                  <a:srgbClr val="292929"/>
                </a:solidFill>
                <a:effectLst/>
                <a:latin typeface="Comic Sans MS" panose="030F0702030302020204" pitchFamily="66" charset="0"/>
              </a:rPr>
              <a:t>Convolution networks are generally composed of Convolution layers, pooling layers and a last component which is the fully connected or another extended thing that will be used for an appropriate task like classification or detection.</a:t>
            </a:r>
          </a:p>
          <a:p>
            <a:r>
              <a:rPr lang="en-US" b="0" i="0" dirty="0">
                <a:solidFill>
                  <a:srgbClr val="292929"/>
                </a:solidFill>
                <a:effectLst/>
                <a:latin typeface="Comic Sans MS" panose="030F0702030302020204" pitchFamily="66" charset="0"/>
              </a:rPr>
              <a:t>We compute convolution by sliding filter all along our input image and the result is a two dimension matrix called feature map.</a:t>
            </a:r>
          </a:p>
          <a:p>
            <a:r>
              <a:rPr lang="en-US" b="0" i="0" dirty="0">
                <a:solidFill>
                  <a:srgbClr val="292929"/>
                </a:solidFill>
                <a:effectLst/>
                <a:latin typeface="Comic Sans MS" panose="030F0702030302020204" pitchFamily="66" charset="0"/>
              </a:rPr>
              <a:t>Pooling consists of decreasing quantity of features in the features map by eliminating pixels with low values.</a:t>
            </a: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C6764C02-4FB8-49E2-A14F-502931C37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265" y="4344567"/>
            <a:ext cx="7376160" cy="2324100"/>
          </a:xfrm>
          <a:prstGeom prst="rect">
            <a:avLst/>
          </a:prstGeom>
        </p:spPr>
      </p:pic>
    </p:spTree>
    <p:extLst>
      <p:ext uri="{BB962C8B-B14F-4D97-AF65-F5344CB8AC3E}">
        <p14:creationId xmlns:p14="http://schemas.microsoft.com/office/powerpoint/2010/main" val="321972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1E90-E11A-4EFC-B07A-72DE344B1693}"/>
              </a:ext>
            </a:extLst>
          </p:cNvPr>
          <p:cNvSpPr>
            <a:spLocks noGrp="1"/>
          </p:cNvSpPr>
          <p:nvPr>
            <p:ph type="title"/>
          </p:nvPr>
        </p:nvSpPr>
        <p:spPr>
          <a:xfrm>
            <a:off x="1549625" y="0"/>
            <a:ext cx="10018713" cy="1300064"/>
          </a:xfrm>
        </p:spPr>
        <p:txBody>
          <a:bodyPr/>
          <a:lstStyle/>
          <a:p>
            <a:r>
              <a:rPr lang="en-IN" dirty="0">
                <a:latin typeface="Comic Sans MS" panose="030F0702030302020204" pitchFamily="66" charset="0"/>
              </a:rPr>
              <a:t>PART 2: REGION PROPOSED NETWORK</a:t>
            </a:r>
          </a:p>
        </p:txBody>
      </p:sp>
      <p:sp>
        <p:nvSpPr>
          <p:cNvPr id="3" name="Content Placeholder 2">
            <a:extLst>
              <a:ext uri="{FF2B5EF4-FFF2-40B4-BE49-F238E27FC236}">
                <a16:creationId xmlns:a16="http://schemas.microsoft.com/office/drawing/2014/main" id="{AFA99772-EF8F-4685-8445-FABC51616A37}"/>
              </a:ext>
            </a:extLst>
          </p:cNvPr>
          <p:cNvSpPr>
            <a:spLocks noGrp="1"/>
          </p:cNvSpPr>
          <p:nvPr>
            <p:ph idx="1"/>
          </p:nvPr>
        </p:nvSpPr>
        <p:spPr>
          <a:xfrm>
            <a:off x="1549624" y="408992"/>
            <a:ext cx="10018713" cy="3206620"/>
          </a:xfrm>
        </p:spPr>
        <p:txBody>
          <a:bodyPr/>
          <a:lstStyle/>
          <a:p>
            <a:r>
              <a:rPr lang="en-US" b="0" i="0" dirty="0">
                <a:solidFill>
                  <a:srgbClr val="292929"/>
                </a:solidFill>
                <a:effectLst/>
                <a:latin typeface="Comic Sans MS" panose="030F0702030302020204" pitchFamily="66" charset="0"/>
              </a:rPr>
              <a:t>RPN is small neural network sliding on the last feature map of the convolution layers and predict wether there is an object or not and also predict the bounding box of those objects.</a:t>
            </a:r>
            <a:endParaRPr lang="en-IN" dirty="0">
              <a:latin typeface="Comic Sans MS" panose="030F0702030302020204" pitchFamily="66" charset="0"/>
            </a:endParaRPr>
          </a:p>
        </p:txBody>
      </p:sp>
      <p:pic>
        <p:nvPicPr>
          <p:cNvPr id="6" name="Picture 5">
            <a:extLst>
              <a:ext uri="{FF2B5EF4-FFF2-40B4-BE49-F238E27FC236}">
                <a16:creationId xmlns:a16="http://schemas.microsoft.com/office/drawing/2014/main" id="{6DC6E5D0-13B9-41F2-ADC5-4288E2AA6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379" y="2845835"/>
            <a:ext cx="7175241" cy="3603173"/>
          </a:xfrm>
          <a:prstGeom prst="rect">
            <a:avLst/>
          </a:prstGeom>
        </p:spPr>
      </p:pic>
    </p:spTree>
    <p:extLst>
      <p:ext uri="{BB962C8B-B14F-4D97-AF65-F5344CB8AC3E}">
        <p14:creationId xmlns:p14="http://schemas.microsoft.com/office/powerpoint/2010/main" val="27888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3F32-EB5A-41E3-804B-E8F2FC7F2511}"/>
              </a:ext>
            </a:extLst>
          </p:cNvPr>
          <p:cNvSpPr>
            <a:spLocks noGrp="1"/>
          </p:cNvSpPr>
          <p:nvPr>
            <p:ph type="title"/>
          </p:nvPr>
        </p:nvSpPr>
        <p:spPr>
          <a:xfrm>
            <a:off x="1484309" y="0"/>
            <a:ext cx="10018713" cy="1752599"/>
          </a:xfrm>
        </p:spPr>
        <p:txBody>
          <a:bodyPr/>
          <a:lstStyle/>
          <a:p>
            <a:r>
              <a:rPr lang="en-IN" dirty="0">
                <a:latin typeface="Comic Sans MS" panose="030F0702030302020204" pitchFamily="66" charset="0"/>
              </a:rPr>
              <a:t>PART 3: CLASSES AND BOUNDING BOXES PREDICTION</a:t>
            </a:r>
          </a:p>
        </p:txBody>
      </p:sp>
      <p:sp>
        <p:nvSpPr>
          <p:cNvPr id="3" name="Content Placeholder 2">
            <a:extLst>
              <a:ext uri="{FF2B5EF4-FFF2-40B4-BE49-F238E27FC236}">
                <a16:creationId xmlns:a16="http://schemas.microsoft.com/office/drawing/2014/main" id="{C91F5070-34BA-4371-90D6-FC8BC00CA85E}"/>
              </a:ext>
            </a:extLst>
          </p:cNvPr>
          <p:cNvSpPr>
            <a:spLocks noGrp="1"/>
          </p:cNvSpPr>
          <p:nvPr>
            <p:ph idx="1"/>
          </p:nvPr>
        </p:nvSpPr>
        <p:spPr>
          <a:xfrm>
            <a:off x="1484310" y="1511560"/>
            <a:ext cx="10018713" cy="5103844"/>
          </a:xfrm>
        </p:spPr>
        <p:txBody>
          <a:bodyPr>
            <a:normAutofit/>
          </a:bodyPr>
          <a:lstStyle/>
          <a:p>
            <a:r>
              <a:rPr lang="en-US" sz="3200" b="0" i="0" dirty="0">
                <a:solidFill>
                  <a:srgbClr val="292929"/>
                </a:solidFill>
                <a:effectLst/>
                <a:latin typeface="Comic Sans MS" panose="030F0702030302020204" pitchFamily="66" charset="0"/>
              </a:rPr>
              <a:t>We use another Fully connected neural networks that takes as an input the regions proposed by the RPN and predict object class ( classification) and Bounding boxes (Regression).</a:t>
            </a:r>
          </a:p>
          <a:p>
            <a:r>
              <a:rPr lang="en-US" sz="3200" b="0" i="0" dirty="0">
                <a:solidFill>
                  <a:srgbClr val="292929"/>
                </a:solidFill>
                <a:effectLst/>
                <a:latin typeface="Comic Sans MS" panose="030F0702030302020204" pitchFamily="66" charset="0"/>
              </a:rPr>
              <a:t>To train this architecture, we use SGD to optimize convolution layers filters, RPN weights and the last fully connected layer weights.</a:t>
            </a:r>
            <a:endParaRPr lang="en-IN" sz="3200" dirty="0">
              <a:latin typeface="Comic Sans MS" panose="030F0702030302020204" pitchFamily="66" charset="0"/>
            </a:endParaRPr>
          </a:p>
        </p:txBody>
      </p:sp>
    </p:spTree>
    <p:extLst>
      <p:ext uri="{BB962C8B-B14F-4D97-AF65-F5344CB8AC3E}">
        <p14:creationId xmlns:p14="http://schemas.microsoft.com/office/powerpoint/2010/main" val="17760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C951-A71B-4585-B9C8-C79415B35876}"/>
              </a:ext>
            </a:extLst>
          </p:cNvPr>
          <p:cNvSpPr>
            <a:spLocks noGrp="1"/>
          </p:cNvSpPr>
          <p:nvPr>
            <p:ph type="title"/>
          </p:nvPr>
        </p:nvSpPr>
        <p:spPr>
          <a:xfrm>
            <a:off x="1484310" y="373224"/>
            <a:ext cx="10018713" cy="1045029"/>
          </a:xfrm>
        </p:spPr>
        <p:txBody>
          <a:bodyPr/>
          <a:lstStyle/>
          <a:p>
            <a:r>
              <a:rPr lang="en-IN" dirty="0">
                <a:latin typeface="Comic Sans MS" panose="030F0702030302020204" pitchFamily="66" charset="0"/>
              </a:rPr>
              <a:t>CONVOLUTIONAL LAYERS</a:t>
            </a:r>
          </a:p>
        </p:txBody>
      </p:sp>
      <p:sp>
        <p:nvSpPr>
          <p:cNvPr id="3" name="Content Placeholder 2">
            <a:extLst>
              <a:ext uri="{FF2B5EF4-FFF2-40B4-BE49-F238E27FC236}">
                <a16:creationId xmlns:a16="http://schemas.microsoft.com/office/drawing/2014/main" id="{C70DD882-5648-49C9-ACF9-2370F7E4EBFE}"/>
              </a:ext>
            </a:extLst>
          </p:cNvPr>
          <p:cNvSpPr>
            <a:spLocks noGrp="1"/>
          </p:cNvSpPr>
          <p:nvPr>
            <p:ph idx="1"/>
          </p:nvPr>
        </p:nvSpPr>
        <p:spPr>
          <a:xfrm>
            <a:off x="1484310" y="307910"/>
            <a:ext cx="10018713" cy="6344817"/>
          </a:xfrm>
        </p:spPr>
        <p:txBody>
          <a:bodyPr>
            <a:normAutofit/>
          </a:bodyPr>
          <a:lstStyle/>
          <a:p>
            <a:pPr marL="0" indent="0">
              <a:buNone/>
            </a:pPr>
            <a:r>
              <a:rPr lang="en-IN" sz="2800" dirty="0">
                <a:latin typeface="Comic Sans MS" panose="030F0702030302020204" pitchFamily="66" charset="0"/>
              </a:rPr>
              <a:t>	After careful considerations we concluded that the following two models would be best suited for the PART 1: CONVOLUTIONAL LAYERS for the FASTER RCNN model design.</a:t>
            </a:r>
          </a:p>
          <a:p>
            <a:pPr marL="457200" indent="-457200">
              <a:buFont typeface="+mj-lt"/>
              <a:buAutoNum type="arabicPeriod"/>
            </a:pPr>
            <a:r>
              <a:rPr lang="en-IN" sz="2800" dirty="0">
                <a:latin typeface="Comic Sans MS" panose="030F0702030302020204" pitchFamily="66" charset="0"/>
              </a:rPr>
              <a:t>VGG – 16</a:t>
            </a:r>
          </a:p>
          <a:p>
            <a:pPr marL="457200" indent="-457200">
              <a:buFont typeface="+mj-lt"/>
              <a:buAutoNum type="arabicPeriod"/>
            </a:pPr>
            <a:r>
              <a:rPr lang="en-IN" sz="2800" dirty="0">
                <a:latin typeface="Comic Sans MS" panose="030F0702030302020204" pitchFamily="66" charset="0"/>
              </a:rPr>
              <a:t>ZFnet</a:t>
            </a:r>
          </a:p>
        </p:txBody>
      </p:sp>
    </p:spTree>
    <p:extLst>
      <p:ext uri="{BB962C8B-B14F-4D97-AF65-F5344CB8AC3E}">
        <p14:creationId xmlns:p14="http://schemas.microsoft.com/office/powerpoint/2010/main" val="35095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2A98-BDA5-4588-8AE9-50708295F389}"/>
              </a:ext>
            </a:extLst>
          </p:cNvPr>
          <p:cNvSpPr>
            <a:spLocks noGrp="1"/>
          </p:cNvSpPr>
          <p:nvPr>
            <p:ph type="title"/>
          </p:nvPr>
        </p:nvSpPr>
        <p:spPr>
          <a:xfrm>
            <a:off x="1484310" y="132714"/>
            <a:ext cx="9603275" cy="1049235"/>
          </a:xfrm>
        </p:spPr>
        <p:txBody>
          <a:bodyPr>
            <a:normAutofit/>
          </a:bodyPr>
          <a:lstStyle/>
          <a:p>
            <a:r>
              <a:rPr lang="en-IN" sz="6000" dirty="0">
                <a:latin typeface="Comic Sans MS" panose="030F0702030302020204" pitchFamily="66" charset="0"/>
              </a:rPr>
              <a:t>CONTENTS</a:t>
            </a:r>
          </a:p>
        </p:txBody>
      </p:sp>
      <p:sp>
        <p:nvSpPr>
          <p:cNvPr id="3" name="Content Placeholder 2">
            <a:extLst>
              <a:ext uri="{FF2B5EF4-FFF2-40B4-BE49-F238E27FC236}">
                <a16:creationId xmlns:a16="http://schemas.microsoft.com/office/drawing/2014/main" id="{51047EBA-581B-4F4D-864F-3FB69D066A10}"/>
              </a:ext>
            </a:extLst>
          </p:cNvPr>
          <p:cNvSpPr>
            <a:spLocks noGrp="1"/>
          </p:cNvSpPr>
          <p:nvPr>
            <p:ph idx="1"/>
          </p:nvPr>
        </p:nvSpPr>
        <p:spPr>
          <a:xfrm>
            <a:off x="1484310" y="1659637"/>
            <a:ext cx="10018713" cy="5172408"/>
          </a:xfrm>
        </p:spPr>
        <p:txBody>
          <a:bodyPr>
            <a:normAutofit/>
          </a:bodyPr>
          <a:lstStyle/>
          <a:p>
            <a:r>
              <a:rPr lang="en-IN" dirty="0">
                <a:latin typeface="Comic Sans MS" panose="030F0702030302020204" pitchFamily="66" charset="0"/>
              </a:rPr>
              <a:t>OUR TEAM </a:t>
            </a:r>
          </a:p>
          <a:p>
            <a:r>
              <a:rPr lang="en-IN" dirty="0">
                <a:latin typeface="Comic Sans MS" panose="030F0702030302020204" pitchFamily="66" charset="0"/>
              </a:rPr>
              <a:t>PROJECT INTRODUCTION </a:t>
            </a:r>
          </a:p>
          <a:p>
            <a:r>
              <a:rPr lang="en-IN" dirty="0">
                <a:latin typeface="Comic Sans MS" panose="030F0702030302020204" pitchFamily="66" charset="0"/>
              </a:rPr>
              <a:t>ABOUT THE PROJECT</a:t>
            </a:r>
          </a:p>
          <a:p>
            <a:r>
              <a:rPr lang="en-IN" dirty="0">
                <a:latin typeface="Comic Sans MS" panose="030F0702030302020204" pitchFamily="66" charset="0"/>
              </a:rPr>
              <a:t>SUGGESTED REFERENCE PAPERS</a:t>
            </a:r>
          </a:p>
          <a:p>
            <a:r>
              <a:rPr lang="en-IN" dirty="0">
                <a:latin typeface="Comic Sans MS" panose="030F0702030302020204" pitchFamily="66" charset="0"/>
              </a:rPr>
              <a:t>PROJECT GOALS</a:t>
            </a:r>
          </a:p>
          <a:p>
            <a:r>
              <a:rPr lang="en-IN" dirty="0">
                <a:latin typeface="Comic Sans MS" panose="030F0702030302020204" pitchFamily="66" charset="0"/>
              </a:rPr>
              <a:t>PROJECT PROGRESS</a:t>
            </a:r>
          </a:p>
          <a:p>
            <a:r>
              <a:rPr lang="en-IN" dirty="0">
                <a:latin typeface="Comic Sans MS" panose="030F0702030302020204" pitchFamily="66" charset="0"/>
              </a:rPr>
              <a:t>ACCOMPLISHMENTS</a:t>
            </a:r>
          </a:p>
          <a:p>
            <a:r>
              <a:rPr lang="en-IN" dirty="0">
                <a:latin typeface="Comic Sans MS" panose="030F0702030302020204" pitchFamily="66" charset="0"/>
              </a:rPr>
              <a:t>ANALYSIS</a:t>
            </a:r>
          </a:p>
          <a:p>
            <a:r>
              <a:rPr lang="en-IN" dirty="0">
                <a:latin typeface="Comic Sans MS" panose="030F0702030302020204" pitchFamily="66" charset="0"/>
              </a:rPr>
              <a:t>ACTION TAKEN</a:t>
            </a:r>
          </a:p>
          <a:p>
            <a:endParaRPr lang="en-IN" sz="2800" dirty="0">
              <a:latin typeface="Comic Sans MS" panose="030F0702030302020204" pitchFamily="66" charset="0"/>
            </a:endParaRPr>
          </a:p>
          <a:p>
            <a:endParaRPr lang="en-IN" sz="2800" dirty="0">
              <a:latin typeface="Comic Sans MS" panose="030F0702030302020204" pitchFamily="66" charset="0"/>
            </a:endParaRPr>
          </a:p>
        </p:txBody>
      </p:sp>
      <p:grpSp>
        <p:nvGrpSpPr>
          <p:cNvPr id="4" name="Google Shape;1147;p35">
            <a:extLst>
              <a:ext uri="{FF2B5EF4-FFF2-40B4-BE49-F238E27FC236}">
                <a16:creationId xmlns:a16="http://schemas.microsoft.com/office/drawing/2014/main" id="{0388ADB6-E4A7-4C98-8400-DA38EDB2F783}"/>
              </a:ext>
            </a:extLst>
          </p:cNvPr>
          <p:cNvGrpSpPr/>
          <p:nvPr/>
        </p:nvGrpSpPr>
        <p:grpSpPr>
          <a:xfrm>
            <a:off x="8122473" y="1383972"/>
            <a:ext cx="3634100" cy="4264297"/>
            <a:chOff x="5213500" y="1896950"/>
            <a:chExt cx="1894375" cy="2597325"/>
          </a:xfrm>
        </p:grpSpPr>
        <p:sp>
          <p:nvSpPr>
            <p:cNvPr id="5" name="Google Shape;1148;p35">
              <a:extLst>
                <a:ext uri="{FF2B5EF4-FFF2-40B4-BE49-F238E27FC236}">
                  <a16:creationId xmlns:a16="http://schemas.microsoft.com/office/drawing/2014/main" id="{3D77E6EC-60E2-43D8-910F-C509ADB2A949}"/>
                </a:ext>
              </a:extLst>
            </p:cNvPr>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Google Shape;1149;p35">
              <a:extLst>
                <a:ext uri="{FF2B5EF4-FFF2-40B4-BE49-F238E27FC236}">
                  <a16:creationId xmlns:a16="http://schemas.microsoft.com/office/drawing/2014/main" id="{77E7B940-73D5-45AA-9EFA-6024E9E09726}"/>
                </a:ext>
              </a:extLst>
            </p:cNvPr>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 name="Google Shape;1150;p35">
              <a:extLst>
                <a:ext uri="{FF2B5EF4-FFF2-40B4-BE49-F238E27FC236}">
                  <a16:creationId xmlns:a16="http://schemas.microsoft.com/office/drawing/2014/main" id="{1868D01E-81C4-4394-9894-076678C8534E}"/>
                </a:ext>
              </a:extLst>
            </p:cNvPr>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 name="Google Shape;1151;p35">
              <a:extLst>
                <a:ext uri="{FF2B5EF4-FFF2-40B4-BE49-F238E27FC236}">
                  <a16:creationId xmlns:a16="http://schemas.microsoft.com/office/drawing/2014/main" id="{521CE2F6-4BB2-4891-82E1-F6BD89395815}"/>
                </a:ext>
              </a:extLst>
            </p:cNvPr>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1152;p35">
              <a:extLst>
                <a:ext uri="{FF2B5EF4-FFF2-40B4-BE49-F238E27FC236}">
                  <a16:creationId xmlns:a16="http://schemas.microsoft.com/office/drawing/2014/main" id="{08CC70E3-951C-4439-82A7-7B0E95D32BB3}"/>
                </a:ext>
              </a:extLst>
            </p:cNvPr>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 name="Google Shape;1153;p35">
              <a:extLst>
                <a:ext uri="{FF2B5EF4-FFF2-40B4-BE49-F238E27FC236}">
                  <a16:creationId xmlns:a16="http://schemas.microsoft.com/office/drawing/2014/main" id="{7ECCFA23-66E9-497F-8344-9C63716D5640}"/>
                </a:ext>
              </a:extLst>
            </p:cNvPr>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1154;p35">
              <a:extLst>
                <a:ext uri="{FF2B5EF4-FFF2-40B4-BE49-F238E27FC236}">
                  <a16:creationId xmlns:a16="http://schemas.microsoft.com/office/drawing/2014/main" id="{78FA450B-0C49-4291-A003-A9C14BDCC942}"/>
                </a:ext>
              </a:extLst>
            </p:cNvPr>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1155;p35">
              <a:extLst>
                <a:ext uri="{FF2B5EF4-FFF2-40B4-BE49-F238E27FC236}">
                  <a16:creationId xmlns:a16="http://schemas.microsoft.com/office/drawing/2014/main" id="{FF853FB4-779A-4A11-85A3-E9264E647B67}"/>
                </a:ext>
              </a:extLst>
            </p:cNvPr>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1156;p35">
              <a:extLst>
                <a:ext uri="{FF2B5EF4-FFF2-40B4-BE49-F238E27FC236}">
                  <a16:creationId xmlns:a16="http://schemas.microsoft.com/office/drawing/2014/main" id="{D68A9292-602E-4D29-A15B-DB14B6D1FF64}"/>
                </a:ext>
              </a:extLst>
            </p:cNvPr>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1157;p35">
              <a:extLst>
                <a:ext uri="{FF2B5EF4-FFF2-40B4-BE49-F238E27FC236}">
                  <a16:creationId xmlns:a16="http://schemas.microsoft.com/office/drawing/2014/main" id="{9C932F0F-ED5F-4947-95A2-C49EF0979954}"/>
                </a:ext>
              </a:extLst>
            </p:cNvPr>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 name="Google Shape;1158;p35">
              <a:extLst>
                <a:ext uri="{FF2B5EF4-FFF2-40B4-BE49-F238E27FC236}">
                  <a16:creationId xmlns:a16="http://schemas.microsoft.com/office/drawing/2014/main" id="{8FF12F9D-ABD0-45FC-BCB1-F1B0130AF4F7}"/>
                </a:ext>
              </a:extLst>
            </p:cNvPr>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159;p35">
              <a:extLst>
                <a:ext uri="{FF2B5EF4-FFF2-40B4-BE49-F238E27FC236}">
                  <a16:creationId xmlns:a16="http://schemas.microsoft.com/office/drawing/2014/main" id="{4AF58C44-D906-40DF-9068-515147655F08}"/>
                </a:ext>
              </a:extLst>
            </p:cNvPr>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 name="Google Shape;1160;p35">
              <a:extLst>
                <a:ext uri="{FF2B5EF4-FFF2-40B4-BE49-F238E27FC236}">
                  <a16:creationId xmlns:a16="http://schemas.microsoft.com/office/drawing/2014/main" id="{A05279E9-5E89-4F67-9625-61940AE0DA14}"/>
                </a:ext>
              </a:extLst>
            </p:cNvPr>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 name="Google Shape;1161;p35">
              <a:extLst>
                <a:ext uri="{FF2B5EF4-FFF2-40B4-BE49-F238E27FC236}">
                  <a16:creationId xmlns:a16="http://schemas.microsoft.com/office/drawing/2014/main" id="{98FDF604-0F9D-4459-9FDE-9ABEB806A472}"/>
                </a:ext>
              </a:extLst>
            </p:cNvPr>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 name="Google Shape;1162;p35">
              <a:extLst>
                <a:ext uri="{FF2B5EF4-FFF2-40B4-BE49-F238E27FC236}">
                  <a16:creationId xmlns:a16="http://schemas.microsoft.com/office/drawing/2014/main" id="{95C0F890-E235-4DC8-A870-D069FBC733BA}"/>
                </a:ext>
              </a:extLst>
            </p:cNvPr>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 name="Google Shape;1163;p35">
              <a:extLst>
                <a:ext uri="{FF2B5EF4-FFF2-40B4-BE49-F238E27FC236}">
                  <a16:creationId xmlns:a16="http://schemas.microsoft.com/office/drawing/2014/main" id="{8F6CD5CE-F542-4B2E-B5AB-79581654B2B9}"/>
                </a:ext>
              </a:extLst>
            </p:cNvPr>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1164;p35">
              <a:extLst>
                <a:ext uri="{FF2B5EF4-FFF2-40B4-BE49-F238E27FC236}">
                  <a16:creationId xmlns:a16="http://schemas.microsoft.com/office/drawing/2014/main" id="{F04F5E04-0BA3-4276-A560-B9D70BE9F756}"/>
                </a:ext>
              </a:extLst>
            </p:cNvPr>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 name="Google Shape;1165;p35">
              <a:extLst>
                <a:ext uri="{FF2B5EF4-FFF2-40B4-BE49-F238E27FC236}">
                  <a16:creationId xmlns:a16="http://schemas.microsoft.com/office/drawing/2014/main" id="{5A388FB3-5174-4A18-8905-883F368A8513}"/>
                </a:ext>
              </a:extLst>
            </p:cNvPr>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 name="Google Shape;1166;p35">
              <a:extLst>
                <a:ext uri="{FF2B5EF4-FFF2-40B4-BE49-F238E27FC236}">
                  <a16:creationId xmlns:a16="http://schemas.microsoft.com/office/drawing/2014/main" id="{ED2087A7-E3D9-4EB0-B073-711A37223CCC}"/>
                </a:ext>
              </a:extLst>
            </p:cNvPr>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 name="Google Shape;1167;p35">
              <a:extLst>
                <a:ext uri="{FF2B5EF4-FFF2-40B4-BE49-F238E27FC236}">
                  <a16:creationId xmlns:a16="http://schemas.microsoft.com/office/drawing/2014/main" id="{E89F9B03-EDFC-4F78-84E5-29584F27E586}"/>
                </a:ext>
              </a:extLst>
            </p:cNvPr>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 name="Google Shape;1168;p35">
              <a:extLst>
                <a:ext uri="{FF2B5EF4-FFF2-40B4-BE49-F238E27FC236}">
                  <a16:creationId xmlns:a16="http://schemas.microsoft.com/office/drawing/2014/main" id="{329E103F-EA45-479A-BD92-8CD654A0EB96}"/>
                </a:ext>
              </a:extLst>
            </p:cNvPr>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 name="Google Shape;1169;p35">
              <a:extLst>
                <a:ext uri="{FF2B5EF4-FFF2-40B4-BE49-F238E27FC236}">
                  <a16:creationId xmlns:a16="http://schemas.microsoft.com/office/drawing/2014/main" id="{9B624B4A-26E9-4D69-8A1C-8C93C5DA9ED1}"/>
                </a:ext>
              </a:extLst>
            </p:cNvPr>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 name="Google Shape;1170;p35">
              <a:extLst>
                <a:ext uri="{FF2B5EF4-FFF2-40B4-BE49-F238E27FC236}">
                  <a16:creationId xmlns:a16="http://schemas.microsoft.com/office/drawing/2014/main" id="{9841FD48-C0E8-4065-8511-1FB20DC05F8C}"/>
                </a:ext>
              </a:extLst>
            </p:cNvPr>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 name="Google Shape;1171;p35">
              <a:extLst>
                <a:ext uri="{FF2B5EF4-FFF2-40B4-BE49-F238E27FC236}">
                  <a16:creationId xmlns:a16="http://schemas.microsoft.com/office/drawing/2014/main" id="{4A95CF07-435F-4AD4-ADF4-7B25E1A2468C}"/>
                </a:ext>
              </a:extLst>
            </p:cNvPr>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1172;p35">
              <a:extLst>
                <a:ext uri="{FF2B5EF4-FFF2-40B4-BE49-F238E27FC236}">
                  <a16:creationId xmlns:a16="http://schemas.microsoft.com/office/drawing/2014/main" id="{08F1C143-75FB-42A8-B567-06C035BEEB67}"/>
                </a:ext>
              </a:extLst>
            </p:cNvPr>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1173;p35">
              <a:extLst>
                <a:ext uri="{FF2B5EF4-FFF2-40B4-BE49-F238E27FC236}">
                  <a16:creationId xmlns:a16="http://schemas.microsoft.com/office/drawing/2014/main" id="{836E8306-32E6-46E8-A755-D36891F93E97}"/>
                </a:ext>
              </a:extLst>
            </p:cNvPr>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1174;p35">
              <a:extLst>
                <a:ext uri="{FF2B5EF4-FFF2-40B4-BE49-F238E27FC236}">
                  <a16:creationId xmlns:a16="http://schemas.microsoft.com/office/drawing/2014/main" id="{F25A2B79-8FBD-46B8-B576-86382ECE1601}"/>
                </a:ext>
              </a:extLst>
            </p:cNvPr>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1175;p35">
              <a:extLst>
                <a:ext uri="{FF2B5EF4-FFF2-40B4-BE49-F238E27FC236}">
                  <a16:creationId xmlns:a16="http://schemas.microsoft.com/office/drawing/2014/main" id="{BF4C0EE1-1EBE-4544-809E-B7B559B386F1}"/>
                </a:ext>
              </a:extLst>
            </p:cNvPr>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1176;p35">
              <a:extLst>
                <a:ext uri="{FF2B5EF4-FFF2-40B4-BE49-F238E27FC236}">
                  <a16:creationId xmlns:a16="http://schemas.microsoft.com/office/drawing/2014/main" id="{07F1F2D1-5633-42C9-98A1-4F40EF4F0DFB}"/>
                </a:ext>
              </a:extLst>
            </p:cNvPr>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1177;p35">
              <a:extLst>
                <a:ext uri="{FF2B5EF4-FFF2-40B4-BE49-F238E27FC236}">
                  <a16:creationId xmlns:a16="http://schemas.microsoft.com/office/drawing/2014/main" id="{FEECEB27-0068-4EFF-ADCD-CC9913CDC540}"/>
                </a:ext>
              </a:extLst>
            </p:cNvPr>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1178;p35">
              <a:extLst>
                <a:ext uri="{FF2B5EF4-FFF2-40B4-BE49-F238E27FC236}">
                  <a16:creationId xmlns:a16="http://schemas.microsoft.com/office/drawing/2014/main" id="{CBA4EBD4-D169-48BE-976E-1B5998FB59A1}"/>
                </a:ext>
              </a:extLst>
            </p:cNvPr>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1179;p35">
              <a:extLst>
                <a:ext uri="{FF2B5EF4-FFF2-40B4-BE49-F238E27FC236}">
                  <a16:creationId xmlns:a16="http://schemas.microsoft.com/office/drawing/2014/main" id="{86588144-971D-406A-84CA-80F5C548AE3E}"/>
                </a:ext>
              </a:extLst>
            </p:cNvPr>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1180;p35">
              <a:extLst>
                <a:ext uri="{FF2B5EF4-FFF2-40B4-BE49-F238E27FC236}">
                  <a16:creationId xmlns:a16="http://schemas.microsoft.com/office/drawing/2014/main" id="{4857B3A0-8B44-4F90-9F4A-67F58D2CA3A8}"/>
                </a:ext>
              </a:extLst>
            </p:cNvPr>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1181;p35">
              <a:extLst>
                <a:ext uri="{FF2B5EF4-FFF2-40B4-BE49-F238E27FC236}">
                  <a16:creationId xmlns:a16="http://schemas.microsoft.com/office/drawing/2014/main" id="{F064B188-9725-4A20-876C-152EA0FB1DB9}"/>
                </a:ext>
              </a:extLst>
            </p:cNvPr>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1182;p35">
              <a:extLst>
                <a:ext uri="{FF2B5EF4-FFF2-40B4-BE49-F238E27FC236}">
                  <a16:creationId xmlns:a16="http://schemas.microsoft.com/office/drawing/2014/main" id="{8D0C981E-FD4E-4760-8A11-92969B94BC30}"/>
                </a:ext>
              </a:extLst>
            </p:cNvPr>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1183;p35">
              <a:extLst>
                <a:ext uri="{FF2B5EF4-FFF2-40B4-BE49-F238E27FC236}">
                  <a16:creationId xmlns:a16="http://schemas.microsoft.com/office/drawing/2014/main" id="{84CD37B8-E8CD-4364-BF72-6D56CCAAF6E7}"/>
                </a:ext>
              </a:extLst>
            </p:cNvPr>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1184;p35">
              <a:extLst>
                <a:ext uri="{FF2B5EF4-FFF2-40B4-BE49-F238E27FC236}">
                  <a16:creationId xmlns:a16="http://schemas.microsoft.com/office/drawing/2014/main" id="{D698B811-7996-4AE3-BFA6-EB5330CF87D3}"/>
                </a:ext>
              </a:extLst>
            </p:cNvPr>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1185;p35">
              <a:extLst>
                <a:ext uri="{FF2B5EF4-FFF2-40B4-BE49-F238E27FC236}">
                  <a16:creationId xmlns:a16="http://schemas.microsoft.com/office/drawing/2014/main" id="{FC617362-B247-4F35-87D6-B019E1F9A25E}"/>
                </a:ext>
              </a:extLst>
            </p:cNvPr>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1186;p35">
              <a:extLst>
                <a:ext uri="{FF2B5EF4-FFF2-40B4-BE49-F238E27FC236}">
                  <a16:creationId xmlns:a16="http://schemas.microsoft.com/office/drawing/2014/main" id="{6C5CE37D-B1D8-49F3-8C49-AB8882347194}"/>
                </a:ext>
              </a:extLst>
            </p:cNvPr>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1187;p35">
              <a:extLst>
                <a:ext uri="{FF2B5EF4-FFF2-40B4-BE49-F238E27FC236}">
                  <a16:creationId xmlns:a16="http://schemas.microsoft.com/office/drawing/2014/main" id="{C252842B-DFCF-4D1C-81BC-D0113C25143A}"/>
                </a:ext>
              </a:extLst>
            </p:cNvPr>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1188;p35">
              <a:extLst>
                <a:ext uri="{FF2B5EF4-FFF2-40B4-BE49-F238E27FC236}">
                  <a16:creationId xmlns:a16="http://schemas.microsoft.com/office/drawing/2014/main" id="{6527B842-0B6E-4EF1-B308-8478D528E01F}"/>
                </a:ext>
              </a:extLst>
            </p:cNvPr>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 name="Google Shape;1189;p35">
              <a:extLst>
                <a:ext uri="{FF2B5EF4-FFF2-40B4-BE49-F238E27FC236}">
                  <a16:creationId xmlns:a16="http://schemas.microsoft.com/office/drawing/2014/main" id="{788B8C35-CB80-4C64-9D80-8A874A7BC215}"/>
                </a:ext>
              </a:extLst>
            </p:cNvPr>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1190;p35">
              <a:extLst>
                <a:ext uri="{FF2B5EF4-FFF2-40B4-BE49-F238E27FC236}">
                  <a16:creationId xmlns:a16="http://schemas.microsoft.com/office/drawing/2014/main" id="{2A972A2F-3D39-429D-8066-CF74EF04F63F}"/>
                </a:ext>
              </a:extLst>
            </p:cNvPr>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1191;p35">
              <a:extLst>
                <a:ext uri="{FF2B5EF4-FFF2-40B4-BE49-F238E27FC236}">
                  <a16:creationId xmlns:a16="http://schemas.microsoft.com/office/drawing/2014/main" id="{29078B4E-D727-4EB6-8106-6FEB7B666650}"/>
                </a:ext>
              </a:extLst>
            </p:cNvPr>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1192;p35">
              <a:extLst>
                <a:ext uri="{FF2B5EF4-FFF2-40B4-BE49-F238E27FC236}">
                  <a16:creationId xmlns:a16="http://schemas.microsoft.com/office/drawing/2014/main" id="{49D1B3B0-B01C-4735-84DA-A401D5111F5A}"/>
                </a:ext>
              </a:extLst>
            </p:cNvPr>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 name="Google Shape;1193;p35">
              <a:extLst>
                <a:ext uri="{FF2B5EF4-FFF2-40B4-BE49-F238E27FC236}">
                  <a16:creationId xmlns:a16="http://schemas.microsoft.com/office/drawing/2014/main" id="{28B20176-4D71-484E-8868-E5E9CA95BCE1}"/>
                </a:ext>
              </a:extLst>
            </p:cNvPr>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1194;p35">
              <a:extLst>
                <a:ext uri="{FF2B5EF4-FFF2-40B4-BE49-F238E27FC236}">
                  <a16:creationId xmlns:a16="http://schemas.microsoft.com/office/drawing/2014/main" id="{6B82863E-4CF6-4E66-942F-7DDB02C4ED76}"/>
                </a:ext>
              </a:extLst>
            </p:cNvPr>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 name="Google Shape;1195;p35">
              <a:extLst>
                <a:ext uri="{FF2B5EF4-FFF2-40B4-BE49-F238E27FC236}">
                  <a16:creationId xmlns:a16="http://schemas.microsoft.com/office/drawing/2014/main" id="{4896C7FE-2D2F-4E23-8556-DAD19F65BDE8}"/>
                </a:ext>
              </a:extLst>
            </p:cNvPr>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 name="Google Shape;1196;p35">
              <a:extLst>
                <a:ext uri="{FF2B5EF4-FFF2-40B4-BE49-F238E27FC236}">
                  <a16:creationId xmlns:a16="http://schemas.microsoft.com/office/drawing/2014/main" id="{281DF986-C55F-4314-BE11-0FD6AAA27FF1}"/>
                </a:ext>
              </a:extLst>
            </p:cNvPr>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4" name="Google Shape;1197;p35">
              <a:extLst>
                <a:ext uri="{FF2B5EF4-FFF2-40B4-BE49-F238E27FC236}">
                  <a16:creationId xmlns:a16="http://schemas.microsoft.com/office/drawing/2014/main" id="{DB98D689-D261-419F-A32C-65ECCEB4B7F4}"/>
                </a:ext>
              </a:extLst>
            </p:cNvPr>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1198;p35">
              <a:extLst>
                <a:ext uri="{FF2B5EF4-FFF2-40B4-BE49-F238E27FC236}">
                  <a16:creationId xmlns:a16="http://schemas.microsoft.com/office/drawing/2014/main" id="{B21B2378-270D-4A95-AFD4-E8AAB0A70099}"/>
                </a:ext>
              </a:extLst>
            </p:cNvPr>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1199;p35">
              <a:extLst>
                <a:ext uri="{FF2B5EF4-FFF2-40B4-BE49-F238E27FC236}">
                  <a16:creationId xmlns:a16="http://schemas.microsoft.com/office/drawing/2014/main" id="{FA7E472E-2BD5-4D6C-926A-3B73D7E595D4}"/>
                </a:ext>
              </a:extLst>
            </p:cNvPr>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 name="Google Shape;1200;p35">
              <a:extLst>
                <a:ext uri="{FF2B5EF4-FFF2-40B4-BE49-F238E27FC236}">
                  <a16:creationId xmlns:a16="http://schemas.microsoft.com/office/drawing/2014/main" id="{D36668F6-AD18-4039-9A45-7208998A2192}"/>
                </a:ext>
              </a:extLst>
            </p:cNvPr>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 name="Google Shape;1201;p35">
              <a:extLst>
                <a:ext uri="{FF2B5EF4-FFF2-40B4-BE49-F238E27FC236}">
                  <a16:creationId xmlns:a16="http://schemas.microsoft.com/office/drawing/2014/main" id="{7C86AE69-6FD8-4163-958B-6D6BFBD5BEF0}"/>
                </a:ext>
              </a:extLst>
            </p:cNvPr>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 name="Google Shape;1202;p35">
              <a:extLst>
                <a:ext uri="{FF2B5EF4-FFF2-40B4-BE49-F238E27FC236}">
                  <a16:creationId xmlns:a16="http://schemas.microsoft.com/office/drawing/2014/main" id="{8A8AD432-DD7C-4B7F-BDD2-0E606A8872ED}"/>
                </a:ext>
              </a:extLst>
            </p:cNvPr>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0" name="Google Shape;1203;p35">
              <a:extLst>
                <a:ext uri="{FF2B5EF4-FFF2-40B4-BE49-F238E27FC236}">
                  <a16:creationId xmlns:a16="http://schemas.microsoft.com/office/drawing/2014/main" id="{48DEBDA4-64B5-47C2-A3EF-84318F788B29}"/>
                </a:ext>
              </a:extLst>
            </p:cNvPr>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1" name="Google Shape;1204;p35">
              <a:extLst>
                <a:ext uri="{FF2B5EF4-FFF2-40B4-BE49-F238E27FC236}">
                  <a16:creationId xmlns:a16="http://schemas.microsoft.com/office/drawing/2014/main" id="{D6730AB5-AD74-4864-9E90-E746242FE6FF}"/>
                </a:ext>
              </a:extLst>
            </p:cNvPr>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2" name="Google Shape;1205;p35">
              <a:extLst>
                <a:ext uri="{FF2B5EF4-FFF2-40B4-BE49-F238E27FC236}">
                  <a16:creationId xmlns:a16="http://schemas.microsoft.com/office/drawing/2014/main" id="{4D7C3E70-906A-45A8-B795-A9EC4322F19D}"/>
                </a:ext>
              </a:extLst>
            </p:cNvPr>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 name="Google Shape;1206;p35">
              <a:extLst>
                <a:ext uri="{FF2B5EF4-FFF2-40B4-BE49-F238E27FC236}">
                  <a16:creationId xmlns:a16="http://schemas.microsoft.com/office/drawing/2014/main" id="{91CCEED6-C95A-4436-9FBA-DD3FE71C0DA2}"/>
                </a:ext>
              </a:extLst>
            </p:cNvPr>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 name="Google Shape;1207;p35">
              <a:extLst>
                <a:ext uri="{FF2B5EF4-FFF2-40B4-BE49-F238E27FC236}">
                  <a16:creationId xmlns:a16="http://schemas.microsoft.com/office/drawing/2014/main" id="{454BE428-4303-40D8-8638-C28770CC91F4}"/>
                </a:ext>
              </a:extLst>
            </p:cNvPr>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5" name="Google Shape;1208;p35">
              <a:extLst>
                <a:ext uri="{FF2B5EF4-FFF2-40B4-BE49-F238E27FC236}">
                  <a16:creationId xmlns:a16="http://schemas.microsoft.com/office/drawing/2014/main" id="{6A497CED-5C75-4943-A1DF-9F995F079213}"/>
                </a:ext>
              </a:extLst>
            </p:cNvPr>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6" name="Google Shape;1209;p35">
              <a:extLst>
                <a:ext uri="{FF2B5EF4-FFF2-40B4-BE49-F238E27FC236}">
                  <a16:creationId xmlns:a16="http://schemas.microsoft.com/office/drawing/2014/main" id="{98EE59F7-1323-4C4A-B8D3-E7A35AA6A5BB}"/>
                </a:ext>
              </a:extLst>
            </p:cNvPr>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 name="Google Shape;1210;p35">
              <a:extLst>
                <a:ext uri="{FF2B5EF4-FFF2-40B4-BE49-F238E27FC236}">
                  <a16:creationId xmlns:a16="http://schemas.microsoft.com/office/drawing/2014/main" id="{1E235CEB-BC1E-4129-BF04-944EDD0D85F9}"/>
                </a:ext>
              </a:extLst>
            </p:cNvPr>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 name="Google Shape;1211;p35">
              <a:extLst>
                <a:ext uri="{FF2B5EF4-FFF2-40B4-BE49-F238E27FC236}">
                  <a16:creationId xmlns:a16="http://schemas.microsoft.com/office/drawing/2014/main" id="{72AF72FA-FF5A-403B-848A-D8FA684F15CA}"/>
                </a:ext>
              </a:extLst>
            </p:cNvPr>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 name="Google Shape;1212;p35">
              <a:extLst>
                <a:ext uri="{FF2B5EF4-FFF2-40B4-BE49-F238E27FC236}">
                  <a16:creationId xmlns:a16="http://schemas.microsoft.com/office/drawing/2014/main" id="{EC37236F-E79B-4AFB-91EC-39EDBB70C98E}"/>
                </a:ext>
              </a:extLst>
            </p:cNvPr>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 name="Google Shape;1213;p35">
              <a:extLst>
                <a:ext uri="{FF2B5EF4-FFF2-40B4-BE49-F238E27FC236}">
                  <a16:creationId xmlns:a16="http://schemas.microsoft.com/office/drawing/2014/main" id="{FB584D29-846A-498A-B616-4381B85F4BED}"/>
                </a:ext>
              </a:extLst>
            </p:cNvPr>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 name="Google Shape;1214;p35">
              <a:extLst>
                <a:ext uri="{FF2B5EF4-FFF2-40B4-BE49-F238E27FC236}">
                  <a16:creationId xmlns:a16="http://schemas.microsoft.com/office/drawing/2014/main" id="{526FF80F-69E7-424C-9BFF-F5B1C20E5AA0}"/>
                </a:ext>
              </a:extLst>
            </p:cNvPr>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2" name="Google Shape;1215;p35">
              <a:extLst>
                <a:ext uri="{FF2B5EF4-FFF2-40B4-BE49-F238E27FC236}">
                  <a16:creationId xmlns:a16="http://schemas.microsoft.com/office/drawing/2014/main" id="{752FBB58-02FB-4CB8-A44D-FDA4BBC60377}"/>
                </a:ext>
              </a:extLst>
            </p:cNvPr>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1216;p35">
              <a:extLst>
                <a:ext uri="{FF2B5EF4-FFF2-40B4-BE49-F238E27FC236}">
                  <a16:creationId xmlns:a16="http://schemas.microsoft.com/office/drawing/2014/main" id="{2474A52D-CEBD-4B40-AAA4-45A8EE7554F0}"/>
                </a:ext>
              </a:extLst>
            </p:cNvPr>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1217;p35">
              <a:extLst>
                <a:ext uri="{FF2B5EF4-FFF2-40B4-BE49-F238E27FC236}">
                  <a16:creationId xmlns:a16="http://schemas.microsoft.com/office/drawing/2014/main" id="{6758944C-8702-4596-BD52-1FE7B7CF9941}"/>
                </a:ext>
              </a:extLst>
            </p:cNvPr>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5" name="Google Shape;1218;p35">
              <a:extLst>
                <a:ext uri="{FF2B5EF4-FFF2-40B4-BE49-F238E27FC236}">
                  <a16:creationId xmlns:a16="http://schemas.microsoft.com/office/drawing/2014/main" id="{4D530A2D-DE92-417B-AD48-A718B04B2066}"/>
                </a:ext>
              </a:extLst>
            </p:cNvPr>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6" name="Google Shape;1219;p35">
              <a:extLst>
                <a:ext uri="{FF2B5EF4-FFF2-40B4-BE49-F238E27FC236}">
                  <a16:creationId xmlns:a16="http://schemas.microsoft.com/office/drawing/2014/main" id="{5DC26B82-FFA3-4E05-B8F7-AD736C29EAD4}"/>
                </a:ext>
              </a:extLst>
            </p:cNvPr>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7" name="Google Shape;1220;p35">
              <a:extLst>
                <a:ext uri="{FF2B5EF4-FFF2-40B4-BE49-F238E27FC236}">
                  <a16:creationId xmlns:a16="http://schemas.microsoft.com/office/drawing/2014/main" id="{67EB99EA-83B5-48E5-BACF-3CE5E6A3114F}"/>
                </a:ext>
              </a:extLst>
            </p:cNvPr>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8" name="Google Shape;1221;p35">
              <a:extLst>
                <a:ext uri="{FF2B5EF4-FFF2-40B4-BE49-F238E27FC236}">
                  <a16:creationId xmlns:a16="http://schemas.microsoft.com/office/drawing/2014/main" id="{08656E94-85BB-49DB-B654-ACFBC61925A7}"/>
                </a:ext>
              </a:extLst>
            </p:cNvPr>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9" name="Google Shape;1222;p35">
              <a:extLst>
                <a:ext uri="{FF2B5EF4-FFF2-40B4-BE49-F238E27FC236}">
                  <a16:creationId xmlns:a16="http://schemas.microsoft.com/office/drawing/2014/main" id="{42755881-CAAA-4E30-AE02-474ED3E6C08E}"/>
                </a:ext>
              </a:extLst>
            </p:cNvPr>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0" name="Google Shape;1223;p35">
              <a:extLst>
                <a:ext uri="{FF2B5EF4-FFF2-40B4-BE49-F238E27FC236}">
                  <a16:creationId xmlns:a16="http://schemas.microsoft.com/office/drawing/2014/main" id="{A86E5C79-60E4-4788-9649-61ED5874F170}"/>
                </a:ext>
              </a:extLst>
            </p:cNvPr>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1" name="Google Shape;1224;p35">
              <a:extLst>
                <a:ext uri="{FF2B5EF4-FFF2-40B4-BE49-F238E27FC236}">
                  <a16:creationId xmlns:a16="http://schemas.microsoft.com/office/drawing/2014/main" id="{597578FB-9037-4AD8-9E59-8496AD9AA315}"/>
                </a:ext>
              </a:extLst>
            </p:cNvPr>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 name="Google Shape;1225;p35">
              <a:extLst>
                <a:ext uri="{FF2B5EF4-FFF2-40B4-BE49-F238E27FC236}">
                  <a16:creationId xmlns:a16="http://schemas.microsoft.com/office/drawing/2014/main" id="{DC1D2BBF-6865-4D2F-A23A-DEFA8C6A8269}"/>
                </a:ext>
              </a:extLst>
            </p:cNvPr>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 name="Google Shape;1226;p35">
              <a:extLst>
                <a:ext uri="{FF2B5EF4-FFF2-40B4-BE49-F238E27FC236}">
                  <a16:creationId xmlns:a16="http://schemas.microsoft.com/office/drawing/2014/main" id="{061EA476-BF93-467C-8376-BF723ACC70FA}"/>
                </a:ext>
              </a:extLst>
            </p:cNvPr>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 name="Google Shape;1227;p35">
              <a:extLst>
                <a:ext uri="{FF2B5EF4-FFF2-40B4-BE49-F238E27FC236}">
                  <a16:creationId xmlns:a16="http://schemas.microsoft.com/office/drawing/2014/main" id="{A4874112-295C-433E-9243-73D029295BB6}"/>
                </a:ext>
              </a:extLst>
            </p:cNvPr>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 name="Google Shape;1228;p35">
              <a:extLst>
                <a:ext uri="{FF2B5EF4-FFF2-40B4-BE49-F238E27FC236}">
                  <a16:creationId xmlns:a16="http://schemas.microsoft.com/office/drawing/2014/main" id="{48E7A8C3-2ACF-4C38-B93C-5D8F19E389BD}"/>
                </a:ext>
              </a:extLst>
            </p:cNvPr>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 name="Google Shape;1229;p35">
              <a:extLst>
                <a:ext uri="{FF2B5EF4-FFF2-40B4-BE49-F238E27FC236}">
                  <a16:creationId xmlns:a16="http://schemas.microsoft.com/office/drawing/2014/main" id="{83939154-23B4-4E3B-B213-244DA2A3AC37}"/>
                </a:ext>
              </a:extLst>
            </p:cNvPr>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1230;p35">
              <a:extLst>
                <a:ext uri="{FF2B5EF4-FFF2-40B4-BE49-F238E27FC236}">
                  <a16:creationId xmlns:a16="http://schemas.microsoft.com/office/drawing/2014/main" id="{A8995C3C-A06C-4D2D-B435-7ED26296A641}"/>
                </a:ext>
              </a:extLst>
            </p:cNvPr>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1231;p35">
              <a:extLst>
                <a:ext uri="{FF2B5EF4-FFF2-40B4-BE49-F238E27FC236}">
                  <a16:creationId xmlns:a16="http://schemas.microsoft.com/office/drawing/2014/main" id="{0C7E6A5A-758A-4DD2-90D8-A616C71D7FD6}"/>
                </a:ext>
              </a:extLst>
            </p:cNvPr>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9" name="Google Shape;1232;p35">
              <a:extLst>
                <a:ext uri="{FF2B5EF4-FFF2-40B4-BE49-F238E27FC236}">
                  <a16:creationId xmlns:a16="http://schemas.microsoft.com/office/drawing/2014/main" id="{E5558EF9-B0AB-4191-99E5-E2ECAB04373D}"/>
                </a:ext>
              </a:extLst>
            </p:cNvPr>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1233;p35">
              <a:extLst>
                <a:ext uri="{FF2B5EF4-FFF2-40B4-BE49-F238E27FC236}">
                  <a16:creationId xmlns:a16="http://schemas.microsoft.com/office/drawing/2014/main" id="{FC6CA673-DF02-4BF6-ADF3-2B0BCD2D2E66}"/>
                </a:ext>
              </a:extLst>
            </p:cNvPr>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1" name="Google Shape;1234;p35">
              <a:extLst>
                <a:ext uri="{FF2B5EF4-FFF2-40B4-BE49-F238E27FC236}">
                  <a16:creationId xmlns:a16="http://schemas.microsoft.com/office/drawing/2014/main" id="{EA9CB11E-077E-478F-A809-4174875B686E}"/>
                </a:ext>
              </a:extLst>
            </p:cNvPr>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2" name="Google Shape;1235;p35">
              <a:extLst>
                <a:ext uri="{FF2B5EF4-FFF2-40B4-BE49-F238E27FC236}">
                  <a16:creationId xmlns:a16="http://schemas.microsoft.com/office/drawing/2014/main" id="{3CFFE74A-7EAD-456D-8FAF-823A6C9D2EDC}"/>
                </a:ext>
              </a:extLst>
            </p:cNvPr>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3" name="Google Shape;1236;p35">
              <a:extLst>
                <a:ext uri="{FF2B5EF4-FFF2-40B4-BE49-F238E27FC236}">
                  <a16:creationId xmlns:a16="http://schemas.microsoft.com/office/drawing/2014/main" id="{7EF8CEB7-FB67-4E34-A074-9FE4B58E674F}"/>
                </a:ext>
              </a:extLst>
            </p:cNvPr>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4" name="Google Shape;1237;p35">
              <a:extLst>
                <a:ext uri="{FF2B5EF4-FFF2-40B4-BE49-F238E27FC236}">
                  <a16:creationId xmlns:a16="http://schemas.microsoft.com/office/drawing/2014/main" id="{22D03932-49A1-4B3E-9DF5-48888FE5F7CB}"/>
                </a:ext>
              </a:extLst>
            </p:cNvPr>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5" name="Google Shape;1238;p35">
              <a:extLst>
                <a:ext uri="{FF2B5EF4-FFF2-40B4-BE49-F238E27FC236}">
                  <a16:creationId xmlns:a16="http://schemas.microsoft.com/office/drawing/2014/main" id="{AD51FAE6-09DE-4A13-8839-E74F28FDCA9C}"/>
                </a:ext>
              </a:extLst>
            </p:cNvPr>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6" name="Google Shape;1239;p35">
              <a:extLst>
                <a:ext uri="{FF2B5EF4-FFF2-40B4-BE49-F238E27FC236}">
                  <a16:creationId xmlns:a16="http://schemas.microsoft.com/office/drawing/2014/main" id="{43778F87-D53B-46B0-A012-80B23BFF0001}"/>
                </a:ext>
              </a:extLst>
            </p:cNvPr>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7" name="Google Shape;1240;p35">
              <a:extLst>
                <a:ext uri="{FF2B5EF4-FFF2-40B4-BE49-F238E27FC236}">
                  <a16:creationId xmlns:a16="http://schemas.microsoft.com/office/drawing/2014/main" id="{EEEF60B4-4E88-4AD4-A097-5AFF49D7B5AD}"/>
                </a:ext>
              </a:extLst>
            </p:cNvPr>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8" name="Google Shape;1241;p35">
              <a:extLst>
                <a:ext uri="{FF2B5EF4-FFF2-40B4-BE49-F238E27FC236}">
                  <a16:creationId xmlns:a16="http://schemas.microsoft.com/office/drawing/2014/main" id="{7401FB13-DAF5-4366-B312-63E8B4AA1C7A}"/>
                </a:ext>
              </a:extLst>
            </p:cNvPr>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9" name="Google Shape;1242;p35">
              <a:extLst>
                <a:ext uri="{FF2B5EF4-FFF2-40B4-BE49-F238E27FC236}">
                  <a16:creationId xmlns:a16="http://schemas.microsoft.com/office/drawing/2014/main" id="{19475A4F-2E35-4093-A7DD-68D8A9A59506}"/>
                </a:ext>
              </a:extLst>
            </p:cNvPr>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243;p35">
              <a:extLst>
                <a:ext uri="{FF2B5EF4-FFF2-40B4-BE49-F238E27FC236}">
                  <a16:creationId xmlns:a16="http://schemas.microsoft.com/office/drawing/2014/main" id="{0B4379AE-8105-4D15-A963-4A09374F1BC7}"/>
                </a:ext>
              </a:extLst>
            </p:cNvPr>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1" name="Google Shape;1244;p35">
              <a:extLst>
                <a:ext uri="{FF2B5EF4-FFF2-40B4-BE49-F238E27FC236}">
                  <a16:creationId xmlns:a16="http://schemas.microsoft.com/office/drawing/2014/main" id="{6EA1891A-8233-4D53-891F-4282F8DEA660}"/>
                </a:ext>
              </a:extLst>
            </p:cNvPr>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2" name="Google Shape;1245;p35">
              <a:extLst>
                <a:ext uri="{FF2B5EF4-FFF2-40B4-BE49-F238E27FC236}">
                  <a16:creationId xmlns:a16="http://schemas.microsoft.com/office/drawing/2014/main" id="{4EC537FA-B38C-4801-83AF-5588819B7F08}"/>
                </a:ext>
              </a:extLst>
            </p:cNvPr>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3" name="Google Shape;1246;p35">
              <a:extLst>
                <a:ext uri="{FF2B5EF4-FFF2-40B4-BE49-F238E27FC236}">
                  <a16:creationId xmlns:a16="http://schemas.microsoft.com/office/drawing/2014/main" id="{AAECDEEF-6502-4E0B-81E3-BC50DB94B0EA}"/>
                </a:ext>
              </a:extLst>
            </p:cNvPr>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4" name="Google Shape;1247;p35">
              <a:extLst>
                <a:ext uri="{FF2B5EF4-FFF2-40B4-BE49-F238E27FC236}">
                  <a16:creationId xmlns:a16="http://schemas.microsoft.com/office/drawing/2014/main" id="{8B92163C-017D-4C9F-BB57-07335A9BB54E}"/>
                </a:ext>
              </a:extLst>
            </p:cNvPr>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5" name="Google Shape;1248;p35">
              <a:extLst>
                <a:ext uri="{FF2B5EF4-FFF2-40B4-BE49-F238E27FC236}">
                  <a16:creationId xmlns:a16="http://schemas.microsoft.com/office/drawing/2014/main" id="{83378413-ED01-485A-A0D5-F41EFCF75E2C}"/>
                </a:ext>
              </a:extLst>
            </p:cNvPr>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1249;p35">
              <a:extLst>
                <a:ext uri="{FF2B5EF4-FFF2-40B4-BE49-F238E27FC236}">
                  <a16:creationId xmlns:a16="http://schemas.microsoft.com/office/drawing/2014/main" id="{FB0F72BF-AE3C-4693-BF6F-7A5713FF590D}"/>
                </a:ext>
              </a:extLst>
            </p:cNvPr>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1250;p35">
              <a:extLst>
                <a:ext uri="{FF2B5EF4-FFF2-40B4-BE49-F238E27FC236}">
                  <a16:creationId xmlns:a16="http://schemas.microsoft.com/office/drawing/2014/main" id="{6792A571-6A8C-40A3-BDC5-5D7E4BA7BF2C}"/>
                </a:ext>
              </a:extLst>
            </p:cNvPr>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8" name="Google Shape;1251;p35">
              <a:extLst>
                <a:ext uri="{FF2B5EF4-FFF2-40B4-BE49-F238E27FC236}">
                  <a16:creationId xmlns:a16="http://schemas.microsoft.com/office/drawing/2014/main" id="{7486AA4E-A50B-47F0-9114-30BF693CA88E}"/>
                </a:ext>
              </a:extLst>
            </p:cNvPr>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9" name="Google Shape;1252;p35">
              <a:extLst>
                <a:ext uri="{FF2B5EF4-FFF2-40B4-BE49-F238E27FC236}">
                  <a16:creationId xmlns:a16="http://schemas.microsoft.com/office/drawing/2014/main" id="{55C2AD2C-7158-47DA-8938-60FB21ECA3D1}"/>
                </a:ext>
              </a:extLst>
            </p:cNvPr>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0" name="Google Shape;1253;p35">
              <a:extLst>
                <a:ext uri="{FF2B5EF4-FFF2-40B4-BE49-F238E27FC236}">
                  <a16:creationId xmlns:a16="http://schemas.microsoft.com/office/drawing/2014/main" id="{AC5EAC17-572B-4620-A7B5-A4F36CBE006C}"/>
                </a:ext>
              </a:extLst>
            </p:cNvPr>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1" name="Google Shape;1254;p35">
              <a:extLst>
                <a:ext uri="{FF2B5EF4-FFF2-40B4-BE49-F238E27FC236}">
                  <a16:creationId xmlns:a16="http://schemas.microsoft.com/office/drawing/2014/main" id="{8D81785A-61DE-481C-97F9-1B003E04A61C}"/>
                </a:ext>
              </a:extLst>
            </p:cNvPr>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2" name="Google Shape;1255;p35">
              <a:extLst>
                <a:ext uri="{FF2B5EF4-FFF2-40B4-BE49-F238E27FC236}">
                  <a16:creationId xmlns:a16="http://schemas.microsoft.com/office/drawing/2014/main" id="{7F79999F-4B10-4871-A410-D33607D2B962}"/>
                </a:ext>
              </a:extLst>
            </p:cNvPr>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3" name="Google Shape;1256;p35">
              <a:extLst>
                <a:ext uri="{FF2B5EF4-FFF2-40B4-BE49-F238E27FC236}">
                  <a16:creationId xmlns:a16="http://schemas.microsoft.com/office/drawing/2014/main" id="{AC9CB117-2753-4EF3-A5CC-054067C57321}"/>
                </a:ext>
              </a:extLst>
            </p:cNvPr>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1358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B6F4-0ADF-468B-A731-7FBE20C3366A}"/>
              </a:ext>
            </a:extLst>
          </p:cNvPr>
          <p:cNvSpPr>
            <a:spLocks noGrp="1"/>
          </p:cNvSpPr>
          <p:nvPr>
            <p:ph type="title"/>
          </p:nvPr>
        </p:nvSpPr>
        <p:spPr>
          <a:xfrm>
            <a:off x="1568286" y="0"/>
            <a:ext cx="10018713" cy="1170992"/>
          </a:xfrm>
        </p:spPr>
        <p:txBody>
          <a:bodyPr/>
          <a:lstStyle/>
          <a:p>
            <a:r>
              <a:rPr lang="en-IN" dirty="0">
                <a:latin typeface="Comic Sans MS" panose="030F0702030302020204" pitchFamily="66" charset="0"/>
              </a:rPr>
              <a:t>VGG – 16 CONV NET ARCHITECTURE</a:t>
            </a:r>
          </a:p>
        </p:txBody>
      </p:sp>
      <p:pic>
        <p:nvPicPr>
          <p:cNvPr id="7" name="Content Placeholder 6">
            <a:extLst>
              <a:ext uri="{FF2B5EF4-FFF2-40B4-BE49-F238E27FC236}">
                <a16:creationId xmlns:a16="http://schemas.microsoft.com/office/drawing/2014/main" id="{57FB0BEA-0A27-4189-AD1C-55BD5B735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6" y="1324947"/>
            <a:ext cx="7557052" cy="4749282"/>
          </a:xfrm>
        </p:spPr>
      </p:pic>
      <p:sp>
        <p:nvSpPr>
          <p:cNvPr id="9" name="TextBox 8">
            <a:extLst>
              <a:ext uri="{FF2B5EF4-FFF2-40B4-BE49-F238E27FC236}">
                <a16:creationId xmlns:a16="http://schemas.microsoft.com/office/drawing/2014/main" id="{9E8544F8-AD5A-4B2A-99F0-F82EDAAB697C}"/>
              </a:ext>
            </a:extLst>
          </p:cNvPr>
          <p:cNvSpPr txBox="1"/>
          <p:nvPr/>
        </p:nvSpPr>
        <p:spPr>
          <a:xfrm>
            <a:off x="8198498" y="1170992"/>
            <a:ext cx="3993502" cy="4093428"/>
          </a:xfrm>
          <a:prstGeom prst="rect">
            <a:avLst/>
          </a:prstGeom>
          <a:noFill/>
        </p:spPr>
        <p:txBody>
          <a:bodyPr wrap="square">
            <a:spAutoFit/>
          </a:bodyPr>
          <a:lstStyle/>
          <a:p>
            <a:pPr marL="0" indent="0">
              <a:buNone/>
            </a:pPr>
            <a:r>
              <a:rPr lang="en-IN" sz="2000" dirty="0">
                <a:latin typeface="Comic Sans MS" panose="030F0702030302020204" pitchFamily="66" charset="0"/>
              </a:rPr>
              <a:t>The parameters we have used are:</a:t>
            </a:r>
          </a:p>
          <a:p>
            <a:pPr marL="285750" indent="-285750">
              <a:buFont typeface="Arial" panose="020B0604020202020204" pitchFamily="34" charset="0"/>
              <a:buChar char="•"/>
            </a:pPr>
            <a:r>
              <a:rPr lang="en-IN" sz="2000" dirty="0">
                <a:latin typeface="Comic Sans MS" panose="030F0702030302020204" pitchFamily="66" charset="0"/>
              </a:rPr>
              <a:t>ImageDataGenerator for labels and to increase the data in the training by mirroring all the images we will make use of the horizontal flip feature.</a:t>
            </a:r>
          </a:p>
          <a:p>
            <a:pPr marL="285750" indent="-285750">
              <a:buFont typeface="Arial" panose="020B0604020202020204" pitchFamily="34" charset="0"/>
              <a:buChar char="•"/>
            </a:pPr>
            <a:r>
              <a:rPr lang="en-IN" sz="2000" dirty="0">
                <a:latin typeface="Comic Sans MS" panose="030F0702030302020204" pitchFamily="66" charset="0"/>
              </a:rPr>
              <a:t>BATCH_SIZE = 25</a:t>
            </a:r>
          </a:p>
          <a:p>
            <a:pPr marL="285750" indent="-285750">
              <a:buFont typeface="Arial" panose="020B0604020202020204" pitchFamily="34" charset="0"/>
              <a:buChar char="•"/>
            </a:pPr>
            <a:r>
              <a:rPr lang="en-IN" sz="2000" dirty="0">
                <a:latin typeface="Comic Sans MS" panose="030F0702030302020204" pitchFamily="66" charset="0"/>
              </a:rPr>
              <a:t>CLASS_MODE = ‘SPARSE’</a:t>
            </a:r>
          </a:p>
          <a:p>
            <a:pPr marL="285750" indent="-285750">
              <a:buFont typeface="Arial" panose="020B0604020202020204" pitchFamily="34" charset="0"/>
              <a:buChar char="•"/>
            </a:pPr>
            <a:r>
              <a:rPr lang="en-IN" sz="2000" dirty="0">
                <a:latin typeface="Comic Sans MS" panose="030F0702030302020204" pitchFamily="66" charset="0"/>
              </a:rPr>
              <a:t>OPTIMIZER is the RMSProp</a:t>
            </a:r>
          </a:p>
          <a:p>
            <a:pPr marL="285750" indent="-285750">
              <a:buFont typeface="Arial" panose="020B0604020202020204" pitchFamily="34" charset="0"/>
              <a:buChar char="•"/>
            </a:pPr>
            <a:r>
              <a:rPr lang="en-IN" sz="2000" dirty="0">
                <a:latin typeface="Comic Sans MS" panose="030F0702030302020204" pitchFamily="66" charset="0"/>
              </a:rPr>
              <a:t>Loss function used is the sparse categorical entropy. </a:t>
            </a:r>
          </a:p>
        </p:txBody>
      </p:sp>
    </p:spTree>
    <p:extLst>
      <p:ext uri="{BB962C8B-B14F-4D97-AF65-F5344CB8AC3E}">
        <p14:creationId xmlns:p14="http://schemas.microsoft.com/office/powerpoint/2010/main" val="111121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1651-856F-4460-B58F-5939A35A39D8}"/>
              </a:ext>
            </a:extLst>
          </p:cNvPr>
          <p:cNvSpPr>
            <a:spLocks noGrp="1"/>
          </p:cNvSpPr>
          <p:nvPr>
            <p:ph type="title"/>
          </p:nvPr>
        </p:nvSpPr>
        <p:spPr>
          <a:xfrm>
            <a:off x="1484310" y="191277"/>
            <a:ext cx="10018713" cy="793101"/>
          </a:xfrm>
        </p:spPr>
        <p:txBody>
          <a:bodyPr/>
          <a:lstStyle/>
          <a:p>
            <a:r>
              <a:rPr lang="en-IN" dirty="0">
                <a:latin typeface="Comic Sans MS" panose="030F0702030302020204" pitchFamily="66" charset="0"/>
              </a:rPr>
              <a:t>FINDINGS AFTER TRAINING VGG - 16</a:t>
            </a:r>
          </a:p>
        </p:txBody>
      </p:sp>
      <p:sp>
        <p:nvSpPr>
          <p:cNvPr id="3" name="Content Placeholder 2">
            <a:extLst>
              <a:ext uri="{FF2B5EF4-FFF2-40B4-BE49-F238E27FC236}">
                <a16:creationId xmlns:a16="http://schemas.microsoft.com/office/drawing/2014/main" id="{1E66C33B-DDFD-4094-8D5E-32A40056AC91}"/>
              </a:ext>
            </a:extLst>
          </p:cNvPr>
          <p:cNvSpPr>
            <a:spLocks noGrp="1"/>
          </p:cNvSpPr>
          <p:nvPr>
            <p:ph idx="1"/>
          </p:nvPr>
        </p:nvSpPr>
        <p:spPr>
          <a:xfrm>
            <a:off x="1484310" y="1184988"/>
            <a:ext cx="10018713" cy="1940766"/>
          </a:xfrm>
        </p:spPr>
        <p:txBody>
          <a:bodyPr>
            <a:normAutofit/>
          </a:bodyPr>
          <a:lstStyle/>
          <a:p>
            <a:pPr marL="0" indent="0">
              <a:buNone/>
            </a:pPr>
            <a:r>
              <a:rPr lang="en-IN" dirty="0">
                <a:latin typeface="Comic Sans MS" panose="030F0702030302020204" pitchFamily="66" charset="0"/>
              </a:rPr>
              <a:t>	The graphs show the outcomes of training and validation considering 5 classes: for the training data set we had baggage_carriers(96 images), birds(95 images), hangar(117 images), plane(87 images) and tow_tractor(126 images) and for validation we used 5 images for each of the classes.</a:t>
            </a:r>
          </a:p>
        </p:txBody>
      </p:sp>
      <p:pic>
        <p:nvPicPr>
          <p:cNvPr id="5" name="Picture 4">
            <a:extLst>
              <a:ext uri="{FF2B5EF4-FFF2-40B4-BE49-F238E27FC236}">
                <a16:creationId xmlns:a16="http://schemas.microsoft.com/office/drawing/2014/main" id="{03FFC726-05ED-42B2-8E4D-CCE29DD6B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3275046"/>
            <a:ext cx="5455263" cy="3489646"/>
          </a:xfrm>
          <a:prstGeom prst="rect">
            <a:avLst/>
          </a:prstGeom>
        </p:spPr>
      </p:pic>
      <p:pic>
        <p:nvPicPr>
          <p:cNvPr id="7" name="Picture 6">
            <a:extLst>
              <a:ext uri="{FF2B5EF4-FFF2-40B4-BE49-F238E27FC236}">
                <a16:creationId xmlns:a16="http://schemas.microsoft.com/office/drawing/2014/main" id="{A2575012-92E9-4076-AB21-41F673C87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937" y="3275046"/>
            <a:ext cx="5962261" cy="3489645"/>
          </a:xfrm>
          <a:prstGeom prst="rect">
            <a:avLst/>
          </a:prstGeom>
        </p:spPr>
      </p:pic>
    </p:spTree>
    <p:extLst>
      <p:ext uri="{BB962C8B-B14F-4D97-AF65-F5344CB8AC3E}">
        <p14:creationId xmlns:p14="http://schemas.microsoft.com/office/powerpoint/2010/main" val="17806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EFAF-842B-43EB-847F-35D365B55F31}"/>
              </a:ext>
            </a:extLst>
          </p:cNvPr>
          <p:cNvSpPr>
            <a:spLocks noGrp="1"/>
          </p:cNvSpPr>
          <p:nvPr>
            <p:ph type="title"/>
          </p:nvPr>
        </p:nvSpPr>
        <p:spPr>
          <a:xfrm>
            <a:off x="1568287" y="0"/>
            <a:ext cx="10018713" cy="1203649"/>
          </a:xfrm>
        </p:spPr>
        <p:txBody>
          <a:bodyPr/>
          <a:lstStyle/>
          <a:p>
            <a:r>
              <a:rPr lang="en-IN" dirty="0">
                <a:latin typeface="Comic Sans MS"/>
              </a:rPr>
              <a:t>ZFNet CONV NET ARCITECTURE</a:t>
            </a:r>
          </a:p>
        </p:txBody>
      </p:sp>
      <p:pic>
        <p:nvPicPr>
          <p:cNvPr id="4" name="Picture 4">
            <a:extLst>
              <a:ext uri="{FF2B5EF4-FFF2-40B4-BE49-F238E27FC236}">
                <a16:creationId xmlns:a16="http://schemas.microsoft.com/office/drawing/2014/main" id="{3C6B3FBF-39A7-4595-BFE7-F660BB667B6A}"/>
              </a:ext>
            </a:extLst>
          </p:cNvPr>
          <p:cNvPicPr>
            <a:picLocks noGrp="1" noChangeAspect="1"/>
          </p:cNvPicPr>
          <p:nvPr>
            <p:ph idx="1"/>
          </p:nvPr>
        </p:nvPicPr>
        <p:blipFill>
          <a:blip r:embed="rId2"/>
          <a:stretch>
            <a:fillRect/>
          </a:stretch>
        </p:blipFill>
        <p:spPr>
          <a:xfrm>
            <a:off x="75756" y="1204783"/>
            <a:ext cx="8320245" cy="4359876"/>
          </a:xfrm>
        </p:spPr>
      </p:pic>
      <p:sp>
        <p:nvSpPr>
          <p:cNvPr id="5" name="TextBox 4">
            <a:extLst>
              <a:ext uri="{FF2B5EF4-FFF2-40B4-BE49-F238E27FC236}">
                <a16:creationId xmlns:a16="http://schemas.microsoft.com/office/drawing/2014/main" id="{4C7F534E-4018-4211-A57C-5F74F6EB1C02}"/>
              </a:ext>
            </a:extLst>
          </p:cNvPr>
          <p:cNvSpPr txBox="1"/>
          <p:nvPr/>
        </p:nvSpPr>
        <p:spPr>
          <a:xfrm>
            <a:off x="8398702" y="1164921"/>
            <a:ext cx="380791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latin typeface="Comic Sans MS" panose="030F0702030302020204" pitchFamily="66" charset="0"/>
              </a:rPr>
              <a:t>Parameters Used : </a:t>
            </a:r>
          </a:p>
          <a:p>
            <a:endParaRPr lang="en-US" sz="2400" dirty="0">
              <a:latin typeface="Comic Sans MS" panose="030F0702030302020204" pitchFamily="66" charset="0"/>
            </a:endParaRPr>
          </a:p>
          <a:p>
            <a:pPr marL="285750" indent="-285750">
              <a:buFont typeface="Arial"/>
              <a:buChar char="•"/>
            </a:pPr>
            <a:r>
              <a:rPr lang="en-US" sz="2400" dirty="0">
                <a:latin typeface="Comic Sans MS" panose="030F0702030302020204" pitchFamily="66" charset="0"/>
              </a:rPr>
              <a:t>Batch_size : 16</a:t>
            </a:r>
          </a:p>
          <a:p>
            <a:pPr marL="285750" indent="-285750">
              <a:buFont typeface="Arial"/>
              <a:buChar char="•"/>
            </a:pPr>
            <a:r>
              <a:rPr lang="en-US" sz="2400" dirty="0">
                <a:latin typeface="Comic Sans MS" panose="030F0702030302020204" pitchFamily="66" charset="0"/>
              </a:rPr>
              <a:t>Epochs : 50</a:t>
            </a:r>
          </a:p>
          <a:p>
            <a:pPr marL="285750" indent="-285750">
              <a:buFont typeface="Arial"/>
              <a:buChar char="•"/>
            </a:pPr>
            <a:r>
              <a:rPr lang="en-US" sz="2400" dirty="0">
                <a:latin typeface="Comic Sans MS" panose="030F0702030302020204" pitchFamily="66" charset="0"/>
              </a:rPr>
              <a:t>Class mode : Sparse</a:t>
            </a:r>
          </a:p>
          <a:p>
            <a:pPr marL="285750" indent="-285750">
              <a:buFont typeface="Arial"/>
              <a:buChar char="•"/>
            </a:pPr>
            <a:r>
              <a:rPr lang="en-US" sz="2400" dirty="0">
                <a:latin typeface="Comic Sans MS" panose="030F0702030302020204" pitchFamily="66" charset="0"/>
              </a:rPr>
              <a:t>Loss function : sparse_categorical_crossentropy</a:t>
            </a:r>
          </a:p>
          <a:p>
            <a:pPr marL="285750" indent="-285750">
              <a:buFont typeface="Arial"/>
              <a:buChar char="•"/>
            </a:pPr>
            <a:r>
              <a:rPr lang="en-US" sz="2400" dirty="0">
                <a:latin typeface="Comic Sans MS" panose="030F0702030302020204" pitchFamily="66" charset="0"/>
              </a:rPr>
              <a:t>Optimizer : RMSProp</a:t>
            </a:r>
          </a:p>
          <a:p>
            <a:pPr marL="285750" indent="-285750">
              <a:buFont typeface="Arial"/>
              <a:buChar char="•"/>
            </a:pPr>
            <a:r>
              <a:rPr lang="en-US" sz="2400" dirty="0">
                <a:latin typeface="Comic Sans MS" panose="030F0702030302020204" pitchFamily="66" charset="0"/>
              </a:rPr>
              <a:t>Imagedatagenerator for expanding the dataset by horizontal flip</a:t>
            </a:r>
          </a:p>
        </p:txBody>
      </p:sp>
    </p:spTree>
    <p:extLst>
      <p:ext uri="{BB962C8B-B14F-4D97-AF65-F5344CB8AC3E}">
        <p14:creationId xmlns:p14="http://schemas.microsoft.com/office/powerpoint/2010/main" val="316642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882-2029-417B-89D3-FE0155E1AF6D}"/>
              </a:ext>
            </a:extLst>
          </p:cNvPr>
          <p:cNvSpPr>
            <a:spLocks noGrp="1"/>
          </p:cNvSpPr>
          <p:nvPr>
            <p:ph type="title"/>
          </p:nvPr>
        </p:nvSpPr>
        <p:spPr>
          <a:xfrm>
            <a:off x="1484311" y="101253"/>
            <a:ext cx="10018713" cy="1512516"/>
          </a:xfrm>
        </p:spPr>
        <p:txBody>
          <a:bodyPr>
            <a:normAutofit/>
          </a:bodyPr>
          <a:lstStyle/>
          <a:p>
            <a:r>
              <a:rPr lang="en-IN" dirty="0">
                <a:latin typeface="Comic Sans MS" panose="030F0702030302020204" pitchFamily="66" charset="0"/>
              </a:rPr>
              <a:t>FINDINGS AFTER TRAINIG ZFnet</a:t>
            </a:r>
          </a:p>
        </p:txBody>
      </p:sp>
      <p:pic>
        <p:nvPicPr>
          <p:cNvPr id="4" name="Picture 4" descr="A screenshot of a social media post&#10;&#10;Description automatically generated">
            <a:extLst>
              <a:ext uri="{FF2B5EF4-FFF2-40B4-BE49-F238E27FC236}">
                <a16:creationId xmlns:a16="http://schemas.microsoft.com/office/drawing/2014/main" id="{165255E1-2F44-4A6E-8A89-68027F47C107}"/>
              </a:ext>
            </a:extLst>
          </p:cNvPr>
          <p:cNvPicPr>
            <a:picLocks noChangeAspect="1"/>
          </p:cNvPicPr>
          <p:nvPr/>
        </p:nvPicPr>
        <p:blipFill>
          <a:blip r:embed="rId3"/>
          <a:stretch>
            <a:fillRect/>
          </a:stretch>
        </p:blipFill>
        <p:spPr>
          <a:xfrm>
            <a:off x="326485" y="2010057"/>
            <a:ext cx="5284881" cy="3961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Content Placeholder 7">
            <a:extLst>
              <a:ext uri="{FF2B5EF4-FFF2-40B4-BE49-F238E27FC236}">
                <a16:creationId xmlns:a16="http://schemas.microsoft.com/office/drawing/2014/main" id="{DCE9091E-877F-4BEA-AAB3-25D9F5667F59}"/>
              </a:ext>
            </a:extLst>
          </p:cNvPr>
          <p:cNvSpPr>
            <a:spLocks noGrp="1"/>
          </p:cNvSpPr>
          <p:nvPr>
            <p:ph idx="1"/>
          </p:nvPr>
        </p:nvSpPr>
        <p:spPr>
          <a:xfrm>
            <a:off x="6016337" y="1659579"/>
            <a:ext cx="5486687" cy="4662005"/>
          </a:xfrm>
        </p:spPr>
        <p:txBody>
          <a:bodyPr anchor="t">
            <a:normAutofit lnSpcReduction="10000"/>
          </a:bodyPr>
          <a:lstStyle/>
          <a:p>
            <a:r>
              <a:rPr lang="en-US" dirty="0">
                <a:latin typeface="Comic Sans MS" panose="030F0702030302020204" pitchFamily="66" charset="0"/>
              </a:rPr>
              <a:t>This is the graph plotted for class mode binary. The graph is between the epochs and accuracy of the model.</a:t>
            </a:r>
          </a:p>
          <a:p>
            <a:r>
              <a:rPr lang="en-IN" dirty="0">
                <a:latin typeface="Comic Sans MS" panose="030F0702030302020204" pitchFamily="66" charset="0"/>
              </a:rPr>
              <a:t>The graphs show the outcomes of training and validation considering 5 classes: for the training data set we had baggage_carriers(86 images), birds(100 images), people(80 images), plane(92 images) and tow_tractor(194 images) and for validation we used 5 images for each of the classes.</a:t>
            </a:r>
            <a:endParaRPr lang="en-US" dirty="0">
              <a:latin typeface="Comic Sans MS" panose="030F0702030302020204" pitchFamily="66" charset="0"/>
              <a:ea typeface="+mn-lt"/>
              <a:cs typeface="+mn-lt"/>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68069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2D21-062F-41CB-8984-E075A8B1868C}"/>
              </a:ext>
            </a:extLst>
          </p:cNvPr>
          <p:cNvSpPr>
            <a:spLocks noGrp="1"/>
          </p:cNvSpPr>
          <p:nvPr>
            <p:ph type="title"/>
          </p:nvPr>
        </p:nvSpPr>
        <p:spPr>
          <a:xfrm>
            <a:off x="1484312" y="49061"/>
            <a:ext cx="10369755" cy="1168052"/>
          </a:xfrm>
        </p:spPr>
        <p:txBody>
          <a:bodyPr>
            <a:normAutofit/>
          </a:bodyPr>
          <a:lstStyle/>
          <a:p>
            <a:pPr>
              <a:lnSpc>
                <a:spcPct val="90000"/>
              </a:lnSpc>
            </a:pPr>
            <a:r>
              <a:rPr lang="en-IN" sz="3000" dirty="0">
                <a:latin typeface="Comic Sans MS"/>
              </a:rPr>
              <a:t>FINDINGS AFTER TRAINIG ZFnet</a:t>
            </a:r>
            <a:endParaRPr lang="en-US" sz="3000" dirty="0"/>
          </a:p>
        </p:txBody>
      </p:sp>
      <p:sp>
        <p:nvSpPr>
          <p:cNvPr id="35" name="Content Placeholder 36">
            <a:extLst>
              <a:ext uri="{FF2B5EF4-FFF2-40B4-BE49-F238E27FC236}">
                <a16:creationId xmlns:a16="http://schemas.microsoft.com/office/drawing/2014/main" id="{C1756B95-7A39-4AF8-AD1F-3DD7DA4A4604}"/>
              </a:ext>
            </a:extLst>
          </p:cNvPr>
          <p:cNvSpPr>
            <a:spLocks noGrp="1"/>
          </p:cNvSpPr>
          <p:nvPr>
            <p:ph idx="1"/>
          </p:nvPr>
        </p:nvSpPr>
        <p:spPr>
          <a:xfrm>
            <a:off x="2298502" y="5433163"/>
            <a:ext cx="9252853" cy="1287052"/>
          </a:xfrm>
        </p:spPr>
        <p:txBody>
          <a:bodyPr>
            <a:normAutofit/>
          </a:bodyPr>
          <a:lstStyle/>
          <a:p>
            <a:r>
              <a:rPr lang="en-US" dirty="0">
                <a:latin typeface="Comic Sans MS" panose="030F0702030302020204" pitchFamily="66" charset="0"/>
                <a:ea typeface="+mn-lt"/>
                <a:cs typeface="+mn-lt"/>
              </a:rPr>
              <a:t>These are the graphs plotted for class mode sparse. The graph is between the epochs and accuracy/loss of the model.</a:t>
            </a:r>
            <a:r>
              <a:rPr lang="en-US" sz="1800" dirty="0">
                <a:latin typeface="Comic Sans MS" panose="030F0702030302020204" pitchFamily="66" charset="0"/>
              </a:rPr>
              <a:t>     </a:t>
            </a:r>
          </a:p>
        </p:txBody>
      </p:sp>
      <p:pic>
        <p:nvPicPr>
          <p:cNvPr id="31" name="Picture 31" descr="A screenshot of a cell phone&#10;&#10;Description automatically generated">
            <a:extLst>
              <a:ext uri="{FF2B5EF4-FFF2-40B4-BE49-F238E27FC236}">
                <a16:creationId xmlns:a16="http://schemas.microsoft.com/office/drawing/2014/main" id="{516AE018-6497-47EA-8625-6FB6F74E9402}"/>
              </a:ext>
            </a:extLst>
          </p:cNvPr>
          <p:cNvPicPr>
            <a:picLocks noChangeAspect="1"/>
          </p:cNvPicPr>
          <p:nvPr/>
        </p:nvPicPr>
        <p:blipFill>
          <a:blip r:embed="rId3"/>
          <a:stretch>
            <a:fillRect/>
          </a:stretch>
        </p:blipFill>
        <p:spPr>
          <a:xfrm>
            <a:off x="671853" y="1214910"/>
            <a:ext cx="5532137" cy="3812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32" name="Picture 32">
            <a:extLst>
              <a:ext uri="{FF2B5EF4-FFF2-40B4-BE49-F238E27FC236}">
                <a16:creationId xmlns:a16="http://schemas.microsoft.com/office/drawing/2014/main" id="{BC8247BC-43F0-49C6-A64F-93BE4767B014}"/>
              </a:ext>
            </a:extLst>
          </p:cNvPr>
          <p:cNvPicPr>
            <a:picLocks noChangeAspect="1"/>
          </p:cNvPicPr>
          <p:nvPr/>
        </p:nvPicPr>
        <p:blipFill>
          <a:blip r:embed="rId4"/>
          <a:stretch>
            <a:fillRect/>
          </a:stretch>
        </p:blipFill>
        <p:spPr>
          <a:xfrm>
            <a:off x="6263854" y="1216476"/>
            <a:ext cx="5291359" cy="383021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331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802A-BF01-4551-B0D5-82AF7641EE9D}"/>
              </a:ext>
            </a:extLst>
          </p:cNvPr>
          <p:cNvSpPr>
            <a:spLocks noGrp="1"/>
          </p:cNvSpPr>
          <p:nvPr>
            <p:ph type="title"/>
          </p:nvPr>
        </p:nvSpPr>
        <p:spPr>
          <a:xfrm>
            <a:off x="933805" y="2346649"/>
            <a:ext cx="10018713" cy="1752599"/>
          </a:xfrm>
        </p:spPr>
        <p:txBody>
          <a:bodyPr>
            <a:normAutofit/>
          </a:bodyPr>
          <a:lstStyle/>
          <a:p>
            <a:r>
              <a:rPr lang="en-IN" sz="5400" dirty="0">
                <a:latin typeface="Comic Sans MS" panose="030F0702030302020204" pitchFamily="66" charset="0"/>
              </a:rPr>
              <a:t>THANK YOU </a:t>
            </a:r>
          </a:p>
        </p:txBody>
      </p:sp>
    </p:spTree>
    <p:extLst>
      <p:ext uri="{BB962C8B-B14F-4D97-AF65-F5344CB8AC3E}">
        <p14:creationId xmlns:p14="http://schemas.microsoft.com/office/powerpoint/2010/main" val="57688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78D4-4788-407F-B582-5CF4F775025E}"/>
              </a:ext>
            </a:extLst>
          </p:cNvPr>
          <p:cNvSpPr>
            <a:spLocks noGrp="1"/>
          </p:cNvSpPr>
          <p:nvPr>
            <p:ph type="title"/>
          </p:nvPr>
        </p:nvSpPr>
        <p:spPr>
          <a:xfrm>
            <a:off x="1558956" y="37323"/>
            <a:ext cx="10018713" cy="1029477"/>
          </a:xfrm>
        </p:spPr>
        <p:txBody>
          <a:bodyPr/>
          <a:lstStyle/>
          <a:p>
            <a:r>
              <a:rPr lang="en-IN" dirty="0">
                <a:latin typeface="Comic Sans MS" panose="030F0702030302020204" pitchFamily="66" charset="0"/>
              </a:rPr>
              <a:t>CONTENTS COTD…</a:t>
            </a:r>
          </a:p>
        </p:txBody>
      </p:sp>
      <p:sp>
        <p:nvSpPr>
          <p:cNvPr id="3" name="Content Placeholder 2">
            <a:extLst>
              <a:ext uri="{FF2B5EF4-FFF2-40B4-BE49-F238E27FC236}">
                <a16:creationId xmlns:a16="http://schemas.microsoft.com/office/drawing/2014/main" id="{71CA9B2D-DE2A-48F3-BA41-A00E0E03E104}"/>
              </a:ext>
            </a:extLst>
          </p:cNvPr>
          <p:cNvSpPr>
            <a:spLocks noGrp="1"/>
          </p:cNvSpPr>
          <p:nvPr>
            <p:ph idx="1"/>
          </p:nvPr>
        </p:nvSpPr>
        <p:spPr>
          <a:xfrm>
            <a:off x="1698914" y="1660849"/>
            <a:ext cx="10018713" cy="4559559"/>
          </a:xfrm>
        </p:spPr>
        <p:txBody>
          <a:bodyPr>
            <a:noAutofit/>
          </a:bodyPr>
          <a:lstStyle/>
          <a:p>
            <a:r>
              <a:rPr lang="en-IN" dirty="0">
                <a:latin typeface="Comic Sans MS" panose="030F0702030302020204" pitchFamily="66" charset="0"/>
              </a:rPr>
              <a:t>MODEL INTRODUCTION</a:t>
            </a:r>
          </a:p>
          <a:p>
            <a:r>
              <a:rPr lang="en-IN" dirty="0">
                <a:latin typeface="Comic Sans MS" panose="030F0702030302020204" pitchFamily="66" charset="0"/>
              </a:rPr>
              <a:t>PART 1: CONVOLUTIONAL LAYERS</a:t>
            </a:r>
          </a:p>
          <a:p>
            <a:r>
              <a:rPr lang="en-IN" dirty="0">
                <a:latin typeface="Comic Sans MS" panose="030F0702030302020204" pitchFamily="66" charset="0"/>
              </a:rPr>
              <a:t>PART 2: REGION PROPOSED NETWORK</a:t>
            </a:r>
          </a:p>
          <a:p>
            <a:r>
              <a:rPr lang="en-IN" dirty="0">
                <a:latin typeface="Comic Sans MS" panose="030F0702030302020204" pitchFamily="66" charset="0"/>
              </a:rPr>
              <a:t>PART 3: CLASSES AND BOUNDING BOXES PREDICTION</a:t>
            </a:r>
          </a:p>
          <a:p>
            <a:r>
              <a:rPr lang="en-IN" dirty="0">
                <a:latin typeface="Comic Sans MS" panose="030F0702030302020204" pitchFamily="66" charset="0"/>
              </a:rPr>
              <a:t>CONVOLUTIONAL LAYERS</a:t>
            </a:r>
          </a:p>
          <a:p>
            <a:r>
              <a:rPr lang="en-IN" dirty="0">
                <a:latin typeface="Comic Sans MS" panose="030F0702030302020204" pitchFamily="66" charset="0"/>
              </a:rPr>
              <a:t>VGG -16 CONV NET ARCHITECTURE</a:t>
            </a:r>
          </a:p>
          <a:p>
            <a:pPr lvl="1"/>
            <a:r>
              <a:rPr lang="en-IN" sz="2400" dirty="0">
                <a:latin typeface="Comic Sans MS" panose="030F0702030302020204" pitchFamily="66" charset="0"/>
              </a:rPr>
              <a:t>FINDINGS AFTER TRAINING VGG - 16</a:t>
            </a:r>
          </a:p>
          <a:p>
            <a:r>
              <a:rPr lang="en-IN" dirty="0">
                <a:latin typeface="Comic Sans MS" panose="030F0702030302020204" pitchFamily="66" charset="0"/>
              </a:rPr>
              <a:t>ZFnet CONV NET ARCHITECTURE</a:t>
            </a:r>
          </a:p>
          <a:p>
            <a:pPr lvl="1"/>
            <a:r>
              <a:rPr lang="en-IN" sz="2400" dirty="0">
                <a:latin typeface="Comic Sans MS" panose="030F0702030302020204" pitchFamily="66" charset="0"/>
              </a:rPr>
              <a:t>FINDINGS AFTER TRAINIG ZFnet</a:t>
            </a:r>
          </a:p>
          <a:p>
            <a:pPr lvl="1"/>
            <a:endParaRPr lang="en-IN" sz="2400" dirty="0">
              <a:latin typeface="Comic Sans MS" panose="030F0702030302020204" pitchFamily="66" charset="0"/>
            </a:endParaRPr>
          </a:p>
        </p:txBody>
      </p:sp>
    </p:spTree>
    <p:extLst>
      <p:ext uri="{BB962C8B-B14F-4D97-AF65-F5344CB8AC3E}">
        <p14:creationId xmlns:p14="http://schemas.microsoft.com/office/powerpoint/2010/main" val="3489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22BF-C92A-4285-898D-253C18430E5E}"/>
              </a:ext>
            </a:extLst>
          </p:cNvPr>
          <p:cNvSpPr>
            <a:spLocks noGrp="1"/>
          </p:cNvSpPr>
          <p:nvPr>
            <p:ph type="title"/>
          </p:nvPr>
        </p:nvSpPr>
        <p:spPr>
          <a:xfrm>
            <a:off x="1381673" y="0"/>
            <a:ext cx="10018713" cy="1357604"/>
          </a:xfrm>
        </p:spPr>
        <p:txBody>
          <a:bodyPr/>
          <a:lstStyle/>
          <a:p>
            <a:r>
              <a:rPr lang="en-IN" dirty="0">
                <a:latin typeface="Comic Sans MS" panose="030F0702030302020204" pitchFamily="66" charset="0"/>
                <a:cs typeface="Times New Roman" panose="02020603050405020304" pitchFamily="18" charset="0"/>
              </a:rPr>
              <a:t>OUR TEAM : PSEUDO BOOM</a:t>
            </a:r>
          </a:p>
        </p:txBody>
      </p:sp>
      <p:sp>
        <p:nvSpPr>
          <p:cNvPr id="3" name="Content Placeholder 2">
            <a:extLst>
              <a:ext uri="{FF2B5EF4-FFF2-40B4-BE49-F238E27FC236}">
                <a16:creationId xmlns:a16="http://schemas.microsoft.com/office/drawing/2014/main" id="{A90A4F14-FE71-4715-BF14-490CE473AFDF}"/>
              </a:ext>
            </a:extLst>
          </p:cNvPr>
          <p:cNvSpPr>
            <a:spLocks noGrp="1"/>
          </p:cNvSpPr>
          <p:nvPr>
            <p:ph idx="1"/>
          </p:nvPr>
        </p:nvSpPr>
        <p:spPr>
          <a:xfrm>
            <a:off x="1207941" y="1588849"/>
            <a:ext cx="10018713" cy="5878286"/>
          </a:xfrm>
        </p:spPr>
        <p:txBody>
          <a:bodyPr>
            <a:normAutofit/>
          </a:bodyPr>
          <a:lstStyle/>
          <a:p>
            <a:r>
              <a:rPr lang="en-IN" sz="2800" dirty="0">
                <a:latin typeface="Comic Sans MS" panose="030F0702030302020204" pitchFamily="66" charset="0"/>
              </a:rPr>
              <a:t>Prajval P : LTPL – INTERN – 0192</a:t>
            </a:r>
          </a:p>
          <a:p>
            <a:r>
              <a:rPr lang="en-IN" sz="2800" dirty="0">
                <a:latin typeface="Comic Sans MS" panose="030F0702030302020204" pitchFamily="66" charset="0"/>
              </a:rPr>
              <a:t>Shourya Mishra : LTPL – INTERN – 0204</a:t>
            </a:r>
          </a:p>
          <a:p>
            <a:r>
              <a:rPr lang="en-IN" sz="2800" dirty="0">
                <a:latin typeface="Comic Sans MS" panose="030F0702030302020204" pitchFamily="66" charset="0"/>
              </a:rPr>
              <a:t>Shwetha G P : LTPL – INTERN - 0208</a:t>
            </a:r>
          </a:p>
        </p:txBody>
      </p:sp>
      <p:pic>
        <p:nvPicPr>
          <p:cNvPr id="5" name="Picture 4">
            <a:extLst>
              <a:ext uri="{FF2B5EF4-FFF2-40B4-BE49-F238E27FC236}">
                <a16:creationId xmlns:a16="http://schemas.microsoft.com/office/drawing/2014/main" id="{934800C0-1518-4174-8008-A9A8E9864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788" y="1048367"/>
            <a:ext cx="3620200" cy="2021406"/>
          </a:xfrm>
          <a:prstGeom prst="rect">
            <a:avLst/>
          </a:prstGeom>
        </p:spPr>
      </p:pic>
    </p:spTree>
    <p:extLst>
      <p:ext uri="{BB962C8B-B14F-4D97-AF65-F5344CB8AC3E}">
        <p14:creationId xmlns:p14="http://schemas.microsoft.com/office/powerpoint/2010/main" val="161655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D74A-E461-41EB-B325-B277958B51C2}"/>
              </a:ext>
            </a:extLst>
          </p:cNvPr>
          <p:cNvSpPr>
            <a:spLocks noGrp="1"/>
          </p:cNvSpPr>
          <p:nvPr>
            <p:ph type="title"/>
          </p:nvPr>
        </p:nvSpPr>
        <p:spPr>
          <a:xfrm>
            <a:off x="1484309" y="0"/>
            <a:ext cx="10018713" cy="1351383"/>
          </a:xfrm>
        </p:spPr>
        <p:txBody>
          <a:bodyPr/>
          <a:lstStyle/>
          <a:p>
            <a:r>
              <a:rPr lang="en-IN" dirty="0">
                <a:latin typeface="Comic Sans MS" panose="030F0702030302020204" pitchFamily="66" charset="0"/>
              </a:rPr>
              <a:t>PROJECT INTRODUCTION</a:t>
            </a:r>
          </a:p>
        </p:txBody>
      </p:sp>
      <p:sp>
        <p:nvSpPr>
          <p:cNvPr id="3" name="Content Placeholder 2">
            <a:extLst>
              <a:ext uri="{FF2B5EF4-FFF2-40B4-BE49-F238E27FC236}">
                <a16:creationId xmlns:a16="http://schemas.microsoft.com/office/drawing/2014/main" id="{ED967919-3D57-4776-BF42-7A41A6DE91FF}"/>
              </a:ext>
            </a:extLst>
          </p:cNvPr>
          <p:cNvSpPr>
            <a:spLocks noGrp="1"/>
          </p:cNvSpPr>
          <p:nvPr>
            <p:ph idx="1"/>
          </p:nvPr>
        </p:nvSpPr>
        <p:spPr>
          <a:xfrm>
            <a:off x="1818723" y="1351383"/>
            <a:ext cx="10018713" cy="4834813"/>
          </a:xfrm>
        </p:spPr>
        <p:txBody>
          <a:bodyPr>
            <a:normAutofit/>
          </a:bodyPr>
          <a:lstStyle/>
          <a:p>
            <a:r>
              <a:rPr lang="en-IN" dirty="0">
                <a:latin typeface="Comic Sans MS" panose="030F0702030302020204" pitchFamily="66" charset="0"/>
              </a:rPr>
              <a:t>Deep Learning is an AI function that imitates the working of the human brain in processing data and creating patterns for use of decision making.</a:t>
            </a:r>
          </a:p>
          <a:p>
            <a:r>
              <a:rPr lang="en-IN" dirty="0">
                <a:latin typeface="Comic Sans MS" panose="030F0702030302020204" pitchFamily="66" charset="0"/>
              </a:rPr>
              <a:t>It is a subset of ML in AI that has networks capable of learning unsupervised from data that is unstructured or unlabelled.</a:t>
            </a:r>
          </a:p>
          <a:p>
            <a:r>
              <a:rPr lang="en-IN" dirty="0">
                <a:latin typeface="Comic Sans MS" panose="030F0702030302020204" pitchFamily="66" charset="0"/>
              </a:rPr>
              <a:t>In recent times DL has expanded its area of applications and is now used in almost all the major fields and there are researches being made to improve its functionality. </a:t>
            </a:r>
          </a:p>
          <a:p>
            <a:r>
              <a:rPr lang="en-IN" dirty="0">
                <a:latin typeface="Comic Sans MS" panose="030F0702030302020204" pitchFamily="66" charset="0"/>
              </a:rPr>
              <a:t>Deep Neural Networks are already used in many real-world image classification applications, in this ML project we aim to crank it up a notch.</a:t>
            </a:r>
          </a:p>
        </p:txBody>
      </p:sp>
    </p:spTree>
    <p:extLst>
      <p:ext uri="{BB962C8B-B14F-4D97-AF65-F5344CB8AC3E}">
        <p14:creationId xmlns:p14="http://schemas.microsoft.com/office/powerpoint/2010/main" val="193992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714E-52A0-46CC-B396-DD467650CF13}"/>
              </a:ext>
            </a:extLst>
          </p:cNvPr>
          <p:cNvSpPr>
            <a:spLocks noGrp="1"/>
          </p:cNvSpPr>
          <p:nvPr>
            <p:ph type="title"/>
          </p:nvPr>
        </p:nvSpPr>
        <p:spPr>
          <a:xfrm>
            <a:off x="1484310" y="21771"/>
            <a:ext cx="10018713" cy="1371599"/>
          </a:xfrm>
        </p:spPr>
        <p:txBody>
          <a:bodyPr/>
          <a:lstStyle/>
          <a:p>
            <a:r>
              <a:rPr lang="en-IN" dirty="0">
                <a:latin typeface="Comic Sans MS" panose="030F0702030302020204" pitchFamily="66" charset="0"/>
              </a:rPr>
              <a:t>ABOUT THE PROJECT </a:t>
            </a:r>
          </a:p>
        </p:txBody>
      </p:sp>
      <p:sp>
        <p:nvSpPr>
          <p:cNvPr id="3" name="Content Placeholder 2">
            <a:extLst>
              <a:ext uri="{FF2B5EF4-FFF2-40B4-BE49-F238E27FC236}">
                <a16:creationId xmlns:a16="http://schemas.microsoft.com/office/drawing/2014/main" id="{A1569CAB-4C14-49DF-985A-110E186D2B62}"/>
              </a:ext>
            </a:extLst>
          </p:cNvPr>
          <p:cNvSpPr>
            <a:spLocks noGrp="1"/>
          </p:cNvSpPr>
          <p:nvPr>
            <p:ph idx="1"/>
          </p:nvPr>
        </p:nvSpPr>
        <p:spPr>
          <a:xfrm>
            <a:off x="1484310" y="382555"/>
            <a:ext cx="10018713" cy="6475445"/>
          </a:xfrm>
        </p:spPr>
        <p:txBody>
          <a:bodyPr>
            <a:normAutofit/>
          </a:bodyPr>
          <a:lstStyle/>
          <a:p>
            <a:r>
              <a:rPr lang="en-IN" dirty="0">
                <a:latin typeface="Comic Sans MS" panose="030F0702030302020204" pitchFamily="66" charset="0"/>
              </a:rPr>
              <a:t>In this ML project, we will solve the problem of object detection by leveraging DNNs.</a:t>
            </a:r>
          </a:p>
          <a:p>
            <a:r>
              <a:rPr lang="en-IN" dirty="0">
                <a:latin typeface="Comic Sans MS" panose="030F0702030302020204" pitchFamily="66" charset="0"/>
              </a:rPr>
              <a:t>We will develop a model that can both classify objects and also accurately localize objects of different classes.</a:t>
            </a:r>
          </a:p>
          <a:p>
            <a:r>
              <a:rPr lang="en-IN" dirty="0">
                <a:latin typeface="Comic Sans MS" panose="030F0702030302020204" pitchFamily="66" charset="0"/>
              </a:rPr>
              <a:t>The task of object detection is going to be treated as a regression problem to object bounding box masks. It would be a multi-scale inference procedure that can generate high-resolution object detection at minimal cost.</a:t>
            </a:r>
          </a:p>
        </p:txBody>
      </p:sp>
    </p:spTree>
    <p:extLst>
      <p:ext uri="{BB962C8B-B14F-4D97-AF65-F5344CB8AC3E}">
        <p14:creationId xmlns:p14="http://schemas.microsoft.com/office/powerpoint/2010/main" val="43482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8BEA-F48D-4913-99C7-E643D6685287}"/>
              </a:ext>
            </a:extLst>
          </p:cNvPr>
          <p:cNvSpPr>
            <a:spLocks noGrp="1"/>
          </p:cNvSpPr>
          <p:nvPr>
            <p:ph type="title"/>
          </p:nvPr>
        </p:nvSpPr>
        <p:spPr>
          <a:xfrm>
            <a:off x="1484311" y="0"/>
            <a:ext cx="10018713" cy="933061"/>
          </a:xfrm>
        </p:spPr>
        <p:txBody>
          <a:bodyPr/>
          <a:lstStyle/>
          <a:p>
            <a:r>
              <a:rPr lang="en-IN" dirty="0">
                <a:latin typeface="Comic Sans MS" panose="030F0702030302020204" pitchFamily="66" charset="0"/>
              </a:rPr>
              <a:t>SUGGESTED REFERENCE PAPERS</a:t>
            </a:r>
            <a:endParaRPr lang="en-IN" dirty="0"/>
          </a:p>
        </p:txBody>
      </p:sp>
      <p:sp>
        <p:nvSpPr>
          <p:cNvPr id="3" name="Content Placeholder 2">
            <a:extLst>
              <a:ext uri="{FF2B5EF4-FFF2-40B4-BE49-F238E27FC236}">
                <a16:creationId xmlns:a16="http://schemas.microsoft.com/office/drawing/2014/main" id="{8BE4E951-EBFE-4989-B81C-359A59CEC3EE}"/>
              </a:ext>
            </a:extLst>
          </p:cNvPr>
          <p:cNvSpPr>
            <a:spLocks noGrp="1"/>
          </p:cNvSpPr>
          <p:nvPr>
            <p:ph idx="1"/>
          </p:nvPr>
        </p:nvSpPr>
        <p:spPr>
          <a:xfrm>
            <a:off x="1913518" y="1810140"/>
            <a:ext cx="10018713" cy="4572000"/>
          </a:xfrm>
        </p:spPr>
        <p:txBody>
          <a:bodyPr>
            <a:noAutofit/>
          </a:bodyPr>
          <a:lstStyle/>
          <a:p>
            <a:pPr algn="l"/>
            <a:r>
              <a:rPr lang="en-IN" sz="2000" b="0" i="0" dirty="0">
                <a:effectLst/>
                <a:latin typeface="Comic Sans MS" panose="030F0702030302020204" pitchFamily="66" charset="0"/>
              </a:rPr>
              <a:t>Girshick R, Donahue J, Darrell T, et al. Rich Feature Hierarchies for Accurate Object Detection and Semantic Segmentation</a:t>
            </a:r>
          </a:p>
          <a:p>
            <a:pPr algn="l"/>
            <a:r>
              <a:rPr lang="en-IN" sz="2000" b="0" i="0" dirty="0">
                <a:effectLst/>
                <a:latin typeface="Comic Sans MS" panose="030F0702030302020204" pitchFamily="66" charset="0"/>
              </a:rPr>
              <a:t>Girshick R. Fast R-CNN</a:t>
            </a:r>
            <a:endParaRPr lang="en-IN" sz="2000" dirty="0">
              <a:latin typeface="Comic Sans MS" panose="030F0702030302020204" pitchFamily="66" charset="0"/>
            </a:endParaRPr>
          </a:p>
          <a:p>
            <a:pPr algn="l"/>
            <a:r>
              <a:rPr lang="en-US" sz="2000" b="0" i="0" dirty="0">
                <a:effectLst/>
                <a:latin typeface="Comic Sans MS" panose="030F0702030302020204" pitchFamily="66" charset="0"/>
              </a:rPr>
              <a:t>Ren S, He K, Girshick R, et al. Faster R-CNN: Towards Real-Time Object Detection with Region Proposal Networks</a:t>
            </a:r>
          </a:p>
          <a:p>
            <a:pPr algn="l"/>
            <a:r>
              <a:rPr lang="en-US" sz="2000" b="0" i="0" dirty="0">
                <a:effectLst/>
                <a:latin typeface="Comic Sans MS" panose="030F0702030302020204" pitchFamily="66" charset="0"/>
              </a:rPr>
              <a:t>P. F. Felzenszwalb, R. B. Girshick, D. McAllester, and D. Ra-manan. Object detection with discriminatively trained part based models</a:t>
            </a:r>
          </a:p>
          <a:p>
            <a:pPr algn="l"/>
            <a:r>
              <a:rPr lang="en-US" sz="2000" b="0" i="0" dirty="0">
                <a:effectLst/>
                <a:latin typeface="Comic Sans MS" panose="030F0702030302020204" pitchFamily="66" charset="0"/>
              </a:rPr>
              <a:t>Sande KEAVD, Uijlings JRR, Gevers T, et al. Segmentation as selective search for object recognition</a:t>
            </a:r>
          </a:p>
          <a:p>
            <a:pPr algn="l"/>
            <a:r>
              <a:rPr lang="en-US" sz="2000" b="0" i="0" dirty="0">
                <a:effectLst/>
                <a:latin typeface="Comic Sans MS" panose="030F0702030302020204" pitchFamily="66" charset="0"/>
              </a:rPr>
              <a:t>Redmon J, Divvala S, Girshick R, et al. You only look once: Unified, real-time object detection</a:t>
            </a:r>
          </a:p>
          <a:p>
            <a:pPr algn="l"/>
            <a:r>
              <a:rPr lang="en-US" sz="2000" b="0" i="0" dirty="0">
                <a:effectLst/>
                <a:latin typeface="Comic Sans MS" panose="030F0702030302020204" pitchFamily="66" charset="0"/>
              </a:rPr>
              <a:t>Dai J, Li Y, He K, et al. R-FCN: Object Detection via Region-based Fully Convolutional Networks</a:t>
            </a:r>
          </a:p>
          <a:p>
            <a:pPr algn="l"/>
            <a:r>
              <a:rPr lang="en-US" sz="2000" b="0" i="0" dirty="0">
                <a:effectLst/>
                <a:latin typeface="Comic Sans MS" panose="030F0702030302020204" pitchFamily="66" charset="0"/>
              </a:rPr>
              <a:t>He K, Zhang X, Ren S, et al. Deep Residual Learning for Image Recognition</a:t>
            </a:r>
          </a:p>
          <a:p>
            <a:endParaRPr lang="en-IN" sz="2000" dirty="0"/>
          </a:p>
          <a:p>
            <a:endParaRPr lang="en-IN" sz="2000" dirty="0"/>
          </a:p>
        </p:txBody>
      </p:sp>
    </p:spTree>
    <p:extLst>
      <p:ext uri="{BB962C8B-B14F-4D97-AF65-F5344CB8AC3E}">
        <p14:creationId xmlns:p14="http://schemas.microsoft.com/office/powerpoint/2010/main" val="20605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F80C-AB22-4D0A-95CD-0345EEBF9AD7}"/>
              </a:ext>
            </a:extLst>
          </p:cNvPr>
          <p:cNvSpPr>
            <a:spLocks noGrp="1"/>
          </p:cNvSpPr>
          <p:nvPr>
            <p:ph type="title"/>
          </p:nvPr>
        </p:nvSpPr>
        <p:spPr>
          <a:xfrm>
            <a:off x="1484309" y="0"/>
            <a:ext cx="10018713" cy="1029477"/>
          </a:xfrm>
        </p:spPr>
        <p:txBody>
          <a:bodyPr/>
          <a:lstStyle/>
          <a:p>
            <a:r>
              <a:rPr lang="en-IN" dirty="0">
                <a:latin typeface="Comic Sans MS" panose="030F0702030302020204" pitchFamily="66" charset="0"/>
              </a:rPr>
              <a:t>MODEL INTRODUCTION </a:t>
            </a:r>
          </a:p>
        </p:txBody>
      </p:sp>
      <p:sp>
        <p:nvSpPr>
          <p:cNvPr id="3" name="Content Placeholder 2">
            <a:extLst>
              <a:ext uri="{FF2B5EF4-FFF2-40B4-BE49-F238E27FC236}">
                <a16:creationId xmlns:a16="http://schemas.microsoft.com/office/drawing/2014/main" id="{0BE93F65-D661-49AF-A84B-E366E93C81C6}"/>
              </a:ext>
            </a:extLst>
          </p:cNvPr>
          <p:cNvSpPr>
            <a:spLocks noGrp="1"/>
          </p:cNvSpPr>
          <p:nvPr>
            <p:ph idx="1"/>
          </p:nvPr>
        </p:nvSpPr>
        <p:spPr>
          <a:xfrm>
            <a:off x="1978832" y="867747"/>
            <a:ext cx="10018713" cy="5906278"/>
          </a:xfrm>
        </p:spPr>
        <p:txBody>
          <a:bodyPr>
            <a:noAutofit/>
          </a:bodyPr>
          <a:lstStyle/>
          <a:p>
            <a:pPr marL="0" indent="0">
              <a:buNone/>
            </a:pPr>
            <a:r>
              <a:rPr lang="en-IN" sz="2800" dirty="0">
                <a:latin typeface="Comic Sans MS" panose="030F0702030302020204" pitchFamily="66" charset="0"/>
              </a:rPr>
              <a:t>	After a thorough literature survey we came to the conclusion that using Faster RCNN would be the most viable option to proceed further with the task given.</a:t>
            </a:r>
          </a:p>
          <a:p>
            <a:pPr marL="0" indent="0">
              <a:buNone/>
            </a:pPr>
            <a:r>
              <a:rPr lang="en-IN" sz="2800" dirty="0">
                <a:latin typeface="Comic Sans MS" panose="030F0702030302020204" pitchFamily="66" charset="0"/>
              </a:rPr>
              <a:t>	The  Faster RCNN is an object detection architecture presented by Ross Grishick, Shaoqing Ren, Kaiming He and Jian Sun in 2015, and is one of the famous </a:t>
            </a:r>
            <a:r>
              <a:rPr lang="en-US" sz="2800" b="0" i="0" dirty="0">
                <a:solidFill>
                  <a:srgbClr val="292929"/>
                </a:solidFill>
                <a:effectLst/>
                <a:latin typeface="Comic Sans MS" panose="030F0702030302020204" pitchFamily="66" charset="0"/>
              </a:rPr>
              <a:t>object detection architectures that uses convolution neural networks like YOLO (You Look Only Once) and SSD ( Single Shot Detector).</a:t>
            </a:r>
          </a:p>
          <a:p>
            <a:pPr marL="0" indent="0">
              <a:buNone/>
            </a:pPr>
            <a:r>
              <a:rPr lang="en-US" sz="2800" dirty="0">
                <a:solidFill>
                  <a:srgbClr val="292929"/>
                </a:solidFill>
                <a:latin typeface="Comic Sans MS" panose="030F0702030302020204" pitchFamily="66" charset="0"/>
              </a:rPr>
              <a:t>	The architecture of Faster RCNN will consist of 3 parts.</a:t>
            </a:r>
            <a:endParaRPr lang="en-IN" sz="2800" dirty="0">
              <a:latin typeface="Comic Sans MS" panose="030F0702030302020204" pitchFamily="66" charset="0"/>
            </a:endParaRPr>
          </a:p>
        </p:txBody>
      </p:sp>
    </p:spTree>
    <p:extLst>
      <p:ext uri="{BB962C8B-B14F-4D97-AF65-F5344CB8AC3E}">
        <p14:creationId xmlns:p14="http://schemas.microsoft.com/office/powerpoint/2010/main" val="66070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9FEA-F9C6-4F52-9CD9-A793AD07161F}"/>
              </a:ext>
            </a:extLst>
          </p:cNvPr>
          <p:cNvSpPr>
            <a:spLocks noGrp="1"/>
          </p:cNvSpPr>
          <p:nvPr>
            <p:ph type="title"/>
          </p:nvPr>
        </p:nvSpPr>
        <p:spPr>
          <a:xfrm>
            <a:off x="1086643" y="0"/>
            <a:ext cx="10018713" cy="883298"/>
          </a:xfrm>
        </p:spPr>
        <p:txBody>
          <a:bodyPr/>
          <a:lstStyle/>
          <a:p>
            <a:r>
              <a:rPr lang="en-IN" dirty="0">
                <a:latin typeface="Comic Sans MS" panose="030F0702030302020204" pitchFamily="66" charset="0"/>
              </a:rPr>
              <a:t>PROJECT GOALS</a:t>
            </a:r>
          </a:p>
        </p:txBody>
      </p:sp>
      <p:sp>
        <p:nvSpPr>
          <p:cNvPr id="3" name="Content Placeholder 2">
            <a:extLst>
              <a:ext uri="{FF2B5EF4-FFF2-40B4-BE49-F238E27FC236}">
                <a16:creationId xmlns:a16="http://schemas.microsoft.com/office/drawing/2014/main" id="{A7E308A5-0A1A-4D97-93DF-173582BDC490}"/>
              </a:ext>
            </a:extLst>
          </p:cNvPr>
          <p:cNvSpPr>
            <a:spLocks noGrp="1"/>
          </p:cNvSpPr>
          <p:nvPr>
            <p:ph idx="1"/>
          </p:nvPr>
        </p:nvSpPr>
        <p:spPr>
          <a:xfrm>
            <a:off x="1708244" y="1483567"/>
            <a:ext cx="10018713" cy="5352662"/>
          </a:xfrm>
        </p:spPr>
        <p:txBody>
          <a:bodyPr/>
          <a:lstStyle/>
          <a:p>
            <a:r>
              <a:rPr lang="en-IN" dirty="0">
                <a:latin typeface="Comic Sans MS" panose="030F0702030302020204" pitchFamily="66" charset="0"/>
              </a:rPr>
              <a:t>Literature Research </a:t>
            </a:r>
          </a:p>
          <a:p>
            <a:r>
              <a:rPr lang="en-IN" dirty="0">
                <a:latin typeface="Comic Sans MS" panose="030F0702030302020204" pitchFamily="66" charset="0"/>
              </a:rPr>
              <a:t>Data Collection</a:t>
            </a:r>
          </a:p>
          <a:p>
            <a:r>
              <a:rPr lang="en-IN" dirty="0">
                <a:latin typeface="Comic Sans MS" panose="030F0702030302020204" pitchFamily="66" charset="0"/>
              </a:rPr>
              <a:t>Data Visualization and Data Cleaning </a:t>
            </a:r>
          </a:p>
          <a:p>
            <a:pPr lvl="1"/>
            <a:r>
              <a:rPr lang="en-IN" sz="2400" dirty="0">
                <a:latin typeface="Comic Sans MS" panose="030F0702030302020204" pitchFamily="66" charset="0"/>
              </a:rPr>
              <a:t>Gain insights </a:t>
            </a:r>
          </a:p>
          <a:p>
            <a:r>
              <a:rPr lang="en-IN" dirty="0">
                <a:latin typeface="Comic Sans MS" panose="030F0702030302020204" pitchFamily="66" charset="0"/>
              </a:rPr>
              <a:t>Designing the Deep Neural Network</a:t>
            </a:r>
          </a:p>
          <a:p>
            <a:pPr lvl="1"/>
            <a:r>
              <a:rPr lang="en-IN" sz="2400" dirty="0">
                <a:latin typeface="Comic Sans MS" panose="030F0702030302020204" pitchFamily="66" charset="0"/>
              </a:rPr>
              <a:t>Extended Literature Research for Optimization </a:t>
            </a:r>
          </a:p>
          <a:p>
            <a:pPr lvl="1"/>
            <a:r>
              <a:rPr lang="en-IN" sz="2400" dirty="0">
                <a:latin typeface="Comic Sans MS" panose="030F0702030302020204" pitchFamily="66" charset="0"/>
              </a:rPr>
              <a:t>Training the algorithms </a:t>
            </a:r>
          </a:p>
          <a:p>
            <a:pPr lvl="1"/>
            <a:r>
              <a:rPr lang="en-IN" sz="2400" dirty="0">
                <a:latin typeface="Comic Sans MS" panose="030F0702030302020204" pitchFamily="66" charset="0"/>
              </a:rPr>
              <a:t>Testing the algorithms </a:t>
            </a:r>
          </a:p>
          <a:p>
            <a:pPr lvl="1"/>
            <a:r>
              <a:rPr lang="en-IN" sz="2400" dirty="0">
                <a:latin typeface="Comic Sans MS" panose="030F0702030302020204" pitchFamily="66" charset="0"/>
              </a:rPr>
              <a:t>Compare performances</a:t>
            </a:r>
          </a:p>
          <a:p>
            <a:r>
              <a:rPr lang="en-IN" dirty="0">
                <a:latin typeface="Comic Sans MS" panose="030F0702030302020204" pitchFamily="66" charset="0"/>
              </a:rPr>
              <a:t>Conclude Results </a:t>
            </a:r>
          </a:p>
          <a:p>
            <a:endParaRPr lang="en-IN" dirty="0">
              <a:latin typeface="Comic Sans MS" panose="030F0702030302020204" pitchFamily="66" charset="0"/>
            </a:endParaRPr>
          </a:p>
          <a:p>
            <a:pPr marL="457200" lvl="1"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1983998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65</TotalTime>
  <Words>1337</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Comic Sans MS</vt:lpstr>
      <vt:lpstr>Corbel</vt:lpstr>
      <vt:lpstr>Parallax</vt:lpstr>
      <vt:lpstr>Deep Neural Network Design for Object Detection with Deep Learning for Airport Runway Operations</vt:lpstr>
      <vt:lpstr>CONTENTS</vt:lpstr>
      <vt:lpstr>CONTENTS COTD…</vt:lpstr>
      <vt:lpstr>OUR TEAM : PSEUDO BOOM</vt:lpstr>
      <vt:lpstr>PROJECT INTRODUCTION</vt:lpstr>
      <vt:lpstr>ABOUT THE PROJECT </vt:lpstr>
      <vt:lpstr>SUGGESTED REFERENCE PAPERS</vt:lpstr>
      <vt:lpstr>MODEL INTRODUCTION </vt:lpstr>
      <vt:lpstr>PROJECT GOALS</vt:lpstr>
      <vt:lpstr>PROJECT PROGRESS</vt:lpstr>
      <vt:lpstr>2) The work-flow designed for the project is, </vt:lpstr>
      <vt:lpstr>PowerPoint Presentation</vt:lpstr>
      <vt:lpstr>ACCOMPLISHMENTS </vt:lpstr>
      <vt:lpstr>ANALYSIS </vt:lpstr>
      <vt:lpstr>ACTIONS TAKEN  </vt:lpstr>
      <vt:lpstr>PART 1: CONVOLUTION LAYERS</vt:lpstr>
      <vt:lpstr>PART 2: REGION PROPOSED NETWORK</vt:lpstr>
      <vt:lpstr>PART 3: CLASSES AND BOUNDING BOXES PREDICTION</vt:lpstr>
      <vt:lpstr>CONVOLUTIONAL LAYERS</vt:lpstr>
      <vt:lpstr>VGG – 16 CONV NET ARCHITECTURE</vt:lpstr>
      <vt:lpstr>FINDINGS AFTER TRAINING VGG - 16</vt:lpstr>
      <vt:lpstr>ZFNet CONV NET ARCITECTURE</vt:lpstr>
      <vt:lpstr>FINDINGS AFTER TRAINIG ZFnet</vt:lpstr>
      <vt:lpstr>FINDINGS AFTER TRAINIG ZFnet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Design for Classification of Images</dc:title>
  <dc:creator>Prajval P</dc:creator>
  <cp:lastModifiedBy>Prajval P</cp:lastModifiedBy>
  <cp:revision>397</cp:revision>
  <dcterms:created xsi:type="dcterms:W3CDTF">2020-09-09T00:36:14Z</dcterms:created>
  <dcterms:modified xsi:type="dcterms:W3CDTF">2020-09-15T09:52:00Z</dcterms:modified>
</cp:coreProperties>
</file>