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7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3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984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55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72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50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48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22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18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90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6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1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9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2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08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58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12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72A8AC-44C7-49C9-83DF-4CA20898C740}" type="datetimeFigureOut">
              <a:rPr lang="en-IN" smtClean="0"/>
              <a:t>23-08-2020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BA6B8C-51CE-4A1C-BBEA-108CB3BB18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F776-2369-44A9-B601-B56FC677B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8221" y="1746179"/>
            <a:ext cx="8574622" cy="3996267"/>
          </a:xfrm>
        </p:spPr>
        <p:txBody>
          <a:bodyPr anchor="ctr">
            <a:normAutofit/>
          </a:bodyPr>
          <a:lstStyle/>
          <a:p>
            <a:r>
              <a:rPr lang="en-IN" sz="5400" dirty="0">
                <a:latin typeface="Comic Sans MS" panose="030F0702030302020204" pitchFamily="66" charset="0"/>
                <a:cs typeface="Times New Roman" panose="02020603050405020304" pitchFamily="18" charset="0"/>
              </a:rPr>
              <a:t>RESEARCH PROJECT PROPOSAL</a:t>
            </a:r>
            <a:br>
              <a:rPr lang="en-IN" sz="5400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IN" sz="3600" dirty="0">
                <a:latin typeface="Comic Sans MS" panose="030F0702030302020204" pitchFamily="66" charset="0"/>
                <a:cs typeface="Times New Roman" panose="02020603050405020304" pitchFamily="18" charset="0"/>
              </a:rPr>
              <a:t>Object Detection with Deep Learning for Airport Runway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80E87-BF23-4CE7-9666-45B0C4526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441" y="5197151"/>
            <a:ext cx="5384402" cy="1502229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TEAM PSEUDO BOOM</a:t>
            </a:r>
          </a:p>
          <a:p>
            <a:pPr algn="l"/>
            <a:r>
              <a:rPr lang="en-IN" sz="2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TEAM ID: LTPL-TEAM-045</a:t>
            </a:r>
          </a:p>
        </p:txBody>
      </p:sp>
      <p:grpSp>
        <p:nvGrpSpPr>
          <p:cNvPr id="4" name="Google Shape;863;p34">
            <a:extLst>
              <a:ext uri="{FF2B5EF4-FFF2-40B4-BE49-F238E27FC236}">
                <a16:creationId xmlns:a16="http://schemas.microsoft.com/office/drawing/2014/main" id="{5FA0C77B-5C1D-4B23-ADBB-96129188A41B}"/>
              </a:ext>
            </a:extLst>
          </p:cNvPr>
          <p:cNvGrpSpPr/>
          <p:nvPr/>
        </p:nvGrpSpPr>
        <p:grpSpPr>
          <a:xfrm>
            <a:off x="1707750" y="1746179"/>
            <a:ext cx="2868384" cy="1951375"/>
            <a:chOff x="3551078" y="894499"/>
            <a:chExt cx="5591282" cy="3790746"/>
          </a:xfrm>
        </p:grpSpPr>
        <p:sp>
          <p:nvSpPr>
            <p:cNvPr id="5" name="Google Shape;864;p34">
              <a:extLst>
                <a:ext uri="{FF2B5EF4-FFF2-40B4-BE49-F238E27FC236}">
                  <a16:creationId xmlns:a16="http://schemas.microsoft.com/office/drawing/2014/main" id="{DA74C143-4394-47AC-A835-ACDDD9F2F851}"/>
                </a:ext>
              </a:extLst>
            </p:cNvPr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65;p34">
              <a:extLst>
                <a:ext uri="{FF2B5EF4-FFF2-40B4-BE49-F238E27FC236}">
                  <a16:creationId xmlns:a16="http://schemas.microsoft.com/office/drawing/2014/main" id="{C9ECB3C7-BE9A-4CDC-9425-8F2755F52CA7}"/>
                </a:ext>
              </a:extLst>
            </p:cNvPr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66;p34">
              <a:extLst>
                <a:ext uri="{FF2B5EF4-FFF2-40B4-BE49-F238E27FC236}">
                  <a16:creationId xmlns:a16="http://schemas.microsoft.com/office/drawing/2014/main" id="{A44AFA08-2341-4938-83AE-83B0D1BBF8F5}"/>
                </a:ext>
              </a:extLst>
            </p:cNvPr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67;p34">
              <a:extLst>
                <a:ext uri="{FF2B5EF4-FFF2-40B4-BE49-F238E27FC236}">
                  <a16:creationId xmlns:a16="http://schemas.microsoft.com/office/drawing/2014/main" id="{EA4E6475-50BF-4B9B-90D8-3CFB781678ED}"/>
                </a:ext>
              </a:extLst>
            </p:cNvPr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68;p34">
              <a:extLst>
                <a:ext uri="{FF2B5EF4-FFF2-40B4-BE49-F238E27FC236}">
                  <a16:creationId xmlns:a16="http://schemas.microsoft.com/office/drawing/2014/main" id="{111837BE-102B-432F-8E35-1CA1D9BCCC74}"/>
                </a:ext>
              </a:extLst>
            </p:cNvPr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69;p34">
              <a:extLst>
                <a:ext uri="{FF2B5EF4-FFF2-40B4-BE49-F238E27FC236}">
                  <a16:creationId xmlns:a16="http://schemas.microsoft.com/office/drawing/2014/main" id="{935B6C5A-9AE8-41B2-8765-2014900D1DCB}"/>
                </a:ext>
              </a:extLst>
            </p:cNvPr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70;p34">
              <a:extLst>
                <a:ext uri="{FF2B5EF4-FFF2-40B4-BE49-F238E27FC236}">
                  <a16:creationId xmlns:a16="http://schemas.microsoft.com/office/drawing/2014/main" id="{A34802B3-5A4E-4243-99B0-6FCA09CBA41B}"/>
                </a:ext>
              </a:extLst>
            </p:cNvPr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71;p34">
              <a:extLst>
                <a:ext uri="{FF2B5EF4-FFF2-40B4-BE49-F238E27FC236}">
                  <a16:creationId xmlns:a16="http://schemas.microsoft.com/office/drawing/2014/main" id="{E655EE18-CF7F-46E6-B1A2-DA0FC6AA144E}"/>
                </a:ext>
              </a:extLst>
            </p:cNvPr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72;p34">
              <a:extLst>
                <a:ext uri="{FF2B5EF4-FFF2-40B4-BE49-F238E27FC236}">
                  <a16:creationId xmlns:a16="http://schemas.microsoft.com/office/drawing/2014/main" id="{AAC471B6-0F36-419A-B322-AF25CD232D6E}"/>
                </a:ext>
              </a:extLst>
            </p:cNvPr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73;p34">
              <a:extLst>
                <a:ext uri="{FF2B5EF4-FFF2-40B4-BE49-F238E27FC236}">
                  <a16:creationId xmlns:a16="http://schemas.microsoft.com/office/drawing/2014/main" id="{36A69838-B111-4A87-95DC-8AB581657984}"/>
                </a:ext>
              </a:extLst>
            </p:cNvPr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74;p34">
              <a:extLst>
                <a:ext uri="{FF2B5EF4-FFF2-40B4-BE49-F238E27FC236}">
                  <a16:creationId xmlns:a16="http://schemas.microsoft.com/office/drawing/2014/main" id="{5A8DA6E6-1913-4FFD-9AF9-8323B5A43E1F}"/>
                </a:ext>
              </a:extLst>
            </p:cNvPr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75;p34">
              <a:extLst>
                <a:ext uri="{FF2B5EF4-FFF2-40B4-BE49-F238E27FC236}">
                  <a16:creationId xmlns:a16="http://schemas.microsoft.com/office/drawing/2014/main" id="{936F9976-6EF8-4D6C-AF1C-9078818638C9}"/>
                </a:ext>
              </a:extLst>
            </p:cNvPr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76;p34">
              <a:extLst>
                <a:ext uri="{FF2B5EF4-FFF2-40B4-BE49-F238E27FC236}">
                  <a16:creationId xmlns:a16="http://schemas.microsoft.com/office/drawing/2014/main" id="{C1FA88F8-E0E4-42BC-B000-741D9BDB0A7B}"/>
                </a:ext>
              </a:extLst>
            </p:cNvPr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77;p34">
              <a:extLst>
                <a:ext uri="{FF2B5EF4-FFF2-40B4-BE49-F238E27FC236}">
                  <a16:creationId xmlns:a16="http://schemas.microsoft.com/office/drawing/2014/main" id="{1CED9E0E-98B9-4EFF-8646-4A3A9B30ED65}"/>
                </a:ext>
              </a:extLst>
            </p:cNvPr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78;p34">
              <a:extLst>
                <a:ext uri="{FF2B5EF4-FFF2-40B4-BE49-F238E27FC236}">
                  <a16:creationId xmlns:a16="http://schemas.microsoft.com/office/drawing/2014/main" id="{A32CF776-4E63-4DF2-AF8B-C5F539A7FC61}"/>
                </a:ext>
              </a:extLst>
            </p:cNvPr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79;p34">
              <a:extLst>
                <a:ext uri="{FF2B5EF4-FFF2-40B4-BE49-F238E27FC236}">
                  <a16:creationId xmlns:a16="http://schemas.microsoft.com/office/drawing/2014/main" id="{2FA33D83-DF69-4096-B0EE-38AD5B10E0BC}"/>
                </a:ext>
              </a:extLst>
            </p:cNvPr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80;p34">
              <a:extLst>
                <a:ext uri="{FF2B5EF4-FFF2-40B4-BE49-F238E27FC236}">
                  <a16:creationId xmlns:a16="http://schemas.microsoft.com/office/drawing/2014/main" id="{793126B8-9AE2-4FF6-8EAF-3F60D08BCA51}"/>
                </a:ext>
              </a:extLst>
            </p:cNvPr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881;p34">
              <a:extLst>
                <a:ext uri="{FF2B5EF4-FFF2-40B4-BE49-F238E27FC236}">
                  <a16:creationId xmlns:a16="http://schemas.microsoft.com/office/drawing/2014/main" id="{1B94CFA9-95C7-4F61-A827-B87916A2DEF5}"/>
                </a:ext>
              </a:extLst>
            </p:cNvPr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882;p34">
              <a:extLst>
                <a:ext uri="{FF2B5EF4-FFF2-40B4-BE49-F238E27FC236}">
                  <a16:creationId xmlns:a16="http://schemas.microsoft.com/office/drawing/2014/main" id="{0B331356-A7E9-4ED4-957C-83C89877C072}"/>
                </a:ext>
              </a:extLst>
            </p:cNvPr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83;p34">
              <a:extLst>
                <a:ext uri="{FF2B5EF4-FFF2-40B4-BE49-F238E27FC236}">
                  <a16:creationId xmlns:a16="http://schemas.microsoft.com/office/drawing/2014/main" id="{E07793B8-CA95-4887-8169-C87EC01D4474}"/>
                </a:ext>
              </a:extLst>
            </p:cNvPr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884;p34">
              <a:extLst>
                <a:ext uri="{FF2B5EF4-FFF2-40B4-BE49-F238E27FC236}">
                  <a16:creationId xmlns:a16="http://schemas.microsoft.com/office/drawing/2014/main" id="{091E4579-3BC4-419F-A470-94B890432402}"/>
                </a:ext>
              </a:extLst>
            </p:cNvPr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85;p34">
              <a:extLst>
                <a:ext uri="{FF2B5EF4-FFF2-40B4-BE49-F238E27FC236}">
                  <a16:creationId xmlns:a16="http://schemas.microsoft.com/office/drawing/2014/main" id="{98577A31-115F-4958-9871-D23984E5F01B}"/>
                </a:ext>
              </a:extLst>
            </p:cNvPr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86;p34">
              <a:extLst>
                <a:ext uri="{FF2B5EF4-FFF2-40B4-BE49-F238E27FC236}">
                  <a16:creationId xmlns:a16="http://schemas.microsoft.com/office/drawing/2014/main" id="{5F36C028-8B46-4226-866E-CDF07039E941}"/>
                </a:ext>
              </a:extLst>
            </p:cNvPr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87;p34">
              <a:extLst>
                <a:ext uri="{FF2B5EF4-FFF2-40B4-BE49-F238E27FC236}">
                  <a16:creationId xmlns:a16="http://schemas.microsoft.com/office/drawing/2014/main" id="{30927E27-1150-44F8-8545-F241AF74B4B1}"/>
                </a:ext>
              </a:extLst>
            </p:cNvPr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88;p34">
              <a:extLst>
                <a:ext uri="{FF2B5EF4-FFF2-40B4-BE49-F238E27FC236}">
                  <a16:creationId xmlns:a16="http://schemas.microsoft.com/office/drawing/2014/main" id="{1C3F9178-8FD7-4D89-954B-15240ADA7B8F}"/>
                </a:ext>
              </a:extLst>
            </p:cNvPr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889;p34">
              <a:extLst>
                <a:ext uri="{FF2B5EF4-FFF2-40B4-BE49-F238E27FC236}">
                  <a16:creationId xmlns:a16="http://schemas.microsoft.com/office/drawing/2014/main" id="{B446B903-27C5-4089-BB3F-E3735E2121E1}"/>
                </a:ext>
              </a:extLst>
            </p:cNvPr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890;p34">
              <a:extLst>
                <a:ext uri="{FF2B5EF4-FFF2-40B4-BE49-F238E27FC236}">
                  <a16:creationId xmlns:a16="http://schemas.microsoft.com/office/drawing/2014/main" id="{9F87F63C-3274-425D-9579-A30AB35F0B3E}"/>
                </a:ext>
              </a:extLst>
            </p:cNvPr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891;p34">
              <a:extLst>
                <a:ext uri="{FF2B5EF4-FFF2-40B4-BE49-F238E27FC236}">
                  <a16:creationId xmlns:a16="http://schemas.microsoft.com/office/drawing/2014/main" id="{66C536F5-88D0-4EA0-87DC-FB1CFB1FCD7C}"/>
                </a:ext>
              </a:extLst>
            </p:cNvPr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92;p34">
              <a:extLst>
                <a:ext uri="{FF2B5EF4-FFF2-40B4-BE49-F238E27FC236}">
                  <a16:creationId xmlns:a16="http://schemas.microsoft.com/office/drawing/2014/main" id="{9F4ADF3F-3DE2-4E54-B448-BC51692CF678}"/>
                </a:ext>
              </a:extLst>
            </p:cNvPr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93;p34">
              <a:extLst>
                <a:ext uri="{FF2B5EF4-FFF2-40B4-BE49-F238E27FC236}">
                  <a16:creationId xmlns:a16="http://schemas.microsoft.com/office/drawing/2014/main" id="{CD6084BF-43F4-4441-9538-14F36B234526}"/>
                </a:ext>
              </a:extLst>
            </p:cNvPr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94;p34">
              <a:extLst>
                <a:ext uri="{FF2B5EF4-FFF2-40B4-BE49-F238E27FC236}">
                  <a16:creationId xmlns:a16="http://schemas.microsoft.com/office/drawing/2014/main" id="{988C585B-A3AF-49B7-8A97-D8EFD0BC62DB}"/>
                </a:ext>
              </a:extLst>
            </p:cNvPr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95;p34">
              <a:extLst>
                <a:ext uri="{FF2B5EF4-FFF2-40B4-BE49-F238E27FC236}">
                  <a16:creationId xmlns:a16="http://schemas.microsoft.com/office/drawing/2014/main" id="{3E17567C-BCDC-4ACA-B152-41CFBA5F0650}"/>
                </a:ext>
              </a:extLst>
            </p:cNvPr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96;p34">
              <a:extLst>
                <a:ext uri="{FF2B5EF4-FFF2-40B4-BE49-F238E27FC236}">
                  <a16:creationId xmlns:a16="http://schemas.microsoft.com/office/drawing/2014/main" id="{7FC4A70B-0276-4359-ADAC-BE137507C9F3}"/>
                </a:ext>
              </a:extLst>
            </p:cNvPr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97;p34">
              <a:extLst>
                <a:ext uri="{FF2B5EF4-FFF2-40B4-BE49-F238E27FC236}">
                  <a16:creationId xmlns:a16="http://schemas.microsoft.com/office/drawing/2014/main" id="{CDDDF248-C7B8-4354-9DD0-6DBB118DD9B5}"/>
                </a:ext>
              </a:extLst>
            </p:cNvPr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898;p34">
              <a:extLst>
                <a:ext uri="{FF2B5EF4-FFF2-40B4-BE49-F238E27FC236}">
                  <a16:creationId xmlns:a16="http://schemas.microsoft.com/office/drawing/2014/main" id="{E85F46B9-AE17-44AF-8EDD-2EDABE35B807}"/>
                </a:ext>
              </a:extLst>
            </p:cNvPr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99;p34">
              <a:extLst>
                <a:ext uri="{FF2B5EF4-FFF2-40B4-BE49-F238E27FC236}">
                  <a16:creationId xmlns:a16="http://schemas.microsoft.com/office/drawing/2014/main" id="{CD3A039A-71F4-48A1-86E9-0A18F2155740}"/>
                </a:ext>
              </a:extLst>
            </p:cNvPr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00;p34">
              <a:extLst>
                <a:ext uri="{FF2B5EF4-FFF2-40B4-BE49-F238E27FC236}">
                  <a16:creationId xmlns:a16="http://schemas.microsoft.com/office/drawing/2014/main" id="{DD60DCD1-B304-40B0-980C-E3472A6E3C8D}"/>
                </a:ext>
              </a:extLst>
            </p:cNvPr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01;p34">
              <a:extLst>
                <a:ext uri="{FF2B5EF4-FFF2-40B4-BE49-F238E27FC236}">
                  <a16:creationId xmlns:a16="http://schemas.microsoft.com/office/drawing/2014/main" id="{C2F2653B-37F1-403A-B21C-DE817CAA92D5}"/>
                </a:ext>
              </a:extLst>
            </p:cNvPr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2;p34">
              <a:extLst>
                <a:ext uri="{FF2B5EF4-FFF2-40B4-BE49-F238E27FC236}">
                  <a16:creationId xmlns:a16="http://schemas.microsoft.com/office/drawing/2014/main" id="{44A13D85-2041-44E4-950A-E532DE9D8891}"/>
                </a:ext>
              </a:extLst>
            </p:cNvPr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03;p34">
              <a:extLst>
                <a:ext uri="{FF2B5EF4-FFF2-40B4-BE49-F238E27FC236}">
                  <a16:creationId xmlns:a16="http://schemas.microsoft.com/office/drawing/2014/main" id="{739C5FA2-5D27-46BB-B558-77824564EF8A}"/>
                </a:ext>
              </a:extLst>
            </p:cNvPr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04;p34">
              <a:extLst>
                <a:ext uri="{FF2B5EF4-FFF2-40B4-BE49-F238E27FC236}">
                  <a16:creationId xmlns:a16="http://schemas.microsoft.com/office/drawing/2014/main" id="{6A9B6E56-D2C1-400E-8BFA-DDE470F730BB}"/>
                </a:ext>
              </a:extLst>
            </p:cNvPr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905;p34">
              <a:extLst>
                <a:ext uri="{FF2B5EF4-FFF2-40B4-BE49-F238E27FC236}">
                  <a16:creationId xmlns:a16="http://schemas.microsoft.com/office/drawing/2014/main" id="{C7487884-3EAE-4E2A-A060-65495863D1DD}"/>
                </a:ext>
              </a:extLst>
            </p:cNvPr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906;p34">
              <a:extLst>
                <a:ext uri="{FF2B5EF4-FFF2-40B4-BE49-F238E27FC236}">
                  <a16:creationId xmlns:a16="http://schemas.microsoft.com/office/drawing/2014/main" id="{01D9D581-6D4F-43F3-AE1B-3B2B0F874EF2}"/>
                </a:ext>
              </a:extLst>
            </p:cNvPr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07;p34">
              <a:extLst>
                <a:ext uri="{FF2B5EF4-FFF2-40B4-BE49-F238E27FC236}">
                  <a16:creationId xmlns:a16="http://schemas.microsoft.com/office/drawing/2014/main" id="{9CC5E4B6-C41E-44BB-A481-DE845DC7458C}"/>
                </a:ext>
              </a:extLst>
            </p:cNvPr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908;p34">
              <a:extLst>
                <a:ext uri="{FF2B5EF4-FFF2-40B4-BE49-F238E27FC236}">
                  <a16:creationId xmlns:a16="http://schemas.microsoft.com/office/drawing/2014/main" id="{DE81C853-5B35-4551-8553-6FC63346C321}"/>
                </a:ext>
              </a:extLst>
            </p:cNvPr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909;p34">
              <a:extLst>
                <a:ext uri="{FF2B5EF4-FFF2-40B4-BE49-F238E27FC236}">
                  <a16:creationId xmlns:a16="http://schemas.microsoft.com/office/drawing/2014/main" id="{E5EEEA9F-A68E-49B1-807F-0C6F0F99DE18}"/>
                </a:ext>
              </a:extLst>
            </p:cNvPr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910;p34">
              <a:extLst>
                <a:ext uri="{FF2B5EF4-FFF2-40B4-BE49-F238E27FC236}">
                  <a16:creationId xmlns:a16="http://schemas.microsoft.com/office/drawing/2014/main" id="{3BEDB559-6ACB-4E2F-A59E-22D9B47527B4}"/>
                </a:ext>
              </a:extLst>
            </p:cNvPr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911;p34">
              <a:extLst>
                <a:ext uri="{FF2B5EF4-FFF2-40B4-BE49-F238E27FC236}">
                  <a16:creationId xmlns:a16="http://schemas.microsoft.com/office/drawing/2014/main" id="{110EE310-9B40-4410-AA2B-BB51E8BE9E8C}"/>
                </a:ext>
              </a:extLst>
            </p:cNvPr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912;p34">
              <a:extLst>
                <a:ext uri="{FF2B5EF4-FFF2-40B4-BE49-F238E27FC236}">
                  <a16:creationId xmlns:a16="http://schemas.microsoft.com/office/drawing/2014/main" id="{9C6FFE6A-D970-4805-91B1-CB8DBED09E35}"/>
                </a:ext>
              </a:extLst>
            </p:cNvPr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13;p34">
              <a:extLst>
                <a:ext uri="{FF2B5EF4-FFF2-40B4-BE49-F238E27FC236}">
                  <a16:creationId xmlns:a16="http://schemas.microsoft.com/office/drawing/2014/main" id="{FBFB198A-1640-472C-AF98-38BCF1BD967A}"/>
                </a:ext>
              </a:extLst>
            </p:cNvPr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14;p34">
              <a:extLst>
                <a:ext uri="{FF2B5EF4-FFF2-40B4-BE49-F238E27FC236}">
                  <a16:creationId xmlns:a16="http://schemas.microsoft.com/office/drawing/2014/main" id="{28D05C6D-ACF6-425C-BC84-3E5F8B87846F}"/>
                </a:ext>
              </a:extLst>
            </p:cNvPr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15;p34">
              <a:extLst>
                <a:ext uri="{FF2B5EF4-FFF2-40B4-BE49-F238E27FC236}">
                  <a16:creationId xmlns:a16="http://schemas.microsoft.com/office/drawing/2014/main" id="{DCCA2595-8EBC-4CFA-8655-DAD02A1DB0E9}"/>
                </a:ext>
              </a:extLst>
            </p:cNvPr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16;p34">
              <a:extLst>
                <a:ext uri="{FF2B5EF4-FFF2-40B4-BE49-F238E27FC236}">
                  <a16:creationId xmlns:a16="http://schemas.microsoft.com/office/drawing/2014/main" id="{DD9ABC7B-466F-4A5D-BCC4-6BA19914ED62}"/>
                </a:ext>
              </a:extLst>
            </p:cNvPr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17;p34">
              <a:extLst>
                <a:ext uri="{FF2B5EF4-FFF2-40B4-BE49-F238E27FC236}">
                  <a16:creationId xmlns:a16="http://schemas.microsoft.com/office/drawing/2014/main" id="{908D99D5-D984-40A6-AE2F-0CE647BE1D52}"/>
                </a:ext>
              </a:extLst>
            </p:cNvPr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18;p34">
              <a:extLst>
                <a:ext uri="{FF2B5EF4-FFF2-40B4-BE49-F238E27FC236}">
                  <a16:creationId xmlns:a16="http://schemas.microsoft.com/office/drawing/2014/main" id="{2FD1BD11-DC2D-4532-8E81-5055678F7055}"/>
                </a:ext>
              </a:extLst>
            </p:cNvPr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19;p34">
              <a:extLst>
                <a:ext uri="{FF2B5EF4-FFF2-40B4-BE49-F238E27FC236}">
                  <a16:creationId xmlns:a16="http://schemas.microsoft.com/office/drawing/2014/main" id="{2FC0FD6F-5E81-43A0-87AD-36C200566017}"/>
                </a:ext>
              </a:extLst>
            </p:cNvPr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920;p34">
              <a:extLst>
                <a:ext uri="{FF2B5EF4-FFF2-40B4-BE49-F238E27FC236}">
                  <a16:creationId xmlns:a16="http://schemas.microsoft.com/office/drawing/2014/main" id="{CD9F3610-374B-4A06-823A-A784BD0E266D}"/>
                </a:ext>
              </a:extLst>
            </p:cNvPr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921;p34">
              <a:extLst>
                <a:ext uri="{FF2B5EF4-FFF2-40B4-BE49-F238E27FC236}">
                  <a16:creationId xmlns:a16="http://schemas.microsoft.com/office/drawing/2014/main" id="{8EDBFD42-424C-4BE0-AF45-D719F3A839AC}"/>
                </a:ext>
              </a:extLst>
            </p:cNvPr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922;p34">
              <a:extLst>
                <a:ext uri="{FF2B5EF4-FFF2-40B4-BE49-F238E27FC236}">
                  <a16:creationId xmlns:a16="http://schemas.microsoft.com/office/drawing/2014/main" id="{6148D8B4-2DB1-44E2-80F7-9FE6C19B833F}"/>
                </a:ext>
              </a:extLst>
            </p:cNvPr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923;p34">
              <a:extLst>
                <a:ext uri="{FF2B5EF4-FFF2-40B4-BE49-F238E27FC236}">
                  <a16:creationId xmlns:a16="http://schemas.microsoft.com/office/drawing/2014/main" id="{4BB070D0-3026-4FBC-8A6A-C04C96F8DD5D}"/>
                </a:ext>
              </a:extLst>
            </p:cNvPr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24;p34">
              <a:extLst>
                <a:ext uri="{FF2B5EF4-FFF2-40B4-BE49-F238E27FC236}">
                  <a16:creationId xmlns:a16="http://schemas.microsoft.com/office/drawing/2014/main" id="{2AD8F618-1C6B-4AB7-9789-3B423E9FA0B3}"/>
                </a:ext>
              </a:extLst>
            </p:cNvPr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925;p34">
              <a:extLst>
                <a:ext uri="{FF2B5EF4-FFF2-40B4-BE49-F238E27FC236}">
                  <a16:creationId xmlns:a16="http://schemas.microsoft.com/office/drawing/2014/main" id="{16C96C03-9011-4144-9FAA-B76274EBDACB}"/>
                </a:ext>
              </a:extLst>
            </p:cNvPr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926;p34">
              <a:extLst>
                <a:ext uri="{FF2B5EF4-FFF2-40B4-BE49-F238E27FC236}">
                  <a16:creationId xmlns:a16="http://schemas.microsoft.com/office/drawing/2014/main" id="{DC272E52-44D9-4AA2-BB59-D15301119B49}"/>
                </a:ext>
              </a:extLst>
            </p:cNvPr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927;p34">
              <a:extLst>
                <a:ext uri="{FF2B5EF4-FFF2-40B4-BE49-F238E27FC236}">
                  <a16:creationId xmlns:a16="http://schemas.microsoft.com/office/drawing/2014/main" id="{8FE060CB-4D25-4E4A-B770-66C9FBBBA36D}"/>
                </a:ext>
              </a:extLst>
            </p:cNvPr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928;p34">
              <a:extLst>
                <a:ext uri="{FF2B5EF4-FFF2-40B4-BE49-F238E27FC236}">
                  <a16:creationId xmlns:a16="http://schemas.microsoft.com/office/drawing/2014/main" id="{BE022CB8-25BC-4F52-8A5B-41D1B1675FDC}"/>
                </a:ext>
              </a:extLst>
            </p:cNvPr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929;p34">
              <a:extLst>
                <a:ext uri="{FF2B5EF4-FFF2-40B4-BE49-F238E27FC236}">
                  <a16:creationId xmlns:a16="http://schemas.microsoft.com/office/drawing/2014/main" id="{1139EC3D-66C0-4DE8-8FAD-C8D5B8A15CF0}"/>
                </a:ext>
              </a:extLst>
            </p:cNvPr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930;p34">
              <a:extLst>
                <a:ext uri="{FF2B5EF4-FFF2-40B4-BE49-F238E27FC236}">
                  <a16:creationId xmlns:a16="http://schemas.microsoft.com/office/drawing/2014/main" id="{516DB0EF-3019-4509-9F54-3FD9EDCA5680}"/>
                </a:ext>
              </a:extLst>
            </p:cNvPr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931;p34">
              <a:extLst>
                <a:ext uri="{FF2B5EF4-FFF2-40B4-BE49-F238E27FC236}">
                  <a16:creationId xmlns:a16="http://schemas.microsoft.com/office/drawing/2014/main" id="{A5AAB1BF-F851-46C2-BC20-6F7BF57CBABB}"/>
                </a:ext>
              </a:extLst>
            </p:cNvPr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932;p34">
              <a:extLst>
                <a:ext uri="{FF2B5EF4-FFF2-40B4-BE49-F238E27FC236}">
                  <a16:creationId xmlns:a16="http://schemas.microsoft.com/office/drawing/2014/main" id="{51BB6F24-0283-43C8-903A-C3766BFF94BA}"/>
                </a:ext>
              </a:extLst>
            </p:cNvPr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933;p34">
              <a:extLst>
                <a:ext uri="{FF2B5EF4-FFF2-40B4-BE49-F238E27FC236}">
                  <a16:creationId xmlns:a16="http://schemas.microsoft.com/office/drawing/2014/main" id="{64D43C84-7E02-4783-B474-9078D8799B36}"/>
                </a:ext>
              </a:extLst>
            </p:cNvPr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934;p34">
              <a:extLst>
                <a:ext uri="{FF2B5EF4-FFF2-40B4-BE49-F238E27FC236}">
                  <a16:creationId xmlns:a16="http://schemas.microsoft.com/office/drawing/2014/main" id="{31D52EDF-CEB6-4160-8158-508898653608}"/>
                </a:ext>
              </a:extLst>
            </p:cNvPr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935;p34">
              <a:extLst>
                <a:ext uri="{FF2B5EF4-FFF2-40B4-BE49-F238E27FC236}">
                  <a16:creationId xmlns:a16="http://schemas.microsoft.com/office/drawing/2014/main" id="{E0B9874E-5A93-4D3A-B606-A4CBDED8927B}"/>
                </a:ext>
              </a:extLst>
            </p:cNvPr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936;p34">
              <a:extLst>
                <a:ext uri="{FF2B5EF4-FFF2-40B4-BE49-F238E27FC236}">
                  <a16:creationId xmlns:a16="http://schemas.microsoft.com/office/drawing/2014/main" id="{06FF5679-F3F5-4485-B099-BF9A26C30466}"/>
                </a:ext>
              </a:extLst>
            </p:cNvPr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937;p34">
              <a:extLst>
                <a:ext uri="{FF2B5EF4-FFF2-40B4-BE49-F238E27FC236}">
                  <a16:creationId xmlns:a16="http://schemas.microsoft.com/office/drawing/2014/main" id="{CE1CD615-A0BD-406D-A218-288C5D03C7FB}"/>
                </a:ext>
              </a:extLst>
            </p:cNvPr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938;p34">
              <a:extLst>
                <a:ext uri="{FF2B5EF4-FFF2-40B4-BE49-F238E27FC236}">
                  <a16:creationId xmlns:a16="http://schemas.microsoft.com/office/drawing/2014/main" id="{A32C7DC7-5A3D-4AD9-8B42-14DCFCAB0993}"/>
                </a:ext>
              </a:extLst>
            </p:cNvPr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939;p34">
              <a:extLst>
                <a:ext uri="{FF2B5EF4-FFF2-40B4-BE49-F238E27FC236}">
                  <a16:creationId xmlns:a16="http://schemas.microsoft.com/office/drawing/2014/main" id="{85A0707C-B98D-4854-8836-3155D28CD015}"/>
                </a:ext>
              </a:extLst>
            </p:cNvPr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940;p34">
              <a:extLst>
                <a:ext uri="{FF2B5EF4-FFF2-40B4-BE49-F238E27FC236}">
                  <a16:creationId xmlns:a16="http://schemas.microsoft.com/office/drawing/2014/main" id="{AA576CC4-7935-4463-9C60-F813A43578D0}"/>
                </a:ext>
              </a:extLst>
            </p:cNvPr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941;p34">
              <a:extLst>
                <a:ext uri="{FF2B5EF4-FFF2-40B4-BE49-F238E27FC236}">
                  <a16:creationId xmlns:a16="http://schemas.microsoft.com/office/drawing/2014/main" id="{7F67AF63-0F01-4F11-9653-419C75F7CDA5}"/>
                </a:ext>
              </a:extLst>
            </p:cNvPr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942;p34">
              <a:extLst>
                <a:ext uri="{FF2B5EF4-FFF2-40B4-BE49-F238E27FC236}">
                  <a16:creationId xmlns:a16="http://schemas.microsoft.com/office/drawing/2014/main" id="{6EDC9059-8565-4949-B821-EC321280F374}"/>
                </a:ext>
              </a:extLst>
            </p:cNvPr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943;p34">
              <a:extLst>
                <a:ext uri="{FF2B5EF4-FFF2-40B4-BE49-F238E27FC236}">
                  <a16:creationId xmlns:a16="http://schemas.microsoft.com/office/drawing/2014/main" id="{B92D516E-A052-4320-8E78-B12187071AD9}"/>
                </a:ext>
              </a:extLst>
            </p:cNvPr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944;p34">
              <a:extLst>
                <a:ext uri="{FF2B5EF4-FFF2-40B4-BE49-F238E27FC236}">
                  <a16:creationId xmlns:a16="http://schemas.microsoft.com/office/drawing/2014/main" id="{E22FCCAC-72F9-417F-80C6-A917DF5E8FFF}"/>
                </a:ext>
              </a:extLst>
            </p:cNvPr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945;p34">
              <a:extLst>
                <a:ext uri="{FF2B5EF4-FFF2-40B4-BE49-F238E27FC236}">
                  <a16:creationId xmlns:a16="http://schemas.microsoft.com/office/drawing/2014/main" id="{6BAEB2E3-64A0-4674-A304-AF36284BC952}"/>
                </a:ext>
              </a:extLst>
            </p:cNvPr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946;p34">
              <a:extLst>
                <a:ext uri="{FF2B5EF4-FFF2-40B4-BE49-F238E27FC236}">
                  <a16:creationId xmlns:a16="http://schemas.microsoft.com/office/drawing/2014/main" id="{0A39A517-A0CD-404C-9EA0-A2CFB6A08329}"/>
                </a:ext>
              </a:extLst>
            </p:cNvPr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947;p34">
              <a:extLst>
                <a:ext uri="{FF2B5EF4-FFF2-40B4-BE49-F238E27FC236}">
                  <a16:creationId xmlns:a16="http://schemas.microsoft.com/office/drawing/2014/main" id="{2888E5C6-C2DC-4F83-B8EE-076B958CBB92}"/>
                </a:ext>
              </a:extLst>
            </p:cNvPr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948;p34">
              <a:extLst>
                <a:ext uri="{FF2B5EF4-FFF2-40B4-BE49-F238E27FC236}">
                  <a16:creationId xmlns:a16="http://schemas.microsoft.com/office/drawing/2014/main" id="{B9837ED2-921E-4302-9E53-DC1400EDBBAD}"/>
                </a:ext>
              </a:extLst>
            </p:cNvPr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49;p34">
              <a:extLst>
                <a:ext uri="{FF2B5EF4-FFF2-40B4-BE49-F238E27FC236}">
                  <a16:creationId xmlns:a16="http://schemas.microsoft.com/office/drawing/2014/main" id="{202D3209-BB92-438B-BB50-A3A0E4987B47}"/>
                </a:ext>
              </a:extLst>
            </p:cNvPr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50;p34">
              <a:extLst>
                <a:ext uri="{FF2B5EF4-FFF2-40B4-BE49-F238E27FC236}">
                  <a16:creationId xmlns:a16="http://schemas.microsoft.com/office/drawing/2014/main" id="{44AF2A0F-9064-4A8B-B49D-1A50B71D1C5A}"/>
                </a:ext>
              </a:extLst>
            </p:cNvPr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51;p34">
              <a:extLst>
                <a:ext uri="{FF2B5EF4-FFF2-40B4-BE49-F238E27FC236}">
                  <a16:creationId xmlns:a16="http://schemas.microsoft.com/office/drawing/2014/main" id="{1D6E7682-D765-4FA9-9E6A-31DA9505D3D8}"/>
                </a:ext>
              </a:extLst>
            </p:cNvPr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52;p34">
              <a:extLst>
                <a:ext uri="{FF2B5EF4-FFF2-40B4-BE49-F238E27FC236}">
                  <a16:creationId xmlns:a16="http://schemas.microsoft.com/office/drawing/2014/main" id="{E21FB633-E3FD-4064-91C2-0A3F5BDB5158}"/>
                </a:ext>
              </a:extLst>
            </p:cNvPr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53;p34">
              <a:extLst>
                <a:ext uri="{FF2B5EF4-FFF2-40B4-BE49-F238E27FC236}">
                  <a16:creationId xmlns:a16="http://schemas.microsoft.com/office/drawing/2014/main" id="{7C671C1F-7005-44A2-BDAF-4D7BC3BB8F65}"/>
                </a:ext>
              </a:extLst>
            </p:cNvPr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4;p34">
              <a:extLst>
                <a:ext uri="{FF2B5EF4-FFF2-40B4-BE49-F238E27FC236}">
                  <a16:creationId xmlns:a16="http://schemas.microsoft.com/office/drawing/2014/main" id="{10CD0EE3-1E4F-4A5E-83D7-4E894FCCDA4A}"/>
                </a:ext>
              </a:extLst>
            </p:cNvPr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55;p34">
              <a:extLst>
                <a:ext uri="{FF2B5EF4-FFF2-40B4-BE49-F238E27FC236}">
                  <a16:creationId xmlns:a16="http://schemas.microsoft.com/office/drawing/2014/main" id="{2BFFD6FD-A6E3-4397-A67E-48D24E1E15B6}"/>
                </a:ext>
              </a:extLst>
            </p:cNvPr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56;p34">
              <a:extLst>
                <a:ext uri="{FF2B5EF4-FFF2-40B4-BE49-F238E27FC236}">
                  <a16:creationId xmlns:a16="http://schemas.microsoft.com/office/drawing/2014/main" id="{88DAA69B-ED1C-4B4B-B53A-E0E3CC3E6A6F}"/>
                </a:ext>
              </a:extLst>
            </p:cNvPr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57;p34">
              <a:extLst>
                <a:ext uri="{FF2B5EF4-FFF2-40B4-BE49-F238E27FC236}">
                  <a16:creationId xmlns:a16="http://schemas.microsoft.com/office/drawing/2014/main" id="{F935A906-E5BA-444B-8380-749797C058AE}"/>
                </a:ext>
              </a:extLst>
            </p:cNvPr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58;p34">
              <a:extLst>
                <a:ext uri="{FF2B5EF4-FFF2-40B4-BE49-F238E27FC236}">
                  <a16:creationId xmlns:a16="http://schemas.microsoft.com/office/drawing/2014/main" id="{423D97B9-0170-46A4-AF5B-8DBA39D47699}"/>
                </a:ext>
              </a:extLst>
            </p:cNvPr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959;p34">
              <a:extLst>
                <a:ext uri="{FF2B5EF4-FFF2-40B4-BE49-F238E27FC236}">
                  <a16:creationId xmlns:a16="http://schemas.microsoft.com/office/drawing/2014/main" id="{549C203D-9E0D-448D-8E68-4BB0256A340F}"/>
                </a:ext>
              </a:extLst>
            </p:cNvPr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960;p34">
              <a:extLst>
                <a:ext uri="{FF2B5EF4-FFF2-40B4-BE49-F238E27FC236}">
                  <a16:creationId xmlns:a16="http://schemas.microsoft.com/office/drawing/2014/main" id="{CD08BEEE-7F09-4B57-9BFC-6A2BB8466056}"/>
                </a:ext>
              </a:extLst>
            </p:cNvPr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961;p34">
              <a:extLst>
                <a:ext uri="{FF2B5EF4-FFF2-40B4-BE49-F238E27FC236}">
                  <a16:creationId xmlns:a16="http://schemas.microsoft.com/office/drawing/2014/main" id="{D9FD9F3A-A630-4016-B206-36AA61F5C029}"/>
                </a:ext>
              </a:extLst>
            </p:cNvPr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962;p34">
              <a:extLst>
                <a:ext uri="{FF2B5EF4-FFF2-40B4-BE49-F238E27FC236}">
                  <a16:creationId xmlns:a16="http://schemas.microsoft.com/office/drawing/2014/main" id="{EAF0DCBF-82B7-4871-B8B8-08DE8DF64B70}"/>
                </a:ext>
              </a:extLst>
            </p:cNvPr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963;p34">
              <a:extLst>
                <a:ext uri="{FF2B5EF4-FFF2-40B4-BE49-F238E27FC236}">
                  <a16:creationId xmlns:a16="http://schemas.microsoft.com/office/drawing/2014/main" id="{A69EC57A-075E-4457-9DBD-819F4EFF72BE}"/>
                </a:ext>
              </a:extLst>
            </p:cNvPr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964;p34">
              <a:extLst>
                <a:ext uri="{FF2B5EF4-FFF2-40B4-BE49-F238E27FC236}">
                  <a16:creationId xmlns:a16="http://schemas.microsoft.com/office/drawing/2014/main" id="{0AF570A9-AB1A-46C6-BE90-4ECA0F44FF93}"/>
                </a:ext>
              </a:extLst>
            </p:cNvPr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965;p34">
              <a:extLst>
                <a:ext uri="{FF2B5EF4-FFF2-40B4-BE49-F238E27FC236}">
                  <a16:creationId xmlns:a16="http://schemas.microsoft.com/office/drawing/2014/main" id="{170FE19D-5EFF-45FD-8AC9-D6E0358DD69B}"/>
                </a:ext>
              </a:extLst>
            </p:cNvPr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966;p34">
              <a:extLst>
                <a:ext uri="{FF2B5EF4-FFF2-40B4-BE49-F238E27FC236}">
                  <a16:creationId xmlns:a16="http://schemas.microsoft.com/office/drawing/2014/main" id="{32FE5980-C70E-4372-BEBD-0843557C95BC}"/>
                </a:ext>
              </a:extLst>
            </p:cNvPr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967;p34">
              <a:extLst>
                <a:ext uri="{FF2B5EF4-FFF2-40B4-BE49-F238E27FC236}">
                  <a16:creationId xmlns:a16="http://schemas.microsoft.com/office/drawing/2014/main" id="{278D0F50-1885-449C-B010-71E3BF668316}"/>
                </a:ext>
              </a:extLst>
            </p:cNvPr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968;p34">
              <a:extLst>
                <a:ext uri="{FF2B5EF4-FFF2-40B4-BE49-F238E27FC236}">
                  <a16:creationId xmlns:a16="http://schemas.microsoft.com/office/drawing/2014/main" id="{AC71BD8B-651B-492E-9144-681F83B7445E}"/>
                </a:ext>
              </a:extLst>
            </p:cNvPr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969;p34">
              <a:extLst>
                <a:ext uri="{FF2B5EF4-FFF2-40B4-BE49-F238E27FC236}">
                  <a16:creationId xmlns:a16="http://schemas.microsoft.com/office/drawing/2014/main" id="{B787ADC9-FFBD-4A30-BDC9-12CFE448E600}"/>
                </a:ext>
              </a:extLst>
            </p:cNvPr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970;p34">
              <a:extLst>
                <a:ext uri="{FF2B5EF4-FFF2-40B4-BE49-F238E27FC236}">
                  <a16:creationId xmlns:a16="http://schemas.microsoft.com/office/drawing/2014/main" id="{E11898CE-1B53-445A-A54F-CFC5A4A525EC}"/>
                </a:ext>
              </a:extLst>
            </p:cNvPr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971;p34">
              <a:extLst>
                <a:ext uri="{FF2B5EF4-FFF2-40B4-BE49-F238E27FC236}">
                  <a16:creationId xmlns:a16="http://schemas.microsoft.com/office/drawing/2014/main" id="{CE21383C-19E5-4190-AC47-393E9C20319F}"/>
                </a:ext>
              </a:extLst>
            </p:cNvPr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972;p34">
              <a:extLst>
                <a:ext uri="{FF2B5EF4-FFF2-40B4-BE49-F238E27FC236}">
                  <a16:creationId xmlns:a16="http://schemas.microsoft.com/office/drawing/2014/main" id="{0935320F-3474-405A-8E2A-F990B173626F}"/>
                </a:ext>
              </a:extLst>
            </p:cNvPr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973;p34">
              <a:extLst>
                <a:ext uri="{FF2B5EF4-FFF2-40B4-BE49-F238E27FC236}">
                  <a16:creationId xmlns:a16="http://schemas.microsoft.com/office/drawing/2014/main" id="{2AE7AE11-3EBC-4A2D-AD45-A52EA8B95BB9}"/>
                </a:ext>
              </a:extLst>
            </p:cNvPr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974;p34">
              <a:extLst>
                <a:ext uri="{FF2B5EF4-FFF2-40B4-BE49-F238E27FC236}">
                  <a16:creationId xmlns:a16="http://schemas.microsoft.com/office/drawing/2014/main" id="{E6A15764-97F4-4E07-86F5-1333FC3AF748}"/>
                </a:ext>
              </a:extLst>
            </p:cNvPr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975;p34">
              <a:extLst>
                <a:ext uri="{FF2B5EF4-FFF2-40B4-BE49-F238E27FC236}">
                  <a16:creationId xmlns:a16="http://schemas.microsoft.com/office/drawing/2014/main" id="{07371B8E-83DB-4FB3-AD1A-D45801FFA6D1}"/>
                </a:ext>
              </a:extLst>
            </p:cNvPr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976;p34">
              <a:extLst>
                <a:ext uri="{FF2B5EF4-FFF2-40B4-BE49-F238E27FC236}">
                  <a16:creationId xmlns:a16="http://schemas.microsoft.com/office/drawing/2014/main" id="{0F2A4E66-89BD-4EF0-B527-356DCD456BAF}"/>
                </a:ext>
              </a:extLst>
            </p:cNvPr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77;p34">
              <a:extLst>
                <a:ext uri="{FF2B5EF4-FFF2-40B4-BE49-F238E27FC236}">
                  <a16:creationId xmlns:a16="http://schemas.microsoft.com/office/drawing/2014/main" id="{8EA8CA54-13CA-4677-94A9-878EEED1BAAB}"/>
                </a:ext>
              </a:extLst>
            </p:cNvPr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78;p34">
              <a:extLst>
                <a:ext uri="{FF2B5EF4-FFF2-40B4-BE49-F238E27FC236}">
                  <a16:creationId xmlns:a16="http://schemas.microsoft.com/office/drawing/2014/main" id="{90A420F7-E3F2-4BA1-9A14-B89FDC58D9E2}"/>
                </a:ext>
              </a:extLst>
            </p:cNvPr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79;p34">
              <a:extLst>
                <a:ext uri="{FF2B5EF4-FFF2-40B4-BE49-F238E27FC236}">
                  <a16:creationId xmlns:a16="http://schemas.microsoft.com/office/drawing/2014/main" id="{6B9B6D79-62DC-445A-B155-F921D4C4FDD5}"/>
                </a:ext>
              </a:extLst>
            </p:cNvPr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80;p34">
              <a:extLst>
                <a:ext uri="{FF2B5EF4-FFF2-40B4-BE49-F238E27FC236}">
                  <a16:creationId xmlns:a16="http://schemas.microsoft.com/office/drawing/2014/main" id="{9C887ACB-A755-4C93-9D2E-FD7B323194BA}"/>
                </a:ext>
              </a:extLst>
            </p:cNvPr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81;p34">
              <a:extLst>
                <a:ext uri="{FF2B5EF4-FFF2-40B4-BE49-F238E27FC236}">
                  <a16:creationId xmlns:a16="http://schemas.microsoft.com/office/drawing/2014/main" id="{CD8C93E7-6A39-4154-834E-24E7C69BCCC3}"/>
                </a:ext>
              </a:extLst>
            </p:cNvPr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82;p34">
              <a:extLst>
                <a:ext uri="{FF2B5EF4-FFF2-40B4-BE49-F238E27FC236}">
                  <a16:creationId xmlns:a16="http://schemas.microsoft.com/office/drawing/2014/main" id="{7FFBEDB5-3489-423B-A253-558B55AF7ACE}"/>
                </a:ext>
              </a:extLst>
            </p:cNvPr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83;p34">
              <a:extLst>
                <a:ext uri="{FF2B5EF4-FFF2-40B4-BE49-F238E27FC236}">
                  <a16:creationId xmlns:a16="http://schemas.microsoft.com/office/drawing/2014/main" id="{B16A8E0A-EC62-488E-AF3A-DEAE568A21A8}"/>
                </a:ext>
              </a:extLst>
            </p:cNvPr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984;p34">
              <a:extLst>
                <a:ext uri="{FF2B5EF4-FFF2-40B4-BE49-F238E27FC236}">
                  <a16:creationId xmlns:a16="http://schemas.microsoft.com/office/drawing/2014/main" id="{78DE5C39-0E10-442C-90BB-6D5CD6BED36B}"/>
                </a:ext>
              </a:extLst>
            </p:cNvPr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985;p34">
              <a:extLst>
                <a:ext uri="{FF2B5EF4-FFF2-40B4-BE49-F238E27FC236}">
                  <a16:creationId xmlns:a16="http://schemas.microsoft.com/office/drawing/2014/main" id="{D003F06E-D24E-4B79-BB8E-BED445A0C426}"/>
                </a:ext>
              </a:extLst>
            </p:cNvPr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986;p34">
              <a:extLst>
                <a:ext uri="{FF2B5EF4-FFF2-40B4-BE49-F238E27FC236}">
                  <a16:creationId xmlns:a16="http://schemas.microsoft.com/office/drawing/2014/main" id="{CECA3730-4726-4645-9DCC-C11321466617}"/>
                </a:ext>
              </a:extLst>
            </p:cNvPr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987;p34">
              <a:extLst>
                <a:ext uri="{FF2B5EF4-FFF2-40B4-BE49-F238E27FC236}">
                  <a16:creationId xmlns:a16="http://schemas.microsoft.com/office/drawing/2014/main" id="{8E7A9BB5-7203-4DE3-8D0A-9F33F894E3C2}"/>
                </a:ext>
              </a:extLst>
            </p:cNvPr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988;p34">
              <a:extLst>
                <a:ext uri="{FF2B5EF4-FFF2-40B4-BE49-F238E27FC236}">
                  <a16:creationId xmlns:a16="http://schemas.microsoft.com/office/drawing/2014/main" id="{B955FAC1-BA5A-4F04-A836-E03F9B5FCAAB}"/>
                </a:ext>
              </a:extLst>
            </p:cNvPr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89;p34">
              <a:extLst>
                <a:ext uri="{FF2B5EF4-FFF2-40B4-BE49-F238E27FC236}">
                  <a16:creationId xmlns:a16="http://schemas.microsoft.com/office/drawing/2014/main" id="{E37DA4CE-EEC3-4763-B845-C0AA0DD987D3}"/>
                </a:ext>
              </a:extLst>
            </p:cNvPr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990;p34">
              <a:extLst>
                <a:ext uri="{FF2B5EF4-FFF2-40B4-BE49-F238E27FC236}">
                  <a16:creationId xmlns:a16="http://schemas.microsoft.com/office/drawing/2014/main" id="{41F3514C-9786-4FF0-89D7-EC1337D7F69C}"/>
                </a:ext>
              </a:extLst>
            </p:cNvPr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991;p34">
              <a:extLst>
                <a:ext uri="{FF2B5EF4-FFF2-40B4-BE49-F238E27FC236}">
                  <a16:creationId xmlns:a16="http://schemas.microsoft.com/office/drawing/2014/main" id="{11A17C76-91F0-4284-A88D-9DA637D63901}"/>
                </a:ext>
              </a:extLst>
            </p:cNvPr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992;p34">
              <a:extLst>
                <a:ext uri="{FF2B5EF4-FFF2-40B4-BE49-F238E27FC236}">
                  <a16:creationId xmlns:a16="http://schemas.microsoft.com/office/drawing/2014/main" id="{2E493A00-30B0-4408-9216-E02AEDDC7B8C}"/>
                </a:ext>
              </a:extLst>
            </p:cNvPr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993;p34">
              <a:extLst>
                <a:ext uri="{FF2B5EF4-FFF2-40B4-BE49-F238E27FC236}">
                  <a16:creationId xmlns:a16="http://schemas.microsoft.com/office/drawing/2014/main" id="{8B1C548C-0A44-474D-AB32-F34217B80928}"/>
                </a:ext>
              </a:extLst>
            </p:cNvPr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994;p34">
              <a:extLst>
                <a:ext uri="{FF2B5EF4-FFF2-40B4-BE49-F238E27FC236}">
                  <a16:creationId xmlns:a16="http://schemas.microsoft.com/office/drawing/2014/main" id="{A778720C-1407-4E2D-871A-6C1B998B056E}"/>
                </a:ext>
              </a:extLst>
            </p:cNvPr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995;p34">
              <a:extLst>
                <a:ext uri="{FF2B5EF4-FFF2-40B4-BE49-F238E27FC236}">
                  <a16:creationId xmlns:a16="http://schemas.microsoft.com/office/drawing/2014/main" id="{056884C6-9310-48AE-8BF1-4FD0F1A6FF59}"/>
                </a:ext>
              </a:extLst>
            </p:cNvPr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996;p34">
              <a:extLst>
                <a:ext uri="{FF2B5EF4-FFF2-40B4-BE49-F238E27FC236}">
                  <a16:creationId xmlns:a16="http://schemas.microsoft.com/office/drawing/2014/main" id="{6117C0C0-53D9-4630-88B5-356D86717635}"/>
                </a:ext>
              </a:extLst>
            </p:cNvPr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997;p34">
              <a:extLst>
                <a:ext uri="{FF2B5EF4-FFF2-40B4-BE49-F238E27FC236}">
                  <a16:creationId xmlns:a16="http://schemas.microsoft.com/office/drawing/2014/main" id="{B2C3C39D-85D5-4A9B-A0FC-3830C9EE4C66}"/>
                </a:ext>
              </a:extLst>
            </p:cNvPr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998;p34">
              <a:extLst>
                <a:ext uri="{FF2B5EF4-FFF2-40B4-BE49-F238E27FC236}">
                  <a16:creationId xmlns:a16="http://schemas.microsoft.com/office/drawing/2014/main" id="{5F0982FE-5F13-436A-9F4B-B62901B78B67}"/>
                </a:ext>
              </a:extLst>
            </p:cNvPr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999;p34">
              <a:extLst>
                <a:ext uri="{FF2B5EF4-FFF2-40B4-BE49-F238E27FC236}">
                  <a16:creationId xmlns:a16="http://schemas.microsoft.com/office/drawing/2014/main" id="{B7D861A7-9080-439F-94B2-79428E3D7E6A}"/>
                </a:ext>
              </a:extLst>
            </p:cNvPr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000;p34">
              <a:extLst>
                <a:ext uri="{FF2B5EF4-FFF2-40B4-BE49-F238E27FC236}">
                  <a16:creationId xmlns:a16="http://schemas.microsoft.com/office/drawing/2014/main" id="{C3AE3C3B-AE2D-4E30-BE59-C4AE06237E2D}"/>
                </a:ext>
              </a:extLst>
            </p:cNvPr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001;p34">
              <a:extLst>
                <a:ext uri="{FF2B5EF4-FFF2-40B4-BE49-F238E27FC236}">
                  <a16:creationId xmlns:a16="http://schemas.microsoft.com/office/drawing/2014/main" id="{0E5174F9-7126-494A-AEC5-9E8E60B6A25C}"/>
                </a:ext>
              </a:extLst>
            </p:cNvPr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002;p34">
              <a:extLst>
                <a:ext uri="{FF2B5EF4-FFF2-40B4-BE49-F238E27FC236}">
                  <a16:creationId xmlns:a16="http://schemas.microsoft.com/office/drawing/2014/main" id="{62BAE75B-08AE-4A4F-82A6-2A514CC35302}"/>
                </a:ext>
              </a:extLst>
            </p:cNvPr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003;p34">
              <a:extLst>
                <a:ext uri="{FF2B5EF4-FFF2-40B4-BE49-F238E27FC236}">
                  <a16:creationId xmlns:a16="http://schemas.microsoft.com/office/drawing/2014/main" id="{9BD88B66-E9DC-44BC-8BF5-8508204AD664}"/>
                </a:ext>
              </a:extLst>
            </p:cNvPr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004;p34">
              <a:extLst>
                <a:ext uri="{FF2B5EF4-FFF2-40B4-BE49-F238E27FC236}">
                  <a16:creationId xmlns:a16="http://schemas.microsoft.com/office/drawing/2014/main" id="{807B0EB4-47A7-4DE2-B486-7870314A863F}"/>
                </a:ext>
              </a:extLst>
            </p:cNvPr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005;p34">
              <a:extLst>
                <a:ext uri="{FF2B5EF4-FFF2-40B4-BE49-F238E27FC236}">
                  <a16:creationId xmlns:a16="http://schemas.microsoft.com/office/drawing/2014/main" id="{62B7E4C4-BCFB-4B0F-83D2-E89185199D2B}"/>
                </a:ext>
              </a:extLst>
            </p:cNvPr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006;p34">
              <a:extLst>
                <a:ext uri="{FF2B5EF4-FFF2-40B4-BE49-F238E27FC236}">
                  <a16:creationId xmlns:a16="http://schemas.microsoft.com/office/drawing/2014/main" id="{DA6944EC-405F-43A0-BEEE-E52FF3E5969D}"/>
                </a:ext>
              </a:extLst>
            </p:cNvPr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007;p34">
              <a:extLst>
                <a:ext uri="{FF2B5EF4-FFF2-40B4-BE49-F238E27FC236}">
                  <a16:creationId xmlns:a16="http://schemas.microsoft.com/office/drawing/2014/main" id="{FFA78B6B-AE2A-4A17-99F3-50E7847E6F3C}"/>
                </a:ext>
              </a:extLst>
            </p:cNvPr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008;p34">
              <a:extLst>
                <a:ext uri="{FF2B5EF4-FFF2-40B4-BE49-F238E27FC236}">
                  <a16:creationId xmlns:a16="http://schemas.microsoft.com/office/drawing/2014/main" id="{1FCE0440-7490-4B2C-B2A6-5140C4047C65}"/>
                </a:ext>
              </a:extLst>
            </p:cNvPr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009;p34">
              <a:extLst>
                <a:ext uri="{FF2B5EF4-FFF2-40B4-BE49-F238E27FC236}">
                  <a16:creationId xmlns:a16="http://schemas.microsoft.com/office/drawing/2014/main" id="{19DA86AF-DA5D-4F4A-9FED-F87C4A587E23}"/>
                </a:ext>
              </a:extLst>
            </p:cNvPr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010;p34">
              <a:extLst>
                <a:ext uri="{FF2B5EF4-FFF2-40B4-BE49-F238E27FC236}">
                  <a16:creationId xmlns:a16="http://schemas.microsoft.com/office/drawing/2014/main" id="{C0FF74A7-3FC1-4DFD-8C44-CA2526559993}"/>
                </a:ext>
              </a:extLst>
            </p:cNvPr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011;p34">
              <a:extLst>
                <a:ext uri="{FF2B5EF4-FFF2-40B4-BE49-F238E27FC236}">
                  <a16:creationId xmlns:a16="http://schemas.microsoft.com/office/drawing/2014/main" id="{95A62070-4FBD-4CEC-9184-01DFCD5A3041}"/>
                </a:ext>
              </a:extLst>
            </p:cNvPr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012;p34">
              <a:extLst>
                <a:ext uri="{FF2B5EF4-FFF2-40B4-BE49-F238E27FC236}">
                  <a16:creationId xmlns:a16="http://schemas.microsoft.com/office/drawing/2014/main" id="{30CA1DB2-3A12-455B-BE82-1D9E3CE01C46}"/>
                </a:ext>
              </a:extLst>
            </p:cNvPr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013;p34">
              <a:extLst>
                <a:ext uri="{FF2B5EF4-FFF2-40B4-BE49-F238E27FC236}">
                  <a16:creationId xmlns:a16="http://schemas.microsoft.com/office/drawing/2014/main" id="{3CA39870-860F-4904-A766-C59732FA3855}"/>
                </a:ext>
              </a:extLst>
            </p:cNvPr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014;p34">
              <a:extLst>
                <a:ext uri="{FF2B5EF4-FFF2-40B4-BE49-F238E27FC236}">
                  <a16:creationId xmlns:a16="http://schemas.microsoft.com/office/drawing/2014/main" id="{0FE00BFF-6166-48D6-89B9-7353FD2134D6}"/>
                </a:ext>
              </a:extLst>
            </p:cNvPr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015;p34">
              <a:extLst>
                <a:ext uri="{FF2B5EF4-FFF2-40B4-BE49-F238E27FC236}">
                  <a16:creationId xmlns:a16="http://schemas.microsoft.com/office/drawing/2014/main" id="{B6A70271-12B8-4804-AEF4-E7877F595C0C}"/>
                </a:ext>
              </a:extLst>
            </p:cNvPr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016;p34">
              <a:extLst>
                <a:ext uri="{FF2B5EF4-FFF2-40B4-BE49-F238E27FC236}">
                  <a16:creationId xmlns:a16="http://schemas.microsoft.com/office/drawing/2014/main" id="{13C409FD-5A5D-464C-A182-1958F520558C}"/>
                </a:ext>
              </a:extLst>
            </p:cNvPr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017;p34">
              <a:extLst>
                <a:ext uri="{FF2B5EF4-FFF2-40B4-BE49-F238E27FC236}">
                  <a16:creationId xmlns:a16="http://schemas.microsoft.com/office/drawing/2014/main" id="{C0DFBED8-97FB-403A-9320-77D4FA7012F1}"/>
                </a:ext>
              </a:extLst>
            </p:cNvPr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018;p34">
              <a:extLst>
                <a:ext uri="{FF2B5EF4-FFF2-40B4-BE49-F238E27FC236}">
                  <a16:creationId xmlns:a16="http://schemas.microsoft.com/office/drawing/2014/main" id="{22590115-0FBF-4C27-B235-A66FA47A27E0}"/>
                </a:ext>
              </a:extLst>
            </p:cNvPr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019;p34">
              <a:extLst>
                <a:ext uri="{FF2B5EF4-FFF2-40B4-BE49-F238E27FC236}">
                  <a16:creationId xmlns:a16="http://schemas.microsoft.com/office/drawing/2014/main" id="{6C080B15-3203-4C0E-BB67-B3432773158B}"/>
                </a:ext>
              </a:extLst>
            </p:cNvPr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020;p34">
              <a:extLst>
                <a:ext uri="{FF2B5EF4-FFF2-40B4-BE49-F238E27FC236}">
                  <a16:creationId xmlns:a16="http://schemas.microsoft.com/office/drawing/2014/main" id="{23327759-F207-47BC-9C00-E03775791FD9}"/>
                </a:ext>
              </a:extLst>
            </p:cNvPr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021;p34">
              <a:extLst>
                <a:ext uri="{FF2B5EF4-FFF2-40B4-BE49-F238E27FC236}">
                  <a16:creationId xmlns:a16="http://schemas.microsoft.com/office/drawing/2014/main" id="{CD923839-81CC-4C8D-9C28-593D35F44CE0}"/>
                </a:ext>
              </a:extLst>
            </p:cNvPr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022;p34">
              <a:extLst>
                <a:ext uri="{FF2B5EF4-FFF2-40B4-BE49-F238E27FC236}">
                  <a16:creationId xmlns:a16="http://schemas.microsoft.com/office/drawing/2014/main" id="{7A26913A-C14E-468C-88F1-39F59A90EB8F}"/>
                </a:ext>
              </a:extLst>
            </p:cNvPr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023;p34">
              <a:extLst>
                <a:ext uri="{FF2B5EF4-FFF2-40B4-BE49-F238E27FC236}">
                  <a16:creationId xmlns:a16="http://schemas.microsoft.com/office/drawing/2014/main" id="{E654B8E1-BE16-4591-B9A4-35EB585A2B0A}"/>
                </a:ext>
              </a:extLst>
            </p:cNvPr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024;p34">
              <a:extLst>
                <a:ext uri="{FF2B5EF4-FFF2-40B4-BE49-F238E27FC236}">
                  <a16:creationId xmlns:a16="http://schemas.microsoft.com/office/drawing/2014/main" id="{169BABD9-8769-435E-8E73-EA825D4DB32B}"/>
                </a:ext>
              </a:extLst>
            </p:cNvPr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025;p34">
              <a:extLst>
                <a:ext uri="{FF2B5EF4-FFF2-40B4-BE49-F238E27FC236}">
                  <a16:creationId xmlns:a16="http://schemas.microsoft.com/office/drawing/2014/main" id="{DA860625-5C96-4EF6-B2DA-78D48D9AC2BC}"/>
                </a:ext>
              </a:extLst>
            </p:cNvPr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026;p34">
              <a:extLst>
                <a:ext uri="{FF2B5EF4-FFF2-40B4-BE49-F238E27FC236}">
                  <a16:creationId xmlns:a16="http://schemas.microsoft.com/office/drawing/2014/main" id="{411761F2-E078-4EF9-A714-AB33F736FD97}"/>
                </a:ext>
              </a:extLst>
            </p:cNvPr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027;p34">
              <a:extLst>
                <a:ext uri="{FF2B5EF4-FFF2-40B4-BE49-F238E27FC236}">
                  <a16:creationId xmlns:a16="http://schemas.microsoft.com/office/drawing/2014/main" id="{54BD9572-63DC-46F3-B12B-B02A4788B8DB}"/>
                </a:ext>
              </a:extLst>
            </p:cNvPr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028;p34">
              <a:extLst>
                <a:ext uri="{FF2B5EF4-FFF2-40B4-BE49-F238E27FC236}">
                  <a16:creationId xmlns:a16="http://schemas.microsoft.com/office/drawing/2014/main" id="{C3C9A078-96B2-47A6-8BA6-DC7B35751B2F}"/>
                </a:ext>
              </a:extLst>
            </p:cNvPr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029;p34">
              <a:extLst>
                <a:ext uri="{FF2B5EF4-FFF2-40B4-BE49-F238E27FC236}">
                  <a16:creationId xmlns:a16="http://schemas.microsoft.com/office/drawing/2014/main" id="{7B504C25-8189-4EC1-85F8-320B0F144BE6}"/>
                </a:ext>
              </a:extLst>
            </p:cNvPr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030;p34">
              <a:extLst>
                <a:ext uri="{FF2B5EF4-FFF2-40B4-BE49-F238E27FC236}">
                  <a16:creationId xmlns:a16="http://schemas.microsoft.com/office/drawing/2014/main" id="{FF7286C8-E675-4109-8EAE-190FF81DDDD5}"/>
                </a:ext>
              </a:extLst>
            </p:cNvPr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031;p34">
              <a:extLst>
                <a:ext uri="{FF2B5EF4-FFF2-40B4-BE49-F238E27FC236}">
                  <a16:creationId xmlns:a16="http://schemas.microsoft.com/office/drawing/2014/main" id="{792720FD-8A41-4175-A247-AE3F4F3AD72D}"/>
                </a:ext>
              </a:extLst>
            </p:cNvPr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032;p34">
              <a:extLst>
                <a:ext uri="{FF2B5EF4-FFF2-40B4-BE49-F238E27FC236}">
                  <a16:creationId xmlns:a16="http://schemas.microsoft.com/office/drawing/2014/main" id="{9F120512-67CF-429D-9870-0C6BB262CC8C}"/>
                </a:ext>
              </a:extLst>
            </p:cNvPr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033;p34">
              <a:extLst>
                <a:ext uri="{FF2B5EF4-FFF2-40B4-BE49-F238E27FC236}">
                  <a16:creationId xmlns:a16="http://schemas.microsoft.com/office/drawing/2014/main" id="{B4C18B33-6372-4AF6-BC50-D331A796D77C}"/>
                </a:ext>
              </a:extLst>
            </p:cNvPr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034;p34">
              <a:extLst>
                <a:ext uri="{FF2B5EF4-FFF2-40B4-BE49-F238E27FC236}">
                  <a16:creationId xmlns:a16="http://schemas.microsoft.com/office/drawing/2014/main" id="{3F58918D-BA96-479A-9120-B1274D9D7616}"/>
                </a:ext>
              </a:extLst>
            </p:cNvPr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035;p34">
              <a:extLst>
                <a:ext uri="{FF2B5EF4-FFF2-40B4-BE49-F238E27FC236}">
                  <a16:creationId xmlns:a16="http://schemas.microsoft.com/office/drawing/2014/main" id="{EB460C1E-14FA-41BE-8E2F-9AD132676344}"/>
                </a:ext>
              </a:extLst>
            </p:cNvPr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036;p34">
              <a:extLst>
                <a:ext uri="{FF2B5EF4-FFF2-40B4-BE49-F238E27FC236}">
                  <a16:creationId xmlns:a16="http://schemas.microsoft.com/office/drawing/2014/main" id="{F642E9F7-615D-4A8F-8BD6-A18F6BC3D518}"/>
                </a:ext>
              </a:extLst>
            </p:cNvPr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037;p34">
              <a:extLst>
                <a:ext uri="{FF2B5EF4-FFF2-40B4-BE49-F238E27FC236}">
                  <a16:creationId xmlns:a16="http://schemas.microsoft.com/office/drawing/2014/main" id="{996A25E7-D7A5-4F4E-A2D6-D50CB5ABF731}"/>
                </a:ext>
              </a:extLst>
            </p:cNvPr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038;p34">
              <a:extLst>
                <a:ext uri="{FF2B5EF4-FFF2-40B4-BE49-F238E27FC236}">
                  <a16:creationId xmlns:a16="http://schemas.microsoft.com/office/drawing/2014/main" id="{A97FDE23-62FD-4CDF-863F-4683C4224B6D}"/>
                </a:ext>
              </a:extLst>
            </p:cNvPr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039;p34">
              <a:extLst>
                <a:ext uri="{FF2B5EF4-FFF2-40B4-BE49-F238E27FC236}">
                  <a16:creationId xmlns:a16="http://schemas.microsoft.com/office/drawing/2014/main" id="{E512FE11-1E10-4F78-8C1F-5CF46ED5EC3C}"/>
                </a:ext>
              </a:extLst>
            </p:cNvPr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040;p34">
              <a:extLst>
                <a:ext uri="{FF2B5EF4-FFF2-40B4-BE49-F238E27FC236}">
                  <a16:creationId xmlns:a16="http://schemas.microsoft.com/office/drawing/2014/main" id="{2FB47B86-8516-41D8-B96E-4569EEFC2B23}"/>
                </a:ext>
              </a:extLst>
            </p:cNvPr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041;p34">
              <a:extLst>
                <a:ext uri="{FF2B5EF4-FFF2-40B4-BE49-F238E27FC236}">
                  <a16:creationId xmlns:a16="http://schemas.microsoft.com/office/drawing/2014/main" id="{26EF08E2-2D61-496B-A751-1CDADDE72B93}"/>
                </a:ext>
              </a:extLst>
            </p:cNvPr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042;p34">
              <a:extLst>
                <a:ext uri="{FF2B5EF4-FFF2-40B4-BE49-F238E27FC236}">
                  <a16:creationId xmlns:a16="http://schemas.microsoft.com/office/drawing/2014/main" id="{385900F8-EE2E-4DC2-8448-4DF24E27572C}"/>
                </a:ext>
              </a:extLst>
            </p:cNvPr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043;p34">
              <a:extLst>
                <a:ext uri="{FF2B5EF4-FFF2-40B4-BE49-F238E27FC236}">
                  <a16:creationId xmlns:a16="http://schemas.microsoft.com/office/drawing/2014/main" id="{CD09789C-2D2D-4451-B7D5-34532CE11EC0}"/>
                </a:ext>
              </a:extLst>
            </p:cNvPr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044;p34">
              <a:extLst>
                <a:ext uri="{FF2B5EF4-FFF2-40B4-BE49-F238E27FC236}">
                  <a16:creationId xmlns:a16="http://schemas.microsoft.com/office/drawing/2014/main" id="{B89682B6-625D-4EA5-9A8A-B18A2ECB14EC}"/>
                </a:ext>
              </a:extLst>
            </p:cNvPr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045;p34">
              <a:extLst>
                <a:ext uri="{FF2B5EF4-FFF2-40B4-BE49-F238E27FC236}">
                  <a16:creationId xmlns:a16="http://schemas.microsoft.com/office/drawing/2014/main" id="{8C57107B-6564-487C-A226-AD7F598B221B}"/>
                </a:ext>
              </a:extLst>
            </p:cNvPr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046;p34">
              <a:extLst>
                <a:ext uri="{FF2B5EF4-FFF2-40B4-BE49-F238E27FC236}">
                  <a16:creationId xmlns:a16="http://schemas.microsoft.com/office/drawing/2014/main" id="{7E5E789D-4313-44CD-99DB-78F551203639}"/>
                </a:ext>
              </a:extLst>
            </p:cNvPr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047;p34">
              <a:extLst>
                <a:ext uri="{FF2B5EF4-FFF2-40B4-BE49-F238E27FC236}">
                  <a16:creationId xmlns:a16="http://schemas.microsoft.com/office/drawing/2014/main" id="{7BEA1428-9A58-4424-B446-658221A3CA08}"/>
                </a:ext>
              </a:extLst>
            </p:cNvPr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048;p34">
              <a:extLst>
                <a:ext uri="{FF2B5EF4-FFF2-40B4-BE49-F238E27FC236}">
                  <a16:creationId xmlns:a16="http://schemas.microsoft.com/office/drawing/2014/main" id="{0E595605-368F-45A3-8C64-152E9162FF4C}"/>
                </a:ext>
              </a:extLst>
            </p:cNvPr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049;p34">
              <a:extLst>
                <a:ext uri="{FF2B5EF4-FFF2-40B4-BE49-F238E27FC236}">
                  <a16:creationId xmlns:a16="http://schemas.microsoft.com/office/drawing/2014/main" id="{BBC74B14-25D8-48EC-960B-FD054390D45B}"/>
                </a:ext>
              </a:extLst>
            </p:cNvPr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050;p34">
              <a:extLst>
                <a:ext uri="{FF2B5EF4-FFF2-40B4-BE49-F238E27FC236}">
                  <a16:creationId xmlns:a16="http://schemas.microsoft.com/office/drawing/2014/main" id="{355D5502-6A72-498B-8CB0-F5A248E9C96B}"/>
                </a:ext>
              </a:extLst>
            </p:cNvPr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051;p34">
              <a:extLst>
                <a:ext uri="{FF2B5EF4-FFF2-40B4-BE49-F238E27FC236}">
                  <a16:creationId xmlns:a16="http://schemas.microsoft.com/office/drawing/2014/main" id="{25EF5E10-1A18-4E2B-B20E-76014CD71190}"/>
                </a:ext>
              </a:extLst>
            </p:cNvPr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052;p34">
              <a:extLst>
                <a:ext uri="{FF2B5EF4-FFF2-40B4-BE49-F238E27FC236}">
                  <a16:creationId xmlns:a16="http://schemas.microsoft.com/office/drawing/2014/main" id="{325FC254-BEFF-477C-A5D5-3AD1C74B717F}"/>
                </a:ext>
              </a:extLst>
            </p:cNvPr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053;p34">
              <a:extLst>
                <a:ext uri="{FF2B5EF4-FFF2-40B4-BE49-F238E27FC236}">
                  <a16:creationId xmlns:a16="http://schemas.microsoft.com/office/drawing/2014/main" id="{7298D95B-6125-4EBF-852B-F24623F1811F}"/>
                </a:ext>
              </a:extLst>
            </p:cNvPr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054;p34">
              <a:extLst>
                <a:ext uri="{FF2B5EF4-FFF2-40B4-BE49-F238E27FC236}">
                  <a16:creationId xmlns:a16="http://schemas.microsoft.com/office/drawing/2014/main" id="{BCD82133-E05A-42D2-8EC1-D9D45D634185}"/>
                </a:ext>
              </a:extLst>
            </p:cNvPr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055;p34">
              <a:extLst>
                <a:ext uri="{FF2B5EF4-FFF2-40B4-BE49-F238E27FC236}">
                  <a16:creationId xmlns:a16="http://schemas.microsoft.com/office/drawing/2014/main" id="{05D80E7B-6978-4337-A50C-ACA1FD0BB7CB}"/>
                </a:ext>
              </a:extLst>
            </p:cNvPr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056;p34">
              <a:extLst>
                <a:ext uri="{FF2B5EF4-FFF2-40B4-BE49-F238E27FC236}">
                  <a16:creationId xmlns:a16="http://schemas.microsoft.com/office/drawing/2014/main" id="{16120B27-F7F7-407A-B051-F61145209082}"/>
                </a:ext>
              </a:extLst>
            </p:cNvPr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057;p34">
              <a:extLst>
                <a:ext uri="{FF2B5EF4-FFF2-40B4-BE49-F238E27FC236}">
                  <a16:creationId xmlns:a16="http://schemas.microsoft.com/office/drawing/2014/main" id="{37708986-9B25-4A85-8675-7F31D9C0FD31}"/>
                </a:ext>
              </a:extLst>
            </p:cNvPr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058;p34">
              <a:extLst>
                <a:ext uri="{FF2B5EF4-FFF2-40B4-BE49-F238E27FC236}">
                  <a16:creationId xmlns:a16="http://schemas.microsoft.com/office/drawing/2014/main" id="{A98AD527-D769-46E8-B240-A4BA457AD6E7}"/>
                </a:ext>
              </a:extLst>
            </p:cNvPr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059;p34">
              <a:extLst>
                <a:ext uri="{FF2B5EF4-FFF2-40B4-BE49-F238E27FC236}">
                  <a16:creationId xmlns:a16="http://schemas.microsoft.com/office/drawing/2014/main" id="{CFC9F7BE-5597-46DC-BEC0-60151EE9D9F0}"/>
                </a:ext>
              </a:extLst>
            </p:cNvPr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060;p34">
              <a:extLst>
                <a:ext uri="{FF2B5EF4-FFF2-40B4-BE49-F238E27FC236}">
                  <a16:creationId xmlns:a16="http://schemas.microsoft.com/office/drawing/2014/main" id="{0E9B3EBA-2204-428F-9579-1D26C93CC50E}"/>
                </a:ext>
              </a:extLst>
            </p:cNvPr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061;p34">
              <a:extLst>
                <a:ext uri="{FF2B5EF4-FFF2-40B4-BE49-F238E27FC236}">
                  <a16:creationId xmlns:a16="http://schemas.microsoft.com/office/drawing/2014/main" id="{E1643FFD-A19A-416D-9487-2913633D953B}"/>
                </a:ext>
              </a:extLst>
            </p:cNvPr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062;p34">
              <a:extLst>
                <a:ext uri="{FF2B5EF4-FFF2-40B4-BE49-F238E27FC236}">
                  <a16:creationId xmlns:a16="http://schemas.microsoft.com/office/drawing/2014/main" id="{83F84166-A45C-4EFF-A8D8-CB8F4D05E360}"/>
                </a:ext>
              </a:extLst>
            </p:cNvPr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063;p34">
              <a:extLst>
                <a:ext uri="{FF2B5EF4-FFF2-40B4-BE49-F238E27FC236}">
                  <a16:creationId xmlns:a16="http://schemas.microsoft.com/office/drawing/2014/main" id="{2B5F95B8-4373-4883-9A25-1A0F7B18F2EF}"/>
                </a:ext>
              </a:extLst>
            </p:cNvPr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1064;p34">
              <a:extLst>
                <a:ext uri="{FF2B5EF4-FFF2-40B4-BE49-F238E27FC236}">
                  <a16:creationId xmlns:a16="http://schemas.microsoft.com/office/drawing/2014/main" id="{7F718448-31F7-4327-9593-4FFB07B2FF97}"/>
                </a:ext>
              </a:extLst>
            </p:cNvPr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1065;p34">
              <a:extLst>
                <a:ext uri="{FF2B5EF4-FFF2-40B4-BE49-F238E27FC236}">
                  <a16:creationId xmlns:a16="http://schemas.microsoft.com/office/drawing/2014/main" id="{BA31A926-8063-4D29-845E-E187246107D5}"/>
                </a:ext>
              </a:extLst>
            </p:cNvPr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1066;p34">
              <a:extLst>
                <a:ext uri="{FF2B5EF4-FFF2-40B4-BE49-F238E27FC236}">
                  <a16:creationId xmlns:a16="http://schemas.microsoft.com/office/drawing/2014/main" id="{FA6A3158-509F-4FD9-8586-1D7E501605BD}"/>
                </a:ext>
              </a:extLst>
            </p:cNvPr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1067;p34">
              <a:extLst>
                <a:ext uri="{FF2B5EF4-FFF2-40B4-BE49-F238E27FC236}">
                  <a16:creationId xmlns:a16="http://schemas.microsoft.com/office/drawing/2014/main" id="{3B9EA2CD-191F-4AC1-BD43-369D3BD06024}"/>
                </a:ext>
              </a:extLst>
            </p:cNvPr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1068;p34">
              <a:extLst>
                <a:ext uri="{FF2B5EF4-FFF2-40B4-BE49-F238E27FC236}">
                  <a16:creationId xmlns:a16="http://schemas.microsoft.com/office/drawing/2014/main" id="{AC02F9AA-F49F-4B7D-AA76-4A260962AA87}"/>
                </a:ext>
              </a:extLst>
            </p:cNvPr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1069;p34">
              <a:extLst>
                <a:ext uri="{FF2B5EF4-FFF2-40B4-BE49-F238E27FC236}">
                  <a16:creationId xmlns:a16="http://schemas.microsoft.com/office/drawing/2014/main" id="{7ED86064-04EC-42F8-BF08-961A19ABA5F7}"/>
                </a:ext>
              </a:extLst>
            </p:cNvPr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1070;p34">
              <a:extLst>
                <a:ext uri="{FF2B5EF4-FFF2-40B4-BE49-F238E27FC236}">
                  <a16:creationId xmlns:a16="http://schemas.microsoft.com/office/drawing/2014/main" id="{9D3FE79E-34C4-44DC-9B8C-1DE631F33E2E}"/>
                </a:ext>
              </a:extLst>
            </p:cNvPr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1071;p34">
              <a:extLst>
                <a:ext uri="{FF2B5EF4-FFF2-40B4-BE49-F238E27FC236}">
                  <a16:creationId xmlns:a16="http://schemas.microsoft.com/office/drawing/2014/main" id="{074A8AD9-26D2-4226-9337-03D1713A30F5}"/>
                </a:ext>
              </a:extLst>
            </p:cNvPr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1072;p34">
              <a:extLst>
                <a:ext uri="{FF2B5EF4-FFF2-40B4-BE49-F238E27FC236}">
                  <a16:creationId xmlns:a16="http://schemas.microsoft.com/office/drawing/2014/main" id="{FC14ECE8-77A9-4748-AFB7-D870E32EE37C}"/>
                </a:ext>
              </a:extLst>
            </p:cNvPr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1073;p34">
              <a:extLst>
                <a:ext uri="{FF2B5EF4-FFF2-40B4-BE49-F238E27FC236}">
                  <a16:creationId xmlns:a16="http://schemas.microsoft.com/office/drawing/2014/main" id="{D802E124-A8D3-47DC-BED5-A9EF4CCEA733}"/>
                </a:ext>
              </a:extLst>
            </p:cNvPr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1074;p34">
              <a:extLst>
                <a:ext uri="{FF2B5EF4-FFF2-40B4-BE49-F238E27FC236}">
                  <a16:creationId xmlns:a16="http://schemas.microsoft.com/office/drawing/2014/main" id="{6F912C30-D175-46A4-B3C7-9BB4DE8DBDCE}"/>
                </a:ext>
              </a:extLst>
            </p:cNvPr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1075;p34">
              <a:extLst>
                <a:ext uri="{FF2B5EF4-FFF2-40B4-BE49-F238E27FC236}">
                  <a16:creationId xmlns:a16="http://schemas.microsoft.com/office/drawing/2014/main" id="{4A3F109E-F17B-4A68-A90B-95D80C0EC1C1}"/>
                </a:ext>
              </a:extLst>
            </p:cNvPr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1076;p34">
              <a:extLst>
                <a:ext uri="{FF2B5EF4-FFF2-40B4-BE49-F238E27FC236}">
                  <a16:creationId xmlns:a16="http://schemas.microsoft.com/office/drawing/2014/main" id="{FA89C14B-1FCC-4B38-9224-977B2254A700}"/>
                </a:ext>
              </a:extLst>
            </p:cNvPr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1077;p34">
              <a:extLst>
                <a:ext uri="{FF2B5EF4-FFF2-40B4-BE49-F238E27FC236}">
                  <a16:creationId xmlns:a16="http://schemas.microsoft.com/office/drawing/2014/main" id="{46F142DA-00E7-469F-BFF7-31FB7B73C3B7}"/>
                </a:ext>
              </a:extLst>
            </p:cNvPr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1078;p34">
              <a:extLst>
                <a:ext uri="{FF2B5EF4-FFF2-40B4-BE49-F238E27FC236}">
                  <a16:creationId xmlns:a16="http://schemas.microsoft.com/office/drawing/2014/main" id="{6C443DA0-2A65-41A4-8B5F-B9B98A1796D8}"/>
                </a:ext>
              </a:extLst>
            </p:cNvPr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1079;p34">
              <a:extLst>
                <a:ext uri="{FF2B5EF4-FFF2-40B4-BE49-F238E27FC236}">
                  <a16:creationId xmlns:a16="http://schemas.microsoft.com/office/drawing/2014/main" id="{E44DF714-4C1F-4E0F-867A-F5EA1B505C73}"/>
                </a:ext>
              </a:extLst>
            </p:cNvPr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1080;p34">
              <a:extLst>
                <a:ext uri="{FF2B5EF4-FFF2-40B4-BE49-F238E27FC236}">
                  <a16:creationId xmlns:a16="http://schemas.microsoft.com/office/drawing/2014/main" id="{3BE9B76B-5A5E-4B9A-B8F6-A87A6CD8848C}"/>
                </a:ext>
              </a:extLst>
            </p:cNvPr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1081;p34">
              <a:extLst>
                <a:ext uri="{FF2B5EF4-FFF2-40B4-BE49-F238E27FC236}">
                  <a16:creationId xmlns:a16="http://schemas.microsoft.com/office/drawing/2014/main" id="{E00F0C23-C20C-4347-B2F6-F6D3A623D23D}"/>
                </a:ext>
              </a:extLst>
            </p:cNvPr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1082;p34">
              <a:extLst>
                <a:ext uri="{FF2B5EF4-FFF2-40B4-BE49-F238E27FC236}">
                  <a16:creationId xmlns:a16="http://schemas.microsoft.com/office/drawing/2014/main" id="{11583376-9A58-496E-B646-78EE3FCF7933}"/>
                </a:ext>
              </a:extLst>
            </p:cNvPr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1083;p34">
              <a:extLst>
                <a:ext uri="{FF2B5EF4-FFF2-40B4-BE49-F238E27FC236}">
                  <a16:creationId xmlns:a16="http://schemas.microsoft.com/office/drawing/2014/main" id="{DBA3DBA0-7867-4ADB-9B8A-4CD9D92081AF}"/>
                </a:ext>
              </a:extLst>
            </p:cNvPr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1084;p34">
              <a:extLst>
                <a:ext uri="{FF2B5EF4-FFF2-40B4-BE49-F238E27FC236}">
                  <a16:creationId xmlns:a16="http://schemas.microsoft.com/office/drawing/2014/main" id="{5A213F3C-3293-433B-B2D2-2B1B3FC4282B}"/>
                </a:ext>
              </a:extLst>
            </p:cNvPr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1085;p34">
              <a:extLst>
                <a:ext uri="{FF2B5EF4-FFF2-40B4-BE49-F238E27FC236}">
                  <a16:creationId xmlns:a16="http://schemas.microsoft.com/office/drawing/2014/main" id="{180C1E94-B608-4051-9696-15EA78A6937A}"/>
                </a:ext>
              </a:extLst>
            </p:cNvPr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1086;p34">
              <a:extLst>
                <a:ext uri="{FF2B5EF4-FFF2-40B4-BE49-F238E27FC236}">
                  <a16:creationId xmlns:a16="http://schemas.microsoft.com/office/drawing/2014/main" id="{05EA094C-B501-4AD2-9C9D-E5322ABEB75A}"/>
                </a:ext>
              </a:extLst>
            </p:cNvPr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1087;p34">
              <a:extLst>
                <a:ext uri="{FF2B5EF4-FFF2-40B4-BE49-F238E27FC236}">
                  <a16:creationId xmlns:a16="http://schemas.microsoft.com/office/drawing/2014/main" id="{8318B9DB-D1AE-47C7-8574-8C86CC6821A8}"/>
                </a:ext>
              </a:extLst>
            </p:cNvPr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1088;p34">
              <a:extLst>
                <a:ext uri="{FF2B5EF4-FFF2-40B4-BE49-F238E27FC236}">
                  <a16:creationId xmlns:a16="http://schemas.microsoft.com/office/drawing/2014/main" id="{9E939741-AFE7-4D09-9AAB-6014F9DAFA24}"/>
                </a:ext>
              </a:extLst>
            </p:cNvPr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1089;p34">
              <a:extLst>
                <a:ext uri="{FF2B5EF4-FFF2-40B4-BE49-F238E27FC236}">
                  <a16:creationId xmlns:a16="http://schemas.microsoft.com/office/drawing/2014/main" id="{7D947DA9-E84B-4EE7-9842-94B83DF632CE}"/>
                </a:ext>
              </a:extLst>
            </p:cNvPr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1090;p34">
              <a:extLst>
                <a:ext uri="{FF2B5EF4-FFF2-40B4-BE49-F238E27FC236}">
                  <a16:creationId xmlns:a16="http://schemas.microsoft.com/office/drawing/2014/main" id="{8F175E25-E98B-4DC9-91DF-90D35DF0DF76}"/>
                </a:ext>
              </a:extLst>
            </p:cNvPr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1091;p34">
              <a:extLst>
                <a:ext uri="{FF2B5EF4-FFF2-40B4-BE49-F238E27FC236}">
                  <a16:creationId xmlns:a16="http://schemas.microsoft.com/office/drawing/2014/main" id="{E777B206-E8D2-4BBC-BFC4-6E8DE535C756}"/>
                </a:ext>
              </a:extLst>
            </p:cNvPr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1092;p34">
              <a:extLst>
                <a:ext uri="{FF2B5EF4-FFF2-40B4-BE49-F238E27FC236}">
                  <a16:creationId xmlns:a16="http://schemas.microsoft.com/office/drawing/2014/main" id="{946FD78B-423B-4C13-9FEB-3952701BA7B5}"/>
                </a:ext>
              </a:extLst>
            </p:cNvPr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1093;p34">
              <a:extLst>
                <a:ext uri="{FF2B5EF4-FFF2-40B4-BE49-F238E27FC236}">
                  <a16:creationId xmlns:a16="http://schemas.microsoft.com/office/drawing/2014/main" id="{6D399000-A730-4011-8125-A8C825507CDC}"/>
                </a:ext>
              </a:extLst>
            </p:cNvPr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1094;p34">
              <a:extLst>
                <a:ext uri="{FF2B5EF4-FFF2-40B4-BE49-F238E27FC236}">
                  <a16:creationId xmlns:a16="http://schemas.microsoft.com/office/drawing/2014/main" id="{233EAF05-A634-4111-A422-336B134D0557}"/>
                </a:ext>
              </a:extLst>
            </p:cNvPr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1095;p34">
              <a:extLst>
                <a:ext uri="{FF2B5EF4-FFF2-40B4-BE49-F238E27FC236}">
                  <a16:creationId xmlns:a16="http://schemas.microsoft.com/office/drawing/2014/main" id="{4BA6993B-08EC-4618-A162-AA112BD6462C}"/>
                </a:ext>
              </a:extLst>
            </p:cNvPr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1096;p34">
              <a:extLst>
                <a:ext uri="{FF2B5EF4-FFF2-40B4-BE49-F238E27FC236}">
                  <a16:creationId xmlns:a16="http://schemas.microsoft.com/office/drawing/2014/main" id="{B7733859-B699-48E7-A202-EA30B569FD09}"/>
                </a:ext>
              </a:extLst>
            </p:cNvPr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1097;p34">
              <a:extLst>
                <a:ext uri="{FF2B5EF4-FFF2-40B4-BE49-F238E27FC236}">
                  <a16:creationId xmlns:a16="http://schemas.microsoft.com/office/drawing/2014/main" id="{3218CD71-669A-41CF-BDEA-240103CADECB}"/>
                </a:ext>
              </a:extLst>
            </p:cNvPr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0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1098;p34">
              <a:extLst>
                <a:ext uri="{FF2B5EF4-FFF2-40B4-BE49-F238E27FC236}">
                  <a16:creationId xmlns:a16="http://schemas.microsoft.com/office/drawing/2014/main" id="{A2C3277A-5E7B-4FF3-B92C-F9948A43DC96}"/>
                </a:ext>
              </a:extLst>
            </p:cNvPr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1099;p34">
              <a:extLst>
                <a:ext uri="{FF2B5EF4-FFF2-40B4-BE49-F238E27FC236}">
                  <a16:creationId xmlns:a16="http://schemas.microsoft.com/office/drawing/2014/main" id="{9BE916FE-F259-48F5-846D-06A6A3E3067E}"/>
                </a:ext>
              </a:extLst>
            </p:cNvPr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1100;p34">
              <a:extLst>
                <a:ext uri="{FF2B5EF4-FFF2-40B4-BE49-F238E27FC236}">
                  <a16:creationId xmlns:a16="http://schemas.microsoft.com/office/drawing/2014/main" id="{CE6A3D9E-8AE6-4BE3-A034-9F539E4E6F3B}"/>
                </a:ext>
              </a:extLst>
            </p:cNvPr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1101;p34">
              <a:extLst>
                <a:ext uri="{FF2B5EF4-FFF2-40B4-BE49-F238E27FC236}">
                  <a16:creationId xmlns:a16="http://schemas.microsoft.com/office/drawing/2014/main" id="{B4EC68BB-9271-435B-98B3-6982A022C18D}"/>
                </a:ext>
              </a:extLst>
            </p:cNvPr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1102;p34">
              <a:extLst>
                <a:ext uri="{FF2B5EF4-FFF2-40B4-BE49-F238E27FC236}">
                  <a16:creationId xmlns:a16="http://schemas.microsoft.com/office/drawing/2014/main" id="{0A128E90-84B8-4FF5-AA25-E15AA5B9D453}"/>
                </a:ext>
              </a:extLst>
            </p:cNvPr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1103;p34">
              <a:extLst>
                <a:ext uri="{FF2B5EF4-FFF2-40B4-BE49-F238E27FC236}">
                  <a16:creationId xmlns:a16="http://schemas.microsoft.com/office/drawing/2014/main" id="{F207481E-1E73-44D7-946D-0AFB06A18ACC}"/>
                </a:ext>
              </a:extLst>
            </p:cNvPr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1104;p34">
              <a:extLst>
                <a:ext uri="{FF2B5EF4-FFF2-40B4-BE49-F238E27FC236}">
                  <a16:creationId xmlns:a16="http://schemas.microsoft.com/office/drawing/2014/main" id="{4B9E1C50-5474-4817-8AE5-3AB6B135953A}"/>
                </a:ext>
              </a:extLst>
            </p:cNvPr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1105;p34">
              <a:extLst>
                <a:ext uri="{FF2B5EF4-FFF2-40B4-BE49-F238E27FC236}">
                  <a16:creationId xmlns:a16="http://schemas.microsoft.com/office/drawing/2014/main" id="{01D6DBB6-0B03-4734-88DE-E7D9217D9EE3}"/>
                </a:ext>
              </a:extLst>
            </p:cNvPr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1106;p34">
              <a:extLst>
                <a:ext uri="{FF2B5EF4-FFF2-40B4-BE49-F238E27FC236}">
                  <a16:creationId xmlns:a16="http://schemas.microsoft.com/office/drawing/2014/main" id="{2F3924D5-89D7-4529-8911-2568D2B55AA0}"/>
                </a:ext>
              </a:extLst>
            </p:cNvPr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1107;p34">
              <a:extLst>
                <a:ext uri="{FF2B5EF4-FFF2-40B4-BE49-F238E27FC236}">
                  <a16:creationId xmlns:a16="http://schemas.microsoft.com/office/drawing/2014/main" id="{50E01B5E-AF32-458A-ABDD-47E7FAEEA216}"/>
                </a:ext>
              </a:extLst>
            </p:cNvPr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1108;p34">
              <a:extLst>
                <a:ext uri="{FF2B5EF4-FFF2-40B4-BE49-F238E27FC236}">
                  <a16:creationId xmlns:a16="http://schemas.microsoft.com/office/drawing/2014/main" id="{787EE2AA-3EBC-4A45-B4E3-550624C7EF55}"/>
                </a:ext>
              </a:extLst>
            </p:cNvPr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1109;p34">
              <a:extLst>
                <a:ext uri="{FF2B5EF4-FFF2-40B4-BE49-F238E27FC236}">
                  <a16:creationId xmlns:a16="http://schemas.microsoft.com/office/drawing/2014/main" id="{0A695A0E-0361-4B64-BA1E-61C9A9CDA468}"/>
                </a:ext>
              </a:extLst>
            </p:cNvPr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1110;p34">
              <a:extLst>
                <a:ext uri="{FF2B5EF4-FFF2-40B4-BE49-F238E27FC236}">
                  <a16:creationId xmlns:a16="http://schemas.microsoft.com/office/drawing/2014/main" id="{D02B5570-0F57-4F47-8548-15F1B66B7856}"/>
                </a:ext>
              </a:extLst>
            </p:cNvPr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1111;p34">
              <a:extLst>
                <a:ext uri="{FF2B5EF4-FFF2-40B4-BE49-F238E27FC236}">
                  <a16:creationId xmlns:a16="http://schemas.microsoft.com/office/drawing/2014/main" id="{8AE742B4-1B12-429D-8FB6-836393FECD1A}"/>
                </a:ext>
              </a:extLst>
            </p:cNvPr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1112;p34">
              <a:extLst>
                <a:ext uri="{FF2B5EF4-FFF2-40B4-BE49-F238E27FC236}">
                  <a16:creationId xmlns:a16="http://schemas.microsoft.com/office/drawing/2014/main" id="{BB8DF825-B441-45C3-BA6B-500749C7A661}"/>
                </a:ext>
              </a:extLst>
            </p:cNvPr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1113;p34">
              <a:extLst>
                <a:ext uri="{FF2B5EF4-FFF2-40B4-BE49-F238E27FC236}">
                  <a16:creationId xmlns:a16="http://schemas.microsoft.com/office/drawing/2014/main" id="{B51FC974-108C-4004-943F-4A2B7C2B592B}"/>
                </a:ext>
              </a:extLst>
            </p:cNvPr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1114;p34">
              <a:extLst>
                <a:ext uri="{FF2B5EF4-FFF2-40B4-BE49-F238E27FC236}">
                  <a16:creationId xmlns:a16="http://schemas.microsoft.com/office/drawing/2014/main" id="{52BB46C5-FE7C-4F43-A682-5F9A91E5C521}"/>
                </a:ext>
              </a:extLst>
            </p:cNvPr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1115;p34">
              <a:extLst>
                <a:ext uri="{FF2B5EF4-FFF2-40B4-BE49-F238E27FC236}">
                  <a16:creationId xmlns:a16="http://schemas.microsoft.com/office/drawing/2014/main" id="{C8553C14-E7AB-4712-806D-60973F8C2DDA}"/>
                </a:ext>
              </a:extLst>
            </p:cNvPr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1116;p34">
              <a:extLst>
                <a:ext uri="{FF2B5EF4-FFF2-40B4-BE49-F238E27FC236}">
                  <a16:creationId xmlns:a16="http://schemas.microsoft.com/office/drawing/2014/main" id="{4A0FA213-C5CB-438F-9CE6-58B156C59B3D}"/>
                </a:ext>
              </a:extLst>
            </p:cNvPr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1117;p34">
              <a:extLst>
                <a:ext uri="{FF2B5EF4-FFF2-40B4-BE49-F238E27FC236}">
                  <a16:creationId xmlns:a16="http://schemas.microsoft.com/office/drawing/2014/main" id="{5108A4DD-8FD1-4030-B68C-DFBA25AD7362}"/>
                </a:ext>
              </a:extLst>
            </p:cNvPr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1118;p34">
              <a:extLst>
                <a:ext uri="{FF2B5EF4-FFF2-40B4-BE49-F238E27FC236}">
                  <a16:creationId xmlns:a16="http://schemas.microsoft.com/office/drawing/2014/main" id="{D06F9CC7-4C8B-454C-9570-B63F72439974}"/>
                </a:ext>
              </a:extLst>
            </p:cNvPr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1119;p34">
              <a:extLst>
                <a:ext uri="{FF2B5EF4-FFF2-40B4-BE49-F238E27FC236}">
                  <a16:creationId xmlns:a16="http://schemas.microsoft.com/office/drawing/2014/main" id="{D3014133-0819-4DA2-8A23-1C897F359305}"/>
                </a:ext>
              </a:extLst>
            </p:cNvPr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1120;p34">
              <a:extLst>
                <a:ext uri="{FF2B5EF4-FFF2-40B4-BE49-F238E27FC236}">
                  <a16:creationId xmlns:a16="http://schemas.microsoft.com/office/drawing/2014/main" id="{36DB45F1-9B01-4877-B9E6-B70D5A4853EA}"/>
                </a:ext>
              </a:extLst>
            </p:cNvPr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1121;p34">
              <a:extLst>
                <a:ext uri="{FF2B5EF4-FFF2-40B4-BE49-F238E27FC236}">
                  <a16:creationId xmlns:a16="http://schemas.microsoft.com/office/drawing/2014/main" id="{638B3F40-DF33-4784-ADE8-D39E022B14FA}"/>
                </a:ext>
              </a:extLst>
            </p:cNvPr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1122;p34">
              <a:extLst>
                <a:ext uri="{FF2B5EF4-FFF2-40B4-BE49-F238E27FC236}">
                  <a16:creationId xmlns:a16="http://schemas.microsoft.com/office/drawing/2014/main" id="{586F775A-3108-41BC-B9CD-D5393D84704F}"/>
                </a:ext>
              </a:extLst>
            </p:cNvPr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1123;p34">
              <a:extLst>
                <a:ext uri="{FF2B5EF4-FFF2-40B4-BE49-F238E27FC236}">
                  <a16:creationId xmlns:a16="http://schemas.microsoft.com/office/drawing/2014/main" id="{82973D27-024B-4E3C-B470-2FB8A6FFB6C3}"/>
                </a:ext>
              </a:extLst>
            </p:cNvPr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1124;p34">
              <a:extLst>
                <a:ext uri="{FF2B5EF4-FFF2-40B4-BE49-F238E27FC236}">
                  <a16:creationId xmlns:a16="http://schemas.microsoft.com/office/drawing/2014/main" id="{5979FE05-6D3B-4074-B19F-7DA0D3D65F84}"/>
                </a:ext>
              </a:extLst>
            </p:cNvPr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1125;p34">
              <a:extLst>
                <a:ext uri="{FF2B5EF4-FFF2-40B4-BE49-F238E27FC236}">
                  <a16:creationId xmlns:a16="http://schemas.microsoft.com/office/drawing/2014/main" id="{C3B26CD2-F0C9-41C3-82A6-A74DF72A391C}"/>
                </a:ext>
              </a:extLst>
            </p:cNvPr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1126;p34">
              <a:extLst>
                <a:ext uri="{FF2B5EF4-FFF2-40B4-BE49-F238E27FC236}">
                  <a16:creationId xmlns:a16="http://schemas.microsoft.com/office/drawing/2014/main" id="{27C89976-8040-4922-A294-49539A40B17A}"/>
                </a:ext>
              </a:extLst>
            </p:cNvPr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1127;p34">
              <a:extLst>
                <a:ext uri="{FF2B5EF4-FFF2-40B4-BE49-F238E27FC236}">
                  <a16:creationId xmlns:a16="http://schemas.microsoft.com/office/drawing/2014/main" id="{2003E436-BDD0-4969-A635-26824140BE4B}"/>
                </a:ext>
              </a:extLst>
            </p:cNvPr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1128;p34">
              <a:extLst>
                <a:ext uri="{FF2B5EF4-FFF2-40B4-BE49-F238E27FC236}">
                  <a16:creationId xmlns:a16="http://schemas.microsoft.com/office/drawing/2014/main" id="{AF5D3076-F5AF-4120-ADFF-6BEE0E5FD17D}"/>
                </a:ext>
              </a:extLst>
            </p:cNvPr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1129;p34">
              <a:extLst>
                <a:ext uri="{FF2B5EF4-FFF2-40B4-BE49-F238E27FC236}">
                  <a16:creationId xmlns:a16="http://schemas.microsoft.com/office/drawing/2014/main" id="{3F954DE3-B0ED-4E76-AD16-F90A2D119226}"/>
                </a:ext>
              </a:extLst>
            </p:cNvPr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1130;p34">
              <a:extLst>
                <a:ext uri="{FF2B5EF4-FFF2-40B4-BE49-F238E27FC236}">
                  <a16:creationId xmlns:a16="http://schemas.microsoft.com/office/drawing/2014/main" id="{27A746B0-F817-43C7-B5B7-886637F932BD}"/>
                </a:ext>
              </a:extLst>
            </p:cNvPr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1131;p34">
              <a:extLst>
                <a:ext uri="{FF2B5EF4-FFF2-40B4-BE49-F238E27FC236}">
                  <a16:creationId xmlns:a16="http://schemas.microsoft.com/office/drawing/2014/main" id="{3C3134D8-867E-4405-9DB9-54BC0323535C}"/>
                </a:ext>
              </a:extLst>
            </p:cNvPr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1132;p34">
              <a:extLst>
                <a:ext uri="{FF2B5EF4-FFF2-40B4-BE49-F238E27FC236}">
                  <a16:creationId xmlns:a16="http://schemas.microsoft.com/office/drawing/2014/main" id="{5D0D216C-8159-47D6-A90E-17C9B9F47660}"/>
                </a:ext>
              </a:extLst>
            </p:cNvPr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0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1133;p34">
              <a:extLst>
                <a:ext uri="{FF2B5EF4-FFF2-40B4-BE49-F238E27FC236}">
                  <a16:creationId xmlns:a16="http://schemas.microsoft.com/office/drawing/2014/main" id="{767BB128-5589-434F-B270-6323AFEA4BE3}"/>
                </a:ext>
              </a:extLst>
            </p:cNvPr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1134;p34">
              <a:extLst>
                <a:ext uri="{FF2B5EF4-FFF2-40B4-BE49-F238E27FC236}">
                  <a16:creationId xmlns:a16="http://schemas.microsoft.com/office/drawing/2014/main" id="{1765A003-699D-4652-9DEF-3DDC7B3DB8AF}"/>
                </a:ext>
              </a:extLst>
            </p:cNvPr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1135;p34">
              <a:extLst>
                <a:ext uri="{FF2B5EF4-FFF2-40B4-BE49-F238E27FC236}">
                  <a16:creationId xmlns:a16="http://schemas.microsoft.com/office/drawing/2014/main" id="{8AA7B527-A79D-4E48-B498-BB67778864D1}"/>
                </a:ext>
              </a:extLst>
            </p:cNvPr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1136;p34">
              <a:extLst>
                <a:ext uri="{FF2B5EF4-FFF2-40B4-BE49-F238E27FC236}">
                  <a16:creationId xmlns:a16="http://schemas.microsoft.com/office/drawing/2014/main" id="{1CED32FA-4A0B-412A-AB5E-ACD67289C39A}"/>
                </a:ext>
              </a:extLst>
            </p:cNvPr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1137;p34">
              <a:extLst>
                <a:ext uri="{FF2B5EF4-FFF2-40B4-BE49-F238E27FC236}">
                  <a16:creationId xmlns:a16="http://schemas.microsoft.com/office/drawing/2014/main" id="{A7177C54-3AD9-4301-B2E2-632B00987A7B}"/>
                </a:ext>
              </a:extLst>
            </p:cNvPr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1138;p34">
              <a:extLst>
                <a:ext uri="{FF2B5EF4-FFF2-40B4-BE49-F238E27FC236}">
                  <a16:creationId xmlns:a16="http://schemas.microsoft.com/office/drawing/2014/main" id="{14F4C830-0B8B-4A17-8AA4-3DECF3AB611B}"/>
                </a:ext>
              </a:extLst>
            </p:cNvPr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1139;p34">
              <a:extLst>
                <a:ext uri="{FF2B5EF4-FFF2-40B4-BE49-F238E27FC236}">
                  <a16:creationId xmlns:a16="http://schemas.microsoft.com/office/drawing/2014/main" id="{948BCE12-1999-47EC-9F95-09C72511E4ED}"/>
                </a:ext>
              </a:extLst>
            </p:cNvPr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1140;p34">
              <a:extLst>
                <a:ext uri="{FF2B5EF4-FFF2-40B4-BE49-F238E27FC236}">
                  <a16:creationId xmlns:a16="http://schemas.microsoft.com/office/drawing/2014/main" id="{1FED92FF-7CBF-4A50-8CFC-45BAD9E27174}"/>
                </a:ext>
              </a:extLst>
            </p:cNvPr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1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2A98-BDA5-4588-8AE9-5070829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2714"/>
            <a:ext cx="9603275" cy="1049235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Comic Sans MS" panose="030F0702030302020204" pitchFamily="66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7EBA-581B-4F4D-864F-3FB69D06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32449"/>
            <a:ext cx="10018713" cy="51724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OUR TEAM 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INTRODUCTION 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ABOUT THE PROJECT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SUGGESTED REFERENCE PAPERS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PROJECT GOALS</a:t>
            </a:r>
          </a:p>
          <a:p>
            <a:endParaRPr lang="en-IN" sz="2800" dirty="0">
              <a:latin typeface="Comic Sans MS" panose="030F0702030302020204" pitchFamily="66" charset="0"/>
            </a:endParaRPr>
          </a:p>
        </p:txBody>
      </p:sp>
      <p:grpSp>
        <p:nvGrpSpPr>
          <p:cNvPr id="4" name="Google Shape;1147;p35">
            <a:extLst>
              <a:ext uri="{FF2B5EF4-FFF2-40B4-BE49-F238E27FC236}">
                <a16:creationId xmlns:a16="http://schemas.microsoft.com/office/drawing/2014/main" id="{0388ADB6-E4A7-4C98-8400-DA38EDB2F783}"/>
              </a:ext>
            </a:extLst>
          </p:cNvPr>
          <p:cNvGrpSpPr/>
          <p:nvPr/>
        </p:nvGrpSpPr>
        <p:grpSpPr>
          <a:xfrm>
            <a:off x="8122473" y="1383972"/>
            <a:ext cx="3634100" cy="4264297"/>
            <a:chOff x="5213500" y="1896950"/>
            <a:chExt cx="1894375" cy="2597325"/>
          </a:xfrm>
        </p:grpSpPr>
        <p:sp>
          <p:nvSpPr>
            <p:cNvPr id="5" name="Google Shape;1148;p35">
              <a:extLst>
                <a:ext uri="{FF2B5EF4-FFF2-40B4-BE49-F238E27FC236}">
                  <a16:creationId xmlns:a16="http://schemas.microsoft.com/office/drawing/2014/main" id="{3D77E6EC-60E2-43D8-910F-C509ADB2A949}"/>
                </a:ext>
              </a:extLst>
            </p:cNvPr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49;p35">
              <a:extLst>
                <a:ext uri="{FF2B5EF4-FFF2-40B4-BE49-F238E27FC236}">
                  <a16:creationId xmlns:a16="http://schemas.microsoft.com/office/drawing/2014/main" id="{77E7B940-73D5-45AA-9EFA-6024E9E09726}"/>
                </a:ext>
              </a:extLst>
            </p:cNvPr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50;p35">
              <a:extLst>
                <a:ext uri="{FF2B5EF4-FFF2-40B4-BE49-F238E27FC236}">
                  <a16:creationId xmlns:a16="http://schemas.microsoft.com/office/drawing/2014/main" id="{1868D01E-81C4-4394-9894-076678C8534E}"/>
                </a:ext>
              </a:extLst>
            </p:cNvPr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51;p35">
              <a:extLst>
                <a:ext uri="{FF2B5EF4-FFF2-40B4-BE49-F238E27FC236}">
                  <a16:creationId xmlns:a16="http://schemas.microsoft.com/office/drawing/2014/main" id="{521CE2F6-4BB2-4891-82E1-F6BD89395815}"/>
                </a:ext>
              </a:extLst>
            </p:cNvPr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52;p35">
              <a:extLst>
                <a:ext uri="{FF2B5EF4-FFF2-40B4-BE49-F238E27FC236}">
                  <a16:creationId xmlns:a16="http://schemas.microsoft.com/office/drawing/2014/main" id="{08CC70E3-951C-4439-82A7-7B0E95D32BB3}"/>
                </a:ext>
              </a:extLst>
            </p:cNvPr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153;p35">
              <a:extLst>
                <a:ext uri="{FF2B5EF4-FFF2-40B4-BE49-F238E27FC236}">
                  <a16:creationId xmlns:a16="http://schemas.microsoft.com/office/drawing/2014/main" id="{7ECCFA23-66E9-497F-8344-9C63716D5640}"/>
                </a:ext>
              </a:extLst>
            </p:cNvPr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54;p35">
              <a:extLst>
                <a:ext uri="{FF2B5EF4-FFF2-40B4-BE49-F238E27FC236}">
                  <a16:creationId xmlns:a16="http://schemas.microsoft.com/office/drawing/2014/main" id="{78FA450B-0C49-4291-A003-A9C14BDCC942}"/>
                </a:ext>
              </a:extLst>
            </p:cNvPr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155;p35">
              <a:extLst>
                <a:ext uri="{FF2B5EF4-FFF2-40B4-BE49-F238E27FC236}">
                  <a16:creationId xmlns:a16="http://schemas.microsoft.com/office/drawing/2014/main" id="{FF853FB4-779A-4A11-85A3-E9264E647B67}"/>
                </a:ext>
              </a:extLst>
            </p:cNvPr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156;p35">
              <a:extLst>
                <a:ext uri="{FF2B5EF4-FFF2-40B4-BE49-F238E27FC236}">
                  <a16:creationId xmlns:a16="http://schemas.microsoft.com/office/drawing/2014/main" id="{D68A9292-602E-4D29-A15B-DB14B6D1FF64}"/>
                </a:ext>
              </a:extLst>
            </p:cNvPr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157;p35">
              <a:extLst>
                <a:ext uri="{FF2B5EF4-FFF2-40B4-BE49-F238E27FC236}">
                  <a16:creationId xmlns:a16="http://schemas.microsoft.com/office/drawing/2014/main" id="{9C932F0F-ED5F-4947-95A2-C49EF0979954}"/>
                </a:ext>
              </a:extLst>
            </p:cNvPr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158;p35">
              <a:extLst>
                <a:ext uri="{FF2B5EF4-FFF2-40B4-BE49-F238E27FC236}">
                  <a16:creationId xmlns:a16="http://schemas.microsoft.com/office/drawing/2014/main" id="{8FF12F9D-ABD0-45FC-BCB1-F1B0130AF4F7}"/>
                </a:ext>
              </a:extLst>
            </p:cNvPr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159;p35">
              <a:extLst>
                <a:ext uri="{FF2B5EF4-FFF2-40B4-BE49-F238E27FC236}">
                  <a16:creationId xmlns:a16="http://schemas.microsoft.com/office/drawing/2014/main" id="{4AF58C44-D906-40DF-9068-515147655F08}"/>
                </a:ext>
              </a:extLst>
            </p:cNvPr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160;p35">
              <a:extLst>
                <a:ext uri="{FF2B5EF4-FFF2-40B4-BE49-F238E27FC236}">
                  <a16:creationId xmlns:a16="http://schemas.microsoft.com/office/drawing/2014/main" id="{A05279E9-5E89-4F67-9625-61940AE0DA14}"/>
                </a:ext>
              </a:extLst>
            </p:cNvPr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61;p35">
              <a:extLst>
                <a:ext uri="{FF2B5EF4-FFF2-40B4-BE49-F238E27FC236}">
                  <a16:creationId xmlns:a16="http://schemas.microsoft.com/office/drawing/2014/main" id="{98FDF604-0F9D-4459-9FDE-9ABEB806A472}"/>
                </a:ext>
              </a:extLst>
            </p:cNvPr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162;p35">
              <a:extLst>
                <a:ext uri="{FF2B5EF4-FFF2-40B4-BE49-F238E27FC236}">
                  <a16:creationId xmlns:a16="http://schemas.microsoft.com/office/drawing/2014/main" id="{95C0F890-E235-4DC8-A870-D069FBC733BA}"/>
                </a:ext>
              </a:extLst>
            </p:cNvPr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163;p35">
              <a:extLst>
                <a:ext uri="{FF2B5EF4-FFF2-40B4-BE49-F238E27FC236}">
                  <a16:creationId xmlns:a16="http://schemas.microsoft.com/office/drawing/2014/main" id="{8F6CD5CE-F542-4B2E-B5AB-79581654B2B9}"/>
                </a:ext>
              </a:extLst>
            </p:cNvPr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64;p35">
              <a:extLst>
                <a:ext uri="{FF2B5EF4-FFF2-40B4-BE49-F238E27FC236}">
                  <a16:creationId xmlns:a16="http://schemas.microsoft.com/office/drawing/2014/main" id="{F04F5E04-0BA3-4276-A560-B9D70BE9F756}"/>
                </a:ext>
              </a:extLst>
            </p:cNvPr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65;p35">
              <a:extLst>
                <a:ext uri="{FF2B5EF4-FFF2-40B4-BE49-F238E27FC236}">
                  <a16:creationId xmlns:a16="http://schemas.microsoft.com/office/drawing/2014/main" id="{5A388FB3-5174-4A18-8905-883F368A8513}"/>
                </a:ext>
              </a:extLst>
            </p:cNvPr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166;p35">
              <a:extLst>
                <a:ext uri="{FF2B5EF4-FFF2-40B4-BE49-F238E27FC236}">
                  <a16:creationId xmlns:a16="http://schemas.microsoft.com/office/drawing/2014/main" id="{ED2087A7-E3D9-4EB0-B073-711A37223CCC}"/>
                </a:ext>
              </a:extLst>
            </p:cNvPr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167;p35">
              <a:extLst>
                <a:ext uri="{FF2B5EF4-FFF2-40B4-BE49-F238E27FC236}">
                  <a16:creationId xmlns:a16="http://schemas.microsoft.com/office/drawing/2014/main" id="{E89F9B03-EDFC-4F78-84E5-29584F27E586}"/>
                </a:ext>
              </a:extLst>
            </p:cNvPr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168;p35">
              <a:extLst>
                <a:ext uri="{FF2B5EF4-FFF2-40B4-BE49-F238E27FC236}">
                  <a16:creationId xmlns:a16="http://schemas.microsoft.com/office/drawing/2014/main" id="{329E103F-EA45-479A-BD92-8CD654A0EB96}"/>
                </a:ext>
              </a:extLst>
            </p:cNvPr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169;p35">
              <a:extLst>
                <a:ext uri="{FF2B5EF4-FFF2-40B4-BE49-F238E27FC236}">
                  <a16:creationId xmlns:a16="http://schemas.microsoft.com/office/drawing/2014/main" id="{9B624B4A-26E9-4D69-8A1C-8C93C5DA9ED1}"/>
                </a:ext>
              </a:extLst>
            </p:cNvPr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170;p35">
              <a:extLst>
                <a:ext uri="{FF2B5EF4-FFF2-40B4-BE49-F238E27FC236}">
                  <a16:creationId xmlns:a16="http://schemas.microsoft.com/office/drawing/2014/main" id="{9841FD48-C0E8-4065-8511-1FB20DC05F8C}"/>
                </a:ext>
              </a:extLst>
            </p:cNvPr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171;p35">
              <a:extLst>
                <a:ext uri="{FF2B5EF4-FFF2-40B4-BE49-F238E27FC236}">
                  <a16:creationId xmlns:a16="http://schemas.microsoft.com/office/drawing/2014/main" id="{4A95CF07-435F-4AD4-ADF4-7B25E1A2468C}"/>
                </a:ext>
              </a:extLst>
            </p:cNvPr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172;p35">
              <a:extLst>
                <a:ext uri="{FF2B5EF4-FFF2-40B4-BE49-F238E27FC236}">
                  <a16:creationId xmlns:a16="http://schemas.microsoft.com/office/drawing/2014/main" id="{08F1C143-75FB-42A8-B567-06C035BEEB67}"/>
                </a:ext>
              </a:extLst>
            </p:cNvPr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173;p35">
              <a:extLst>
                <a:ext uri="{FF2B5EF4-FFF2-40B4-BE49-F238E27FC236}">
                  <a16:creationId xmlns:a16="http://schemas.microsoft.com/office/drawing/2014/main" id="{836E8306-32E6-46E8-A755-D36891F93E97}"/>
                </a:ext>
              </a:extLst>
            </p:cNvPr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174;p35">
              <a:extLst>
                <a:ext uri="{FF2B5EF4-FFF2-40B4-BE49-F238E27FC236}">
                  <a16:creationId xmlns:a16="http://schemas.microsoft.com/office/drawing/2014/main" id="{F25A2B79-8FBD-46B8-B576-86382ECE1601}"/>
                </a:ext>
              </a:extLst>
            </p:cNvPr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175;p35">
              <a:extLst>
                <a:ext uri="{FF2B5EF4-FFF2-40B4-BE49-F238E27FC236}">
                  <a16:creationId xmlns:a16="http://schemas.microsoft.com/office/drawing/2014/main" id="{BF4C0EE1-1EBE-4544-809E-B7B559B386F1}"/>
                </a:ext>
              </a:extLst>
            </p:cNvPr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176;p35">
              <a:extLst>
                <a:ext uri="{FF2B5EF4-FFF2-40B4-BE49-F238E27FC236}">
                  <a16:creationId xmlns:a16="http://schemas.microsoft.com/office/drawing/2014/main" id="{07F1F2D1-5633-42C9-98A1-4F40EF4F0DFB}"/>
                </a:ext>
              </a:extLst>
            </p:cNvPr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177;p35">
              <a:extLst>
                <a:ext uri="{FF2B5EF4-FFF2-40B4-BE49-F238E27FC236}">
                  <a16:creationId xmlns:a16="http://schemas.microsoft.com/office/drawing/2014/main" id="{FEECEB27-0068-4EFF-ADCD-CC9913CDC540}"/>
                </a:ext>
              </a:extLst>
            </p:cNvPr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178;p35">
              <a:extLst>
                <a:ext uri="{FF2B5EF4-FFF2-40B4-BE49-F238E27FC236}">
                  <a16:creationId xmlns:a16="http://schemas.microsoft.com/office/drawing/2014/main" id="{CBA4EBD4-D169-48BE-976E-1B5998FB59A1}"/>
                </a:ext>
              </a:extLst>
            </p:cNvPr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179;p35">
              <a:extLst>
                <a:ext uri="{FF2B5EF4-FFF2-40B4-BE49-F238E27FC236}">
                  <a16:creationId xmlns:a16="http://schemas.microsoft.com/office/drawing/2014/main" id="{86588144-971D-406A-84CA-80F5C548AE3E}"/>
                </a:ext>
              </a:extLst>
            </p:cNvPr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180;p35">
              <a:extLst>
                <a:ext uri="{FF2B5EF4-FFF2-40B4-BE49-F238E27FC236}">
                  <a16:creationId xmlns:a16="http://schemas.microsoft.com/office/drawing/2014/main" id="{4857B3A0-8B44-4F90-9F4A-67F58D2CA3A8}"/>
                </a:ext>
              </a:extLst>
            </p:cNvPr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181;p35">
              <a:extLst>
                <a:ext uri="{FF2B5EF4-FFF2-40B4-BE49-F238E27FC236}">
                  <a16:creationId xmlns:a16="http://schemas.microsoft.com/office/drawing/2014/main" id="{F064B188-9725-4A20-876C-152EA0FB1DB9}"/>
                </a:ext>
              </a:extLst>
            </p:cNvPr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182;p35">
              <a:extLst>
                <a:ext uri="{FF2B5EF4-FFF2-40B4-BE49-F238E27FC236}">
                  <a16:creationId xmlns:a16="http://schemas.microsoft.com/office/drawing/2014/main" id="{8D0C981E-FD4E-4760-8A11-92969B94BC30}"/>
                </a:ext>
              </a:extLst>
            </p:cNvPr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183;p35">
              <a:extLst>
                <a:ext uri="{FF2B5EF4-FFF2-40B4-BE49-F238E27FC236}">
                  <a16:creationId xmlns:a16="http://schemas.microsoft.com/office/drawing/2014/main" id="{84CD37B8-E8CD-4364-BF72-6D56CCAAF6E7}"/>
                </a:ext>
              </a:extLst>
            </p:cNvPr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184;p35">
              <a:extLst>
                <a:ext uri="{FF2B5EF4-FFF2-40B4-BE49-F238E27FC236}">
                  <a16:creationId xmlns:a16="http://schemas.microsoft.com/office/drawing/2014/main" id="{D698B811-7996-4AE3-BFA6-EB5330CF87D3}"/>
                </a:ext>
              </a:extLst>
            </p:cNvPr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185;p35">
              <a:extLst>
                <a:ext uri="{FF2B5EF4-FFF2-40B4-BE49-F238E27FC236}">
                  <a16:creationId xmlns:a16="http://schemas.microsoft.com/office/drawing/2014/main" id="{FC617362-B247-4F35-87D6-B019E1F9A25E}"/>
                </a:ext>
              </a:extLst>
            </p:cNvPr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186;p35">
              <a:extLst>
                <a:ext uri="{FF2B5EF4-FFF2-40B4-BE49-F238E27FC236}">
                  <a16:creationId xmlns:a16="http://schemas.microsoft.com/office/drawing/2014/main" id="{6C5CE37D-B1D8-49F3-8C49-AB8882347194}"/>
                </a:ext>
              </a:extLst>
            </p:cNvPr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187;p35">
              <a:extLst>
                <a:ext uri="{FF2B5EF4-FFF2-40B4-BE49-F238E27FC236}">
                  <a16:creationId xmlns:a16="http://schemas.microsoft.com/office/drawing/2014/main" id="{C252842B-DFCF-4D1C-81BC-D0113C25143A}"/>
                </a:ext>
              </a:extLst>
            </p:cNvPr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188;p35">
              <a:extLst>
                <a:ext uri="{FF2B5EF4-FFF2-40B4-BE49-F238E27FC236}">
                  <a16:creationId xmlns:a16="http://schemas.microsoft.com/office/drawing/2014/main" id="{6527B842-0B6E-4EF1-B308-8478D528E01F}"/>
                </a:ext>
              </a:extLst>
            </p:cNvPr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189;p35">
              <a:extLst>
                <a:ext uri="{FF2B5EF4-FFF2-40B4-BE49-F238E27FC236}">
                  <a16:creationId xmlns:a16="http://schemas.microsoft.com/office/drawing/2014/main" id="{788B8C35-CB80-4C64-9D80-8A874A7BC215}"/>
                </a:ext>
              </a:extLst>
            </p:cNvPr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190;p35">
              <a:extLst>
                <a:ext uri="{FF2B5EF4-FFF2-40B4-BE49-F238E27FC236}">
                  <a16:creationId xmlns:a16="http://schemas.microsoft.com/office/drawing/2014/main" id="{2A972A2F-3D39-429D-8066-CF74EF04F63F}"/>
                </a:ext>
              </a:extLst>
            </p:cNvPr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191;p35">
              <a:extLst>
                <a:ext uri="{FF2B5EF4-FFF2-40B4-BE49-F238E27FC236}">
                  <a16:creationId xmlns:a16="http://schemas.microsoft.com/office/drawing/2014/main" id="{29078B4E-D727-4EB6-8106-6FEB7B666650}"/>
                </a:ext>
              </a:extLst>
            </p:cNvPr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192;p35">
              <a:extLst>
                <a:ext uri="{FF2B5EF4-FFF2-40B4-BE49-F238E27FC236}">
                  <a16:creationId xmlns:a16="http://schemas.microsoft.com/office/drawing/2014/main" id="{49D1B3B0-B01C-4735-84DA-A401D5111F5A}"/>
                </a:ext>
              </a:extLst>
            </p:cNvPr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193;p35">
              <a:extLst>
                <a:ext uri="{FF2B5EF4-FFF2-40B4-BE49-F238E27FC236}">
                  <a16:creationId xmlns:a16="http://schemas.microsoft.com/office/drawing/2014/main" id="{28B20176-4D71-484E-8868-E5E9CA95BCE1}"/>
                </a:ext>
              </a:extLst>
            </p:cNvPr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194;p35">
              <a:extLst>
                <a:ext uri="{FF2B5EF4-FFF2-40B4-BE49-F238E27FC236}">
                  <a16:creationId xmlns:a16="http://schemas.microsoft.com/office/drawing/2014/main" id="{6B82863E-4CF6-4E66-942F-7DDB02C4ED76}"/>
                </a:ext>
              </a:extLst>
            </p:cNvPr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195;p35">
              <a:extLst>
                <a:ext uri="{FF2B5EF4-FFF2-40B4-BE49-F238E27FC236}">
                  <a16:creationId xmlns:a16="http://schemas.microsoft.com/office/drawing/2014/main" id="{4896C7FE-2D2F-4E23-8556-DAD19F65BDE8}"/>
                </a:ext>
              </a:extLst>
            </p:cNvPr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196;p35">
              <a:extLst>
                <a:ext uri="{FF2B5EF4-FFF2-40B4-BE49-F238E27FC236}">
                  <a16:creationId xmlns:a16="http://schemas.microsoft.com/office/drawing/2014/main" id="{281DF986-C55F-4314-BE11-0FD6AAA27FF1}"/>
                </a:ext>
              </a:extLst>
            </p:cNvPr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197;p35">
              <a:extLst>
                <a:ext uri="{FF2B5EF4-FFF2-40B4-BE49-F238E27FC236}">
                  <a16:creationId xmlns:a16="http://schemas.microsoft.com/office/drawing/2014/main" id="{DB98D689-D261-419F-A32C-65ECCEB4B7F4}"/>
                </a:ext>
              </a:extLst>
            </p:cNvPr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198;p35">
              <a:extLst>
                <a:ext uri="{FF2B5EF4-FFF2-40B4-BE49-F238E27FC236}">
                  <a16:creationId xmlns:a16="http://schemas.microsoft.com/office/drawing/2014/main" id="{B21B2378-270D-4A95-AFD4-E8AAB0A70099}"/>
                </a:ext>
              </a:extLst>
            </p:cNvPr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99;p35">
              <a:extLst>
                <a:ext uri="{FF2B5EF4-FFF2-40B4-BE49-F238E27FC236}">
                  <a16:creationId xmlns:a16="http://schemas.microsoft.com/office/drawing/2014/main" id="{FA7E472E-2BD5-4D6C-926A-3B73D7E595D4}"/>
                </a:ext>
              </a:extLst>
            </p:cNvPr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200;p35">
              <a:extLst>
                <a:ext uri="{FF2B5EF4-FFF2-40B4-BE49-F238E27FC236}">
                  <a16:creationId xmlns:a16="http://schemas.microsoft.com/office/drawing/2014/main" id="{D36668F6-AD18-4039-9A45-7208998A2192}"/>
                </a:ext>
              </a:extLst>
            </p:cNvPr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201;p35">
              <a:extLst>
                <a:ext uri="{FF2B5EF4-FFF2-40B4-BE49-F238E27FC236}">
                  <a16:creationId xmlns:a16="http://schemas.microsoft.com/office/drawing/2014/main" id="{7C86AE69-6FD8-4163-958B-6D6BFBD5BEF0}"/>
                </a:ext>
              </a:extLst>
            </p:cNvPr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202;p35">
              <a:extLst>
                <a:ext uri="{FF2B5EF4-FFF2-40B4-BE49-F238E27FC236}">
                  <a16:creationId xmlns:a16="http://schemas.microsoft.com/office/drawing/2014/main" id="{8A8AD432-DD7C-4B7F-BDD2-0E606A8872ED}"/>
                </a:ext>
              </a:extLst>
            </p:cNvPr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203;p35">
              <a:extLst>
                <a:ext uri="{FF2B5EF4-FFF2-40B4-BE49-F238E27FC236}">
                  <a16:creationId xmlns:a16="http://schemas.microsoft.com/office/drawing/2014/main" id="{48DEBDA4-64B5-47C2-A3EF-84318F788B29}"/>
                </a:ext>
              </a:extLst>
            </p:cNvPr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204;p35">
              <a:extLst>
                <a:ext uri="{FF2B5EF4-FFF2-40B4-BE49-F238E27FC236}">
                  <a16:creationId xmlns:a16="http://schemas.microsoft.com/office/drawing/2014/main" id="{D6730AB5-AD74-4864-9E90-E746242FE6FF}"/>
                </a:ext>
              </a:extLst>
            </p:cNvPr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205;p35">
              <a:extLst>
                <a:ext uri="{FF2B5EF4-FFF2-40B4-BE49-F238E27FC236}">
                  <a16:creationId xmlns:a16="http://schemas.microsoft.com/office/drawing/2014/main" id="{4D7C3E70-906A-45A8-B795-A9EC4322F19D}"/>
                </a:ext>
              </a:extLst>
            </p:cNvPr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206;p35">
              <a:extLst>
                <a:ext uri="{FF2B5EF4-FFF2-40B4-BE49-F238E27FC236}">
                  <a16:creationId xmlns:a16="http://schemas.microsoft.com/office/drawing/2014/main" id="{91CCEED6-C95A-4436-9FBA-DD3FE71C0DA2}"/>
                </a:ext>
              </a:extLst>
            </p:cNvPr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207;p35">
              <a:extLst>
                <a:ext uri="{FF2B5EF4-FFF2-40B4-BE49-F238E27FC236}">
                  <a16:creationId xmlns:a16="http://schemas.microsoft.com/office/drawing/2014/main" id="{454BE428-4303-40D8-8638-C28770CC91F4}"/>
                </a:ext>
              </a:extLst>
            </p:cNvPr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208;p35">
              <a:extLst>
                <a:ext uri="{FF2B5EF4-FFF2-40B4-BE49-F238E27FC236}">
                  <a16:creationId xmlns:a16="http://schemas.microsoft.com/office/drawing/2014/main" id="{6A497CED-5C75-4943-A1DF-9F995F079213}"/>
                </a:ext>
              </a:extLst>
            </p:cNvPr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209;p35">
              <a:extLst>
                <a:ext uri="{FF2B5EF4-FFF2-40B4-BE49-F238E27FC236}">
                  <a16:creationId xmlns:a16="http://schemas.microsoft.com/office/drawing/2014/main" id="{98EE59F7-1323-4C4A-B8D3-E7A35AA6A5BB}"/>
                </a:ext>
              </a:extLst>
            </p:cNvPr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210;p35">
              <a:extLst>
                <a:ext uri="{FF2B5EF4-FFF2-40B4-BE49-F238E27FC236}">
                  <a16:creationId xmlns:a16="http://schemas.microsoft.com/office/drawing/2014/main" id="{1E235CEB-BC1E-4129-BF04-944EDD0D85F9}"/>
                </a:ext>
              </a:extLst>
            </p:cNvPr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211;p35">
              <a:extLst>
                <a:ext uri="{FF2B5EF4-FFF2-40B4-BE49-F238E27FC236}">
                  <a16:creationId xmlns:a16="http://schemas.microsoft.com/office/drawing/2014/main" id="{72AF72FA-FF5A-403B-848A-D8FA684F15CA}"/>
                </a:ext>
              </a:extLst>
            </p:cNvPr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212;p35">
              <a:extLst>
                <a:ext uri="{FF2B5EF4-FFF2-40B4-BE49-F238E27FC236}">
                  <a16:creationId xmlns:a16="http://schemas.microsoft.com/office/drawing/2014/main" id="{EC37236F-E79B-4AFB-91EC-39EDBB70C98E}"/>
                </a:ext>
              </a:extLst>
            </p:cNvPr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213;p35">
              <a:extLst>
                <a:ext uri="{FF2B5EF4-FFF2-40B4-BE49-F238E27FC236}">
                  <a16:creationId xmlns:a16="http://schemas.microsoft.com/office/drawing/2014/main" id="{FB584D29-846A-498A-B616-4381B85F4BED}"/>
                </a:ext>
              </a:extLst>
            </p:cNvPr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214;p35">
              <a:extLst>
                <a:ext uri="{FF2B5EF4-FFF2-40B4-BE49-F238E27FC236}">
                  <a16:creationId xmlns:a16="http://schemas.microsoft.com/office/drawing/2014/main" id="{526FF80F-69E7-424C-9BFF-F5B1C20E5AA0}"/>
                </a:ext>
              </a:extLst>
            </p:cNvPr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215;p35">
              <a:extLst>
                <a:ext uri="{FF2B5EF4-FFF2-40B4-BE49-F238E27FC236}">
                  <a16:creationId xmlns:a16="http://schemas.microsoft.com/office/drawing/2014/main" id="{752FBB58-02FB-4CB8-A44D-FDA4BBC60377}"/>
                </a:ext>
              </a:extLst>
            </p:cNvPr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216;p35">
              <a:extLst>
                <a:ext uri="{FF2B5EF4-FFF2-40B4-BE49-F238E27FC236}">
                  <a16:creationId xmlns:a16="http://schemas.microsoft.com/office/drawing/2014/main" id="{2474A52D-CEBD-4B40-AAA4-45A8EE7554F0}"/>
                </a:ext>
              </a:extLst>
            </p:cNvPr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217;p35">
              <a:extLst>
                <a:ext uri="{FF2B5EF4-FFF2-40B4-BE49-F238E27FC236}">
                  <a16:creationId xmlns:a16="http://schemas.microsoft.com/office/drawing/2014/main" id="{6758944C-8702-4596-BD52-1FE7B7CF9941}"/>
                </a:ext>
              </a:extLst>
            </p:cNvPr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218;p35">
              <a:extLst>
                <a:ext uri="{FF2B5EF4-FFF2-40B4-BE49-F238E27FC236}">
                  <a16:creationId xmlns:a16="http://schemas.microsoft.com/office/drawing/2014/main" id="{4D530A2D-DE92-417B-AD48-A718B04B2066}"/>
                </a:ext>
              </a:extLst>
            </p:cNvPr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219;p35">
              <a:extLst>
                <a:ext uri="{FF2B5EF4-FFF2-40B4-BE49-F238E27FC236}">
                  <a16:creationId xmlns:a16="http://schemas.microsoft.com/office/drawing/2014/main" id="{5DC26B82-FFA3-4E05-B8F7-AD736C29EAD4}"/>
                </a:ext>
              </a:extLst>
            </p:cNvPr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220;p35">
              <a:extLst>
                <a:ext uri="{FF2B5EF4-FFF2-40B4-BE49-F238E27FC236}">
                  <a16:creationId xmlns:a16="http://schemas.microsoft.com/office/drawing/2014/main" id="{67EB99EA-83B5-48E5-BACF-3CE5E6A3114F}"/>
                </a:ext>
              </a:extLst>
            </p:cNvPr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221;p35">
              <a:extLst>
                <a:ext uri="{FF2B5EF4-FFF2-40B4-BE49-F238E27FC236}">
                  <a16:creationId xmlns:a16="http://schemas.microsoft.com/office/drawing/2014/main" id="{08656E94-85BB-49DB-B654-ACFBC61925A7}"/>
                </a:ext>
              </a:extLst>
            </p:cNvPr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222;p35">
              <a:extLst>
                <a:ext uri="{FF2B5EF4-FFF2-40B4-BE49-F238E27FC236}">
                  <a16:creationId xmlns:a16="http://schemas.microsoft.com/office/drawing/2014/main" id="{42755881-CAAA-4E30-AE02-474ED3E6C08E}"/>
                </a:ext>
              </a:extLst>
            </p:cNvPr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223;p35">
              <a:extLst>
                <a:ext uri="{FF2B5EF4-FFF2-40B4-BE49-F238E27FC236}">
                  <a16:creationId xmlns:a16="http://schemas.microsoft.com/office/drawing/2014/main" id="{A86E5C79-60E4-4788-9649-61ED5874F170}"/>
                </a:ext>
              </a:extLst>
            </p:cNvPr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224;p35">
              <a:extLst>
                <a:ext uri="{FF2B5EF4-FFF2-40B4-BE49-F238E27FC236}">
                  <a16:creationId xmlns:a16="http://schemas.microsoft.com/office/drawing/2014/main" id="{597578FB-9037-4AD8-9E59-8496AD9AA315}"/>
                </a:ext>
              </a:extLst>
            </p:cNvPr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225;p35">
              <a:extLst>
                <a:ext uri="{FF2B5EF4-FFF2-40B4-BE49-F238E27FC236}">
                  <a16:creationId xmlns:a16="http://schemas.microsoft.com/office/drawing/2014/main" id="{DC1D2BBF-6865-4D2F-A23A-DEFA8C6A8269}"/>
                </a:ext>
              </a:extLst>
            </p:cNvPr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226;p35">
              <a:extLst>
                <a:ext uri="{FF2B5EF4-FFF2-40B4-BE49-F238E27FC236}">
                  <a16:creationId xmlns:a16="http://schemas.microsoft.com/office/drawing/2014/main" id="{061EA476-BF93-467C-8376-BF723ACC70FA}"/>
                </a:ext>
              </a:extLst>
            </p:cNvPr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227;p35">
              <a:extLst>
                <a:ext uri="{FF2B5EF4-FFF2-40B4-BE49-F238E27FC236}">
                  <a16:creationId xmlns:a16="http://schemas.microsoft.com/office/drawing/2014/main" id="{A4874112-295C-433E-9243-73D029295BB6}"/>
                </a:ext>
              </a:extLst>
            </p:cNvPr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228;p35">
              <a:extLst>
                <a:ext uri="{FF2B5EF4-FFF2-40B4-BE49-F238E27FC236}">
                  <a16:creationId xmlns:a16="http://schemas.microsoft.com/office/drawing/2014/main" id="{48E7A8C3-2ACF-4C38-B93C-5D8F19E389BD}"/>
                </a:ext>
              </a:extLst>
            </p:cNvPr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229;p35">
              <a:extLst>
                <a:ext uri="{FF2B5EF4-FFF2-40B4-BE49-F238E27FC236}">
                  <a16:creationId xmlns:a16="http://schemas.microsoft.com/office/drawing/2014/main" id="{83939154-23B4-4E3B-B213-244DA2A3AC37}"/>
                </a:ext>
              </a:extLst>
            </p:cNvPr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230;p35">
              <a:extLst>
                <a:ext uri="{FF2B5EF4-FFF2-40B4-BE49-F238E27FC236}">
                  <a16:creationId xmlns:a16="http://schemas.microsoft.com/office/drawing/2014/main" id="{A8995C3C-A06C-4D2D-B435-7ED26296A641}"/>
                </a:ext>
              </a:extLst>
            </p:cNvPr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231;p35">
              <a:extLst>
                <a:ext uri="{FF2B5EF4-FFF2-40B4-BE49-F238E27FC236}">
                  <a16:creationId xmlns:a16="http://schemas.microsoft.com/office/drawing/2014/main" id="{0C7E6A5A-758A-4DD2-90D8-A616C71D7FD6}"/>
                </a:ext>
              </a:extLst>
            </p:cNvPr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232;p35">
              <a:extLst>
                <a:ext uri="{FF2B5EF4-FFF2-40B4-BE49-F238E27FC236}">
                  <a16:creationId xmlns:a16="http://schemas.microsoft.com/office/drawing/2014/main" id="{E5558EF9-B0AB-4191-99E5-E2ECAB04373D}"/>
                </a:ext>
              </a:extLst>
            </p:cNvPr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233;p35">
              <a:extLst>
                <a:ext uri="{FF2B5EF4-FFF2-40B4-BE49-F238E27FC236}">
                  <a16:creationId xmlns:a16="http://schemas.microsoft.com/office/drawing/2014/main" id="{FC6CA673-DF02-4BF6-ADF3-2B0BCD2D2E66}"/>
                </a:ext>
              </a:extLst>
            </p:cNvPr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234;p35">
              <a:extLst>
                <a:ext uri="{FF2B5EF4-FFF2-40B4-BE49-F238E27FC236}">
                  <a16:creationId xmlns:a16="http://schemas.microsoft.com/office/drawing/2014/main" id="{EA9CB11E-077E-478F-A809-4174875B686E}"/>
                </a:ext>
              </a:extLst>
            </p:cNvPr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235;p35">
              <a:extLst>
                <a:ext uri="{FF2B5EF4-FFF2-40B4-BE49-F238E27FC236}">
                  <a16:creationId xmlns:a16="http://schemas.microsoft.com/office/drawing/2014/main" id="{3CFFE74A-7EAD-456D-8FAF-823A6C9D2EDC}"/>
                </a:ext>
              </a:extLst>
            </p:cNvPr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236;p35">
              <a:extLst>
                <a:ext uri="{FF2B5EF4-FFF2-40B4-BE49-F238E27FC236}">
                  <a16:creationId xmlns:a16="http://schemas.microsoft.com/office/drawing/2014/main" id="{7EF8CEB7-FB67-4E34-A074-9FE4B58E674F}"/>
                </a:ext>
              </a:extLst>
            </p:cNvPr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237;p35">
              <a:extLst>
                <a:ext uri="{FF2B5EF4-FFF2-40B4-BE49-F238E27FC236}">
                  <a16:creationId xmlns:a16="http://schemas.microsoft.com/office/drawing/2014/main" id="{22D03932-49A1-4B3E-9DF5-48888FE5F7CB}"/>
                </a:ext>
              </a:extLst>
            </p:cNvPr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238;p35">
              <a:extLst>
                <a:ext uri="{FF2B5EF4-FFF2-40B4-BE49-F238E27FC236}">
                  <a16:creationId xmlns:a16="http://schemas.microsoft.com/office/drawing/2014/main" id="{AD51FAE6-09DE-4A13-8839-E74F28FDCA9C}"/>
                </a:ext>
              </a:extLst>
            </p:cNvPr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239;p35">
              <a:extLst>
                <a:ext uri="{FF2B5EF4-FFF2-40B4-BE49-F238E27FC236}">
                  <a16:creationId xmlns:a16="http://schemas.microsoft.com/office/drawing/2014/main" id="{43778F87-D53B-46B0-A012-80B23BFF0001}"/>
                </a:ext>
              </a:extLst>
            </p:cNvPr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240;p35">
              <a:extLst>
                <a:ext uri="{FF2B5EF4-FFF2-40B4-BE49-F238E27FC236}">
                  <a16:creationId xmlns:a16="http://schemas.microsoft.com/office/drawing/2014/main" id="{EEEF60B4-4E88-4AD4-A097-5AFF49D7B5AD}"/>
                </a:ext>
              </a:extLst>
            </p:cNvPr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241;p35">
              <a:extLst>
                <a:ext uri="{FF2B5EF4-FFF2-40B4-BE49-F238E27FC236}">
                  <a16:creationId xmlns:a16="http://schemas.microsoft.com/office/drawing/2014/main" id="{7401FB13-DAF5-4366-B312-63E8B4AA1C7A}"/>
                </a:ext>
              </a:extLst>
            </p:cNvPr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242;p35">
              <a:extLst>
                <a:ext uri="{FF2B5EF4-FFF2-40B4-BE49-F238E27FC236}">
                  <a16:creationId xmlns:a16="http://schemas.microsoft.com/office/drawing/2014/main" id="{19475A4F-2E35-4093-A7DD-68D8A9A59506}"/>
                </a:ext>
              </a:extLst>
            </p:cNvPr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243;p35">
              <a:extLst>
                <a:ext uri="{FF2B5EF4-FFF2-40B4-BE49-F238E27FC236}">
                  <a16:creationId xmlns:a16="http://schemas.microsoft.com/office/drawing/2014/main" id="{0B4379AE-8105-4D15-A963-4A09374F1BC7}"/>
                </a:ext>
              </a:extLst>
            </p:cNvPr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244;p35">
              <a:extLst>
                <a:ext uri="{FF2B5EF4-FFF2-40B4-BE49-F238E27FC236}">
                  <a16:creationId xmlns:a16="http://schemas.microsoft.com/office/drawing/2014/main" id="{6EA1891A-8233-4D53-891F-4282F8DEA660}"/>
                </a:ext>
              </a:extLst>
            </p:cNvPr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245;p35">
              <a:extLst>
                <a:ext uri="{FF2B5EF4-FFF2-40B4-BE49-F238E27FC236}">
                  <a16:creationId xmlns:a16="http://schemas.microsoft.com/office/drawing/2014/main" id="{4EC537FA-B38C-4801-83AF-5588819B7F08}"/>
                </a:ext>
              </a:extLst>
            </p:cNvPr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246;p35">
              <a:extLst>
                <a:ext uri="{FF2B5EF4-FFF2-40B4-BE49-F238E27FC236}">
                  <a16:creationId xmlns:a16="http://schemas.microsoft.com/office/drawing/2014/main" id="{AAECDEEF-6502-4E0B-81E3-BC50DB94B0EA}"/>
                </a:ext>
              </a:extLst>
            </p:cNvPr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247;p35">
              <a:extLst>
                <a:ext uri="{FF2B5EF4-FFF2-40B4-BE49-F238E27FC236}">
                  <a16:creationId xmlns:a16="http://schemas.microsoft.com/office/drawing/2014/main" id="{8B92163C-017D-4C9F-BB57-07335A9BB54E}"/>
                </a:ext>
              </a:extLst>
            </p:cNvPr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248;p35">
              <a:extLst>
                <a:ext uri="{FF2B5EF4-FFF2-40B4-BE49-F238E27FC236}">
                  <a16:creationId xmlns:a16="http://schemas.microsoft.com/office/drawing/2014/main" id="{83378413-ED01-485A-A0D5-F41EFCF75E2C}"/>
                </a:ext>
              </a:extLst>
            </p:cNvPr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249;p35">
              <a:extLst>
                <a:ext uri="{FF2B5EF4-FFF2-40B4-BE49-F238E27FC236}">
                  <a16:creationId xmlns:a16="http://schemas.microsoft.com/office/drawing/2014/main" id="{FB0F72BF-AE3C-4693-BF6F-7A5713FF590D}"/>
                </a:ext>
              </a:extLst>
            </p:cNvPr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250;p35">
              <a:extLst>
                <a:ext uri="{FF2B5EF4-FFF2-40B4-BE49-F238E27FC236}">
                  <a16:creationId xmlns:a16="http://schemas.microsoft.com/office/drawing/2014/main" id="{6792A571-6A8C-40A3-BDC5-5D7E4BA7BF2C}"/>
                </a:ext>
              </a:extLst>
            </p:cNvPr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251;p35">
              <a:extLst>
                <a:ext uri="{FF2B5EF4-FFF2-40B4-BE49-F238E27FC236}">
                  <a16:creationId xmlns:a16="http://schemas.microsoft.com/office/drawing/2014/main" id="{7486AA4E-A50B-47F0-9114-30BF693CA88E}"/>
                </a:ext>
              </a:extLst>
            </p:cNvPr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252;p35">
              <a:extLst>
                <a:ext uri="{FF2B5EF4-FFF2-40B4-BE49-F238E27FC236}">
                  <a16:creationId xmlns:a16="http://schemas.microsoft.com/office/drawing/2014/main" id="{55C2AD2C-7158-47DA-8938-60FB21ECA3D1}"/>
                </a:ext>
              </a:extLst>
            </p:cNvPr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253;p35">
              <a:extLst>
                <a:ext uri="{FF2B5EF4-FFF2-40B4-BE49-F238E27FC236}">
                  <a16:creationId xmlns:a16="http://schemas.microsoft.com/office/drawing/2014/main" id="{AC5EAC17-572B-4620-A7B5-A4F36CBE006C}"/>
                </a:ext>
              </a:extLst>
            </p:cNvPr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254;p35">
              <a:extLst>
                <a:ext uri="{FF2B5EF4-FFF2-40B4-BE49-F238E27FC236}">
                  <a16:creationId xmlns:a16="http://schemas.microsoft.com/office/drawing/2014/main" id="{8D81785A-61DE-481C-97F9-1B003E04A61C}"/>
                </a:ext>
              </a:extLst>
            </p:cNvPr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255;p35">
              <a:extLst>
                <a:ext uri="{FF2B5EF4-FFF2-40B4-BE49-F238E27FC236}">
                  <a16:creationId xmlns:a16="http://schemas.microsoft.com/office/drawing/2014/main" id="{7F79999F-4B10-4871-A410-D33607D2B962}"/>
                </a:ext>
              </a:extLst>
            </p:cNvPr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256;p35">
              <a:extLst>
                <a:ext uri="{FF2B5EF4-FFF2-40B4-BE49-F238E27FC236}">
                  <a16:creationId xmlns:a16="http://schemas.microsoft.com/office/drawing/2014/main" id="{AC9CB117-2753-4EF3-A5CC-054067C57321}"/>
                </a:ext>
              </a:extLst>
            </p:cNvPr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58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22BF-C92A-4285-898D-253C1843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673" y="0"/>
            <a:ext cx="10018713" cy="1357604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  <a:cs typeface="Times New Roman" panose="02020603050405020304" pitchFamily="18" charset="0"/>
              </a:rPr>
              <a:t>OUR TEAM : PSEUDO BOOM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4F14-FE71-4715-BF14-490CE473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941" y="1588849"/>
            <a:ext cx="10018713" cy="587828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Prajval P : LTPL – INTERN – 0192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Shourya Mishra : LTPL – INTERN – 0204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Shwetha G P : LTPL – INTERN - 0208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800C0-1518-4174-8008-A9A8E9864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88" y="1048367"/>
            <a:ext cx="3620200" cy="20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D74A-E461-41EB-B325-B277958B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351383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67919-3D57-4776-BF42-7A41A6DE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723" y="1351383"/>
            <a:ext cx="10018713" cy="4834813"/>
          </a:xfrm>
        </p:spPr>
        <p:txBody>
          <a:bodyPr>
            <a:norm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Deep Learning is an AI function that imitates the working of the human brain in processing data and creating patterns for use of decision making.</a:t>
            </a:r>
          </a:p>
          <a:p>
            <a:r>
              <a:rPr lang="en-IN" dirty="0">
                <a:latin typeface="Comic Sans MS" panose="030F0702030302020204" pitchFamily="66" charset="0"/>
              </a:rPr>
              <a:t>It is a subset of ML in AI that has networks capable of learning unsupervised from data that is unstructured or unlabelled.</a:t>
            </a:r>
          </a:p>
          <a:p>
            <a:r>
              <a:rPr lang="en-IN" dirty="0">
                <a:latin typeface="Comic Sans MS" panose="030F0702030302020204" pitchFamily="66" charset="0"/>
              </a:rPr>
              <a:t>In recent times DL has expanded its area of applications and is now used in almost all the major fields and there are researches being made to improve its functionality. </a:t>
            </a:r>
          </a:p>
          <a:p>
            <a:r>
              <a:rPr lang="en-IN" dirty="0">
                <a:latin typeface="Comic Sans MS" panose="030F0702030302020204" pitchFamily="66" charset="0"/>
              </a:rPr>
              <a:t>Deep Neural Networks are already used in many real-world image classification applications, in this ML project we aim to crank it up a notch.</a:t>
            </a:r>
          </a:p>
        </p:txBody>
      </p:sp>
    </p:spTree>
    <p:extLst>
      <p:ext uri="{BB962C8B-B14F-4D97-AF65-F5344CB8AC3E}">
        <p14:creationId xmlns:p14="http://schemas.microsoft.com/office/powerpoint/2010/main" val="193992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714E-52A0-46CC-B396-DD467650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771"/>
            <a:ext cx="10018713" cy="1371599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ABOUT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9CAB-4C14-49DF-985A-110E186D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82555"/>
            <a:ext cx="10018713" cy="6475445"/>
          </a:xfrm>
        </p:spPr>
        <p:txBody>
          <a:bodyPr>
            <a:norm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In this ML project, we will solve the problem of object detection by leveraging DNNs.</a:t>
            </a:r>
          </a:p>
          <a:p>
            <a:r>
              <a:rPr lang="en-IN" dirty="0">
                <a:latin typeface="Comic Sans MS" panose="030F0702030302020204" pitchFamily="66" charset="0"/>
              </a:rPr>
              <a:t>We will develop a model that can both classify objects and also accurately localize objects of different classes.</a:t>
            </a:r>
          </a:p>
          <a:p>
            <a:r>
              <a:rPr lang="en-IN" dirty="0">
                <a:latin typeface="Comic Sans MS" panose="030F0702030302020204" pitchFamily="66" charset="0"/>
              </a:rPr>
              <a:t>The task of object detection is going to be treated as a regression problem to object bounding box masks. It would be a multi-scale inference procedure that can generate high-resolution object detection at minimal cost.</a:t>
            </a:r>
          </a:p>
        </p:txBody>
      </p:sp>
    </p:spTree>
    <p:extLst>
      <p:ext uri="{BB962C8B-B14F-4D97-AF65-F5344CB8AC3E}">
        <p14:creationId xmlns:p14="http://schemas.microsoft.com/office/powerpoint/2010/main" val="4348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8BEA-F48D-4913-99C7-E643D668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33061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SUGGESTED REFERENCE PAPERS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E951-EBFE-4989-B81C-359A59CE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518" y="1810140"/>
            <a:ext cx="10018713" cy="4572000"/>
          </a:xfrm>
        </p:spPr>
        <p:txBody>
          <a:bodyPr>
            <a:noAutofit/>
          </a:bodyPr>
          <a:lstStyle/>
          <a:p>
            <a:pPr algn="l"/>
            <a:r>
              <a:rPr lang="en-IN" sz="2000" b="0" i="0" dirty="0">
                <a:effectLst/>
                <a:latin typeface="Comic Sans MS" panose="030F0702030302020204" pitchFamily="66" charset="0"/>
              </a:rPr>
              <a:t>Girshick R, Donahue J, Darrell T, et al. Rich Feature Hierarchies for Accurate Object Detection and Semantic Segmentation</a:t>
            </a:r>
          </a:p>
          <a:p>
            <a:pPr algn="l"/>
            <a:r>
              <a:rPr lang="en-IN" sz="2000" b="0" i="0" dirty="0">
                <a:effectLst/>
                <a:latin typeface="Comic Sans MS" panose="030F0702030302020204" pitchFamily="66" charset="0"/>
              </a:rPr>
              <a:t>Girshick R. Fast R-CNN</a:t>
            </a:r>
            <a:endParaRPr lang="en-IN" sz="2000" dirty="0">
              <a:latin typeface="Comic Sans MS" panose="030F0702030302020204" pitchFamily="66" charset="0"/>
            </a:endParaRPr>
          </a:p>
          <a:p>
            <a:pPr algn="l"/>
            <a:r>
              <a:rPr lang="en-US" sz="2000" b="0" i="0" dirty="0">
                <a:effectLst/>
                <a:latin typeface="Comic Sans MS" panose="030F0702030302020204" pitchFamily="66" charset="0"/>
              </a:rPr>
              <a:t>Ren S, He K, Girshick R, et al. Faster R-CNN: Towards Real-Time Object Detection with Region Proposal Networks</a:t>
            </a:r>
          </a:p>
          <a:p>
            <a:pPr algn="l"/>
            <a:r>
              <a:rPr lang="en-US" sz="2000" b="0" i="0" dirty="0">
                <a:effectLst/>
                <a:latin typeface="Comic Sans MS" panose="030F0702030302020204" pitchFamily="66" charset="0"/>
              </a:rPr>
              <a:t>P. F. Felzenszwalb, R. B. Girshick, D. McAllester, and D. Ra-manan. Object detection with discriminatively trained part based models</a:t>
            </a:r>
          </a:p>
          <a:p>
            <a:pPr algn="l"/>
            <a:r>
              <a:rPr lang="en-US" sz="2000" b="0" i="0" dirty="0">
                <a:effectLst/>
                <a:latin typeface="Comic Sans MS" panose="030F0702030302020204" pitchFamily="66" charset="0"/>
              </a:rPr>
              <a:t>Sande KEAVD, Uijlings JRR, Gevers T, et al. Segmentation as selective search for object recognition</a:t>
            </a:r>
          </a:p>
          <a:p>
            <a:pPr algn="l"/>
            <a:r>
              <a:rPr lang="en-US" sz="2000" b="0" i="0" dirty="0">
                <a:effectLst/>
                <a:latin typeface="Comic Sans MS" panose="030F0702030302020204" pitchFamily="66" charset="0"/>
              </a:rPr>
              <a:t>Redmon J, Divvala S, Girshick R, et al. You only look once: Unified, real-time object detection</a:t>
            </a:r>
          </a:p>
          <a:p>
            <a:pPr algn="l"/>
            <a:r>
              <a:rPr lang="en-US" sz="2000" b="0" i="0" dirty="0">
                <a:effectLst/>
                <a:latin typeface="Comic Sans MS" panose="030F0702030302020204" pitchFamily="66" charset="0"/>
              </a:rPr>
              <a:t>Dai J, Li Y, He K, et al. R-FCN: Object Detection via Region-based Fully Convolutional Networks</a:t>
            </a:r>
          </a:p>
          <a:p>
            <a:pPr algn="l"/>
            <a:r>
              <a:rPr lang="en-US" sz="2000" b="0" i="0" dirty="0">
                <a:effectLst/>
                <a:latin typeface="Comic Sans MS" panose="030F0702030302020204" pitchFamily="66" charset="0"/>
              </a:rPr>
              <a:t>He K, Zhang X, Ren S, et al. Deep Residual Learning for Image Recognition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054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9FEA-F9C6-4F52-9CD9-A793AD07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883298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08A5-0A1A-4D97-93DF-173582BD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44" y="1483567"/>
            <a:ext cx="10018713" cy="5352662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Literature Research </a:t>
            </a:r>
          </a:p>
          <a:p>
            <a:r>
              <a:rPr lang="en-IN" dirty="0">
                <a:latin typeface="Comic Sans MS" panose="030F0702030302020204" pitchFamily="66" charset="0"/>
              </a:rPr>
              <a:t>Data Collection</a:t>
            </a:r>
          </a:p>
          <a:p>
            <a:r>
              <a:rPr lang="en-IN" dirty="0">
                <a:latin typeface="Comic Sans MS" panose="030F0702030302020204" pitchFamily="66" charset="0"/>
              </a:rPr>
              <a:t>Data Visualization and Data Cleaning </a:t>
            </a:r>
          </a:p>
          <a:p>
            <a:pPr lvl="1"/>
            <a:r>
              <a:rPr lang="en-IN" sz="2400" dirty="0">
                <a:latin typeface="Comic Sans MS" panose="030F0702030302020204" pitchFamily="66" charset="0"/>
              </a:rPr>
              <a:t>Gain insights </a:t>
            </a:r>
          </a:p>
          <a:p>
            <a:r>
              <a:rPr lang="en-IN" dirty="0">
                <a:latin typeface="Comic Sans MS" panose="030F0702030302020204" pitchFamily="66" charset="0"/>
              </a:rPr>
              <a:t>Designing a Deep Neural Network</a:t>
            </a:r>
          </a:p>
          <a:p>
            <a:pPr lvl="1"/>
            <a:r>
              <a:rPr lang="en-IN" sz="2400" dirty="0">
                <a:latin typeface="Comic Sans MS" panose="030F0702030302020204" pitchFamily="66" charset="0"/>
              </a:rPr>
              <a:t>Extended Literature Research for Optimization </a:t>
            </a:r>
          </a:p>
          <a:p>
            <a:pPr lvl="1"/>
            <a:r>
              <a:rPr lang="en-IN" sz="2400" dirty="0">
                <a:latin typeface="Comic Sans MS" panose="030F0702030302020204" pitchFamily="66" charset="0"/>
              </a:rPr>
              <a:t>Training the algorithms </a:t>
            </a:r>
          </a:p>
          <a:p>
            <a:pPr lvl="1"/>
            <a:r>
              <a:rPr lang="en-IN" sz="2400" dirty="0">
                <a:latin typeface="Comic Sans MS" panose="030F0702030302020204" pitchFamily="66" charset="0"/>
              </a:rPr>
              <a:t>Testing the algorithms </a:t>
            </a:r>
          </a:p>
          <a:p>
            <a:pPr lvl="1"/>
            <a:r>
              <a:rPr lang="en-IN" sz="2400" dirty="0">
                <a:latin typeface="Comic Sans MS" panose="030F0702030302020204" pitchFamily="66" charset="0"/>
              </a:rPr>
              <a:t>Compare performances</a:t>
            </a:r>
          </a:p>
          <a:p>
            <a:r>
              <a:rPr lang="en-IN" dirty="0">
                <a:latin typeface="Comic Sans MS" panose="030F0702030302020204" pitchFamily="66" charset="0"/>
              </a:rPr>
              <a:t>Conclude Results </a:t>
            </a:r>
          </a:p>
          <a:p>
            <a:endParaRPr lang="en-IN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2511-A2CD-4373-969A-D0F2FFF7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97" y="2337318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Comic Sans MS" panose="030F0702030302020204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46075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</TotalTime>
  <Words>442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Corbel</vt:lpstr>
      <vt:lpstr>Parallax</vt:lpstr>
      <vt:lpstr>RESEARCH PROJECT PROPOSAL Object Detection with Deep Learning for Airport Runway Operations</vt:lpstr>
      <vt:lpstr>CONTENTS</vt:lpstr>
      <vt:lpstr>OUR TEAM : PSEUDO BOOM</vt:lpstr>
      <vt:lpstr>INTRODUCTION</vt:lpstr>
      <vt:lpstr>ABOUT THE PROJECT </vt:lpstr>
      <vt:lpstr>SUGGESTED REFERENCE PAPERS</vt:lpstr>
      <vt:lpstr>PROJECT GOALS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 PROPOSAL</dc:title>
  <dc:creator>Prajval P</dc:creator>
  <cp:lastModifiedBy>Prajval P</cp:lastModifiedBy>
  <cp:revision>42</cp:revision>
  <dcterms:created xsi:type="dcterms:W3CDTF">2020-08-09T14:35:11Z</dcterms:created>
  <dcterms:modified xsi:type="dcterms:W3CDTF">2020-08-23T07:08:18Z</dcterms:modified>
</cp:coreProperties>
</file>