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102" autoAdjust="0"/>
    <p:restoredTop sz="94660"/>
  </p:normalViewPr>
  <p:slideViewPr>
    <p:cSldViewPr snapToGrid="0">
      <p:cViewPr varScale="1">
        <p:scale>
          <a:sx n="74" d="100"/>
          <a:sy n="74" d="100"/>
        </p:scale>
        <p:origin x="7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45A54-5B9F-5EF7-0F53-E11C9A2C68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4712AF-8884-F5C3-72A5-ABA540FCA3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960403-BE03-088E-BA5F-639535E2CB5D}"/>
              </a:ext>
            </a:extLst>
          </p:cNvPr>
          <p:cNvSpPr>
            <a:spLocks noGrp="1"/>
          </p:cNvSpPr>
          <p:nvPr>
            <p:ph type="dt" sz="half" idx="10"/>
          </p:nvPr>
        </p:nvSpPr>
        <p:spPr/>
        <p:txBody>
          <a:bodyPr/>
          <a:lstStyle/>
          <a:p>
            <a:fld id="{ABB2D75D-E1BB-45EE-BFE3-A1F169FE09C5}" type="datetimeFigureOut">
              <a:rPr lang="en-US" smtClean="0"/>
              <a:t>04-May-24</a:t>
            </a:fld>
            <a:endParaRPr lang="en-US"/>
          </a:p>
        </p:txBody>
      </p:sp>
      <p:sp>
        <p:nvSpPr>
          <p:cNvPr id="5" name="Footer Placeholder 4">
            <a:extLst>
              <a:ext uri="{FF2B5EF4-FFF2-40B4-BE49-F238E27FC236}">
                <a16:creationId xmlns:a16="http://schemas.microsoft.com/office/drawing/2014/main" id="{7029A2B8-11CB-3642-2D89-734E7B885D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E3AAC6-105B-9F9E-CD63-C5DF4FB02BB8}"/>
              </a:ext>
            </a:extLst>
          </p:cNvPr>
          <p:cNvSpPr>
            <a:spLocks noGrp="1"/>
          </p:cNvSpPr>
          <p:nvPr>
            <p:ph type="sldNum" sz="quarter" idx="12"/>
          </p:nvPr>
        </p:nvSpPr>
        <p:spPr/>
        <p:txBody>
          <a:bodyPr/>
          <a:lstStyle/>
          <a:p>
            <a:fld id="{98EFEE18-3864-456B-8E56-AAF6732105AC}" type="slidenum">
              <a:rPr lang="en-US" smtClean="0"/>
              <a:t>‹#›</a:t>
            </a:fld>
            <a:endParaRPr lang="en-US"/>
          </a:p>
        </p:txBody>
      </p:sp>
    </p:spTree>
    <p:extLst>
      <p:ext uri="{BB962C8B-B14F-4D97-AF65-F5344CB8AC3E}">
        <p14:creationId xmlns:p14="http://schemas.microsoft.com/office/powerpoint/2010/main" val="3939218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B252E-9961-9B1F-D06D-959D5CEB67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FD2B78-85FF-52D7-5FC6-0BB0A8B374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8FCE2-3F89-691C-F27D-77BB94177071}"/>
              </a:ext>
            </a:extLst>
          </p:cNvPr>
          <p:cNvSpPr>
            <a:spLocks noGrp="1"/>
          </p:cNvSpPr>
          <p:nvPr>
            <p:ph type="dt" sz="half" idx="10"/>
          </p:nvPr>
        </p:nvSpPr>
        <p:spPr/>
        <p:txBody>
          <a:bodyPr/>
          <a:lstStyle/>
          <a:p>
            <a:fld id="{ABB2D75D-E1BB-45EE-BFE3-A1F169FE09C5}" type="datetimeFigureOut">
              <a:rPr lang="en-US" smtClean="0"/>
              <a:t>04-May-24</a:t>
            </a:fld>
            <a:endParaRPr lang="en-US"/>
          </a:p>
        </p:txBody>
      </p:sp>
      <p:sp>
        <p:nvSpPr>
          <p:cNvPr id="5" name="Footer Placeholder 4">
            <a:extLst>
              <a:ext uri="{FF2B5EF4-FFF2-40B4-BE49-F238E27FC236}">
                <a16:creationId xmlns:a16="http://schemas.microsoft.com/office/drawing/2014/main" id="{42B56B1A-1EF0-A03D-3163-0DFD6AB629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287667-D1F8-6394-E172-42749BF6A373}"/>
              </a:ext>
            </a:extLst>
          </p:cNvPr>
          <p:cNvSpPr>
            <a:spLocks noGrp="1"/>
          </p:cNvSpPr>
          <p:nvPr>
            <p:ph type="sldNum" sz="quarter" idx="12"/>
          </p:nvPr>
        </p:nvSpPr>
        <p:spPr/>
        <p:txBody>
          <a:bodyPr/>
          <a:lstStyle/>
          <a:p>
            <a:fld id="{98EFEE18-3864-456B-8E56-AAF6732105AC}" type="slidenum">
              <a:rPr lang="en-US" smtClean="0"/>
              <a:t>‹#›</a:t>
            </a:fld>
            <a:endParaRPr lang="en-US"/>
          </a:p>
        </p:txBody>
      </p:sp>
    </p:spTree>
    <p:extLst>
      <p:ext uri="{BB962C8B-B14F-4D97-AF65-F5344CB8AC3E}">
        <p14:creationId xmlns:p14="http://schemas.microsoft.com/office/powerpoint/2010/main" val="3167540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4E0DC8-FC07-E1F8-F940-BFF2247FD0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052127-F425-4FCF-BDFD-F0FDA61519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81DFB0-0862-154D-BDBC-348CB25112F8}"/>
              </a:ext>
            </a:extLst>
          </p:cNvPr>
          <p:cNvSpPr>
            <a:spLocks noGrp="1"/>
          </p:cNvSpPr>
          <p:nvPr>
            <p:ph type="dt" sz="half" idx="10"/>
          </p:nvPr>
        </p:nvSpPr>
        <p:spPr/>
        <p:txBody>
          <a:bodyPr/>
          <a:lstStyle/>
          <a:p>
            <a:fld id="{ABB2D75D-E1BB-45EE-BFE3-A1F169FE09C5}" type="datetimeFigureOut">
              <a:rPr lang="en-US" smtClean="0"/>
              <a:t>04-May-24</a:t>
            </a:fld>
            <a:endParaRPr lang="en-US"/>
          </a:p>
        </p:txBody>
      </p:sp>
      <p:sp>
        <p:nvSpPr>
          <p:cNvPr id="5" name="Footer Placeholder 4">
            <a:extLst>
              <a:ext uri="{FF2B5EF4-FFF2-40B4-BE49-F238E27FC236}">
                <a16:creationId xmlns:a16="http://schemas.microsoft.com/office/drawing/2014/main" id="{C1573F83-B1FB-34CE-68EE-5D3546EBC4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74583A-BFB3-96DE-389F-B49C4A57D8C7}"/>
              </a:ext>
            </a:extLst>
          </p:cNvPr>
          <p:cNvSpPr>
            <a:spLocks noGrp="1"/>
          </p:cNvSpPr>
          <p:nvPr>
            <p:ph type="sldNum" sz="quarter" idx="12"/>
          </p:nvPr>
        </p:nvSpPr>
        <p:spPr/>
        <p:txBody>
          <a:bodyPr/>
          <a:lstStyle/>
          <a:p>
            <a:fld id="{98EFEE18-3864-456B-8E56-AAF6732105AC}" type="slidenum">
              <a:rPr lang="en-US" smtClean="0"/>
              <a:t>‹#›</a:t>
            </a:fld>
            <a:endParaRPr lang="en-US"/>
          </a:p>
        </p:txBody>
      </p:sp>
    </p:spTree>
    <p:extLst>
      <p:ext uri="{BB962C8B-B14F-4D97-AF65-F5344CB8AC3E}">
        <p14:creationId xmlns:p14="http://schemas.microsoft.com/office/powerpoint/2010/main" val="617081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99C27-E57F-5B34-4B9E-5DED2C1B2324}"/>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968797B5-CB06-3069-666E-0673283D921B}"/>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BBA659-883A-006A-336B-4B86F52E71E9}"/>
              </a:ext>
            </a:extLst>
          </p:cNvPr>
          <p:cNvSpPr>
            <a:spLocks noGrp="1"/>
          </p:cNvSpPr>
          <p:nvPr>
            <p:ph type="dt" sz="half" idx="10"/>
          </p:nvPr>
        </p:nvSpPr>
        <p:spPr/>
        <p:txBody>
          <a:bodyPr/>
          <a:lstStyle/>
          <a:p>
            <a:fld id="{ABB2D75D-E1BB-45EE-BFE3-A1F169FE09C5}" type="datetimeFigureOut">
              <a:rPr lang="en-US" smtClean="0"/>
              <a:t>04-May-24</a:t>
            </a:fld>
            <a:endParaRPr lang="en-US"/>
          </a:p>
        </p:txBody>
      </p:sp>
      <p:sp>
        <p:nvSpPr>
          <p:cNvPr id="5" name="Footer Placeholder 4">
            <a:extLst>
              <a:ext uri="{FF2B5EF4-FFF2-40B4-BE49-F238E27FC236}">
                <a16:creationId xmlns:a16="http://schemas.microsoft.com/office/drawing/2014/main" id="{41B4AE99-95C7-DC70-63EB-C080ADD0F7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27B2F1-1CAC-C2C8-CC47-F3AA2031766D}"/>
              </a:ext>
            </a:extLst>
          </p:cNvPr>
          <p:cNvSpPr>
            <a:spLocks noGrp="1"/>
          </p:cNvSpPr>
          <p:nvPr>
            <p:ph type="sldNum" sz="quarter" idx="12"/>
          </p:nvPr>
        </p:nvSpPr>
        <p:spPr/>
        <p:txBody>
          <a:bodyPr/>
          <a:lstStyle/>
          <a:p>
            <a:fld id="{98EFEE18-3864-456B-8E56-AAF6732105AC}" type="slidenum">
              <a:rPr lang="en-US" smtClean="0"/>
              <a:t>‹#›</a:t>
            </a:fld>
            <a:endParaRPr lang="en-US"/>
          </a:p>
        </p:txBody>
      </p:sp>
    </p:spTree>
    <p:extLst>
      <p:ext uri="{BB962C8B-B14F-4D97-AF65-F5344CB8AC3E}">
        <p14:creationId xmlns:p14="http://schemas.microsoft.com/office/powerpoint/2010/main" val="2673341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6AA18-114F-C137-EFF8-BD8E541C8C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AE8794-B4FC-4596-25AB-F5D1D6701D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67BB32-DB70-2B33-7CC0-BFF2EF3F1A4D}"/>
              </a:ext>
            </a:extLst>
          </p:cNvPr>
          <p:cNvSpPr>
            <a:spLocks noGrp="1"/>
          </p:cNvSpPr>
          <p:nvPr>
            <p:ph type="dt" sz="half" idx="10"/>
          </p:nvPr>
        </p:nvSpPr>
        <p:spPr/>
        <p:txBody>
          <a:bodyPr/>
          <a:lstStyle/>
          <a:p>
            <a:fld id="{ABB2D75D-E1BB-45EE-BFE3-A1F169FE09C5}" type="datetimeFigureOut">
              <a:rPr lang="en-US" smtClean="0"/>
              <a:t>04-May-24</a:t>
            </a:fld>
            <a:endParaRPr lang="en-US"/>
          </a:p>
        </p:txBody>
      </p:sp>
      <p:sp>
        <p:nvSpPr>
          <p:cNvPr id="5" name="Footer Placeholder 4">
            <a:extLst>
              <a:ext uri="{FF2B5EF4-FFF2-40B4-BE49-F238E27FC236}">
                <a16:creationId xmlns:a16="http://schemas.microsoft.com/office/drawing/2014/main" id="{2D48D51B-F803-A825-F1A5-5C15A35967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25B1FC-ABBF-83AF-0DD2-A108C758BB94}"/>
              </a:ext>
            </a:extLst>
          </p:cNvPr>
          <p:cNvSpPr>
            <a:spLocks noGrp="1"/>
          </p:cNvSpPr>
          <p:nvPr>
            <p:ph type="sldNum" sz="quarter" idx="12"/>
          </p:nvPr>
        </p:nvSpPr>
        <p:spPr/>
        <p:txBody>
          <a:bodyPr/>
          <a:lstStyle/>
          <a:p>
            <a:fld id="{98EFEE18-3864-456B-8E56-AAF6732105AC}" type="slidenum">
              <a:rPr lang="en-US" smtClean="0"/>
              <a:t>‹#›</a:t>
            </a:fld>
            <a:endParaRPr lang="en-US"/>
          </a:p>
        </p:txBody>
      </p:sp>
    </p:spTree>
    <p:extLst>
      <p:ext uri="{BB962C8B-B14F-4D97-AF65-F5344CB8AC3E}">
        <p14:creationId xmlns:p14="http://schemas.microsoft.com/office/powerpoint/2010/main" val="198221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E01AA-F749-70C5-87C1-A133D5F7E9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0ACA9B-FD1D-0B62-1356-1E474623FC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5BB0D3-8E8E-96A1-FE9F-DC28A9663CD0}"/>
              </a:ext>
            </a:extLst>
          </p:cNvPr>
          <p:cNvSpPr>
            <a:spLocks noGrp="1"/>
          </p:cNvSpPr>
          <p:nvPr>
            <p:ph type="dt" sz="half" idx="10"/>
          </p:nvPr>
        </p:nvSpPr>
        <p:spPr/>
        <p:txBody>
          <a:bodyPr/>
          <a:lstStyle/>
          <a:p>
            <a:fld id="{ABB2D75D-E1BB-45EE-BFE3-A1F169FE09C5}" type="datetimeFigureOut">
              <a:rPr lang="en-US" smtClean="0"/>
              <a:t>04-May-24</a:t>
            </a:fld>
            <a:endParaRPr lang="en-US"/>
          </a:p>
        </p:txBody>
      </p:sp>
      <p:sp>
        <p:nvSpPr>
          <p:cNvPr id="5" name="Footer Placeholder 4">
            <a:extLst>
              <a:ext uri="{FF2B5EF4-FFF2-40B4-BE49-F238E27FC236}">
                <a16:creationId xmlns:a16="http://schemas.microsoft.com/office/drawing/2014/main" id="{3C856249-9CC7-C41A-6094-4E62C25956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FAB336-EE95-6B0E-FBB3-321FBCED4B80}"/>
              </a:ext>
            </a:extLst>
          </p:cNvPr>
          <p:cNvSpPr>
            <a:spLocks noGrp="1"/>
          </p:cNvSpPr>
          <p:nvPr>
            <p:ph type="sldNum" sz="quarter" idx="12"/>
          </p:nvPr>
        </p:nvSpPr>
        <p:spPr/>
        <p:txBody>
          <a:bodyPr/>
          <a:lstStyle/>
          <a:p>
            <a:fld id="{98EFEE18-3864-456B-8E56-AAF6732105AC}" type="slidenum">
              <a:rPr lang="en-US" smtClean="0"/>
              <a:t>‹#›</a:t>
            </a:fld>
            <a:endParaRPr lang="en-US"/>
          </a:p>
        </p:txBody>
      </p:sp>
    </p:spTree>
    <p:extLst>
      <p:ext uri="{BB962C8B-B14F-4D97-AF65-F5344CB8AC3E}">
        <p14:creationId xmlns:p14="http://schemas.microsoft.com/office/powerpoint/2010/main" val="1960422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B5708-FAFB-2082-2E69-95413D0A69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106E3E-990A-E9AB-8FAC-53580AE7FC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7185B3-0234-57AA-AACE-57B52D7526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B4E40E-488A-3E8F-07C7-7E4E286833A8}"/>
              </a:ext>
            </a:extLst>
          </p:cNvPr>
          <p:cNvSpPr>
            <a:spLocks noGrp="1"/>
          </p:cNvSpPr>
          <p:nvPr>
            <p:ph type="dt" sz="half" idx="10"/>
          </p:nvPr>
        </p:nvSpPr>
        <p:spPr/>
        <p:txBody>
          <a:bodyPr/>
          <a:lstStyle/>
          <a:p>
            <a:fld id="{ABB2D75D-E1BB-45EE-BFE3-A1F169FE09C5}" type="datetimeFigureOut">
              <a:rPr lang="en-US" smtClean="0"/>
              <a:t>04-May-24</a:t>
            </a:fld>
            <a:endParaRPr lang="en-US"/>
          </a:p>
        </p:txBody>
      </p:sp>
      <p:sp>
        <p:nvSpPr>
          <p:cNvPr id="6" name="Footer Placeholder 5">
            <a:extLst>
              <a:ext uri="{FF2B5EF4-FFF2-40B4-BE49-F238E27FC236}">
                <a16:creationId xmlns:a16="http://schemas.microsoft.com/office/drawing/2014/main" id="{5E6D6BCE-B6CE-4DB5-6242-CBCCEFF3B7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93B8A-67F6-301B-AFF5-DB0318649897}"/>
              </a:ext>
            </a:extLst>
          </p:cNvPr>
          <p:cNvSpPr>
            <a:spLocks noGrp="1"/>
          </p:cNvSpPr>
          <p:nvPr>
            <p:ph type="sldNum" sz="quarter" idx="12"/>
          </p:nvPr>
        </p:nvSpPr>
        <p:spPr/>
        <p:txBody>
          <a:bodyPr/>
          <a:lstStyle/>
          <a:p>
            <a:fld id="{98EFEE18-3864-456B-8E56-AAF6732105AC}" type="slidenum">
              <a:rPr lang="en-US" smtClean="0"/>
              <a:t>‹#›</a:t>
            </a:fld>
            <a:endParaRPr lang="en-US"/>
          </a:p>
        </p:txBody>
      </p:sp>
    </p:spTree>
    <p:extLst>
      <p:ext uri="{BB962C8B-B14F-4D97-AF65-F5344CB8AC3E}">
        <p14:creationId xmlns:p14="http://schemas.microsoft.com/office/powerpoint/2010/main" val="1310691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A40B-D5D4-E469-8A91-3695A26CBA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101E11-B741-CE12-C6AB-A66B72B087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C4AC81-47D2-3CA5-C9A6-333F11AB93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181684-FE42-789D-1F85-AB5F592BC3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1BBFDA-58DA-3CDD-3A45-2CA49616FE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63AF07-2FDC-79AD-0A46-F035C5F76AA8}"/>
              </a:ext>
            </a:extLst>
          </p:cNvPr>
          <p:cNvSpPr>
            <a:spLocks noGrp="1"/>
          </p:cNvSpPr>
          <p:nvPr>
            <p:ph type="dt" sz="half" idx="10"/>
          </p:nvPr>
        </p:nvSpPr>
        <p:spPr/>
        <p:txBody>
          <a:bodyPr/>
          <a:lstStyle/>
          <a:p>
            <a:fld id="{ABB2D75D-E1BB-45EE-BFE3-A1F169FE09C5}" type="datetimeFigureOut">
              <a:rPr lang="en-US" smtClean="0"/>
              <a:t>04-May-24</a:t>
            </a:fld>
            <a:endParaRPr lang="en-US"/>
          </a:p>
        </p:txBody>
      </p:sp>
      <p:sp>
        <p:nvSpPr>
          <p:cNvPr id="8" name="Footer Placeholder 7">
            <a:extLst>
              <a:ext uri="{FF2B5EF4-FFF2-40B4-BE49-F238E27FC236}">
                <a16:creationId xmlns:a16="http://schemas.microsoft.com/office/drawing/2014/main" id="{6109229A-240D-B79E-0FB3-35680AB00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A2F9AD-6D44-DE0A-42AA-4B4ABAECD84B}"/>
              </a:ext>
            </a:extLst>
          </p:cNvPr>
          <p:cNvSpPr>
            <a:spLocks noGrp="1"/>
          </p:cNvSpPr>
          <p:nvPr>
            <p:ph type="sldNum" sz="quarter" idx="12"/>
          </p:nvPr>
        </p:nvSpPr>
        <p:spPr/>
        <p:txBody>
          <a:bodyPr/>
          <a:lstStyle/>
          <a:p>
            <a:fld id="{98EFEE18-3864-456B-8E56-AAF6732105AC}" type="slidenum">
              <a:rPr lang="en-US" smtClean="0"/>
              <a:t>‹#›</a:t>
            </a:fld>
            <a:endParaRPr lang="en-US"/>
          </a:p>
        </p:txBody>
      </p:sp>
    </p:spTree>
    <p:extLst>
      <p:ext uri="{BB962C8B-B14F-4D97-AF65-F5344CB8AC3E}">
        <p14:creationId xmlns:p14="http://schemas.microsoft.com/office/powerpoint/2010/main" val="2626758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5DE72-C62A-7BC2-A6A0-2BE19BA0B6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7F9762-3AD2-A0DE-292F-47DB1E16160C}"/>
              </a:ext>
            </a:extLst>
          </p:cNvPr>
          <p:cNvSpPr>
            <a:spLocks noGrp="1"/>
          </p:cNvSpPr>
          <p:nvPr>
            <p:ph type="dt" sz="half" idx="10"/>
          </p:nvPr>
        </p:nvSpPr>
        <p:spPr/>
        <p:txBody>
          <a:bodyPr/>
          <a:lstStyle/>
          <a:p>
            <a:fld id="{ABB2D75D-E1BB-45EE-BFE3-A1F169FE09C5}" type="datetimeFigureOut">
              <a:rPr lang="en-US" smtClean="0"/>
              <a:t>04-May-24</a:t>
            </a:fld>
            <a:endParaRPr lang="en-US"/>
          </a:p>
        </p:txBody>
      </p:sp>
      <p:sp>
        <p:nvSpPr>
          <p:cNvPr id="4" name="Footer Placeholder 3">
            <a:extLst>
              <a:ext uri="{FF2B5EF4-FFF2-40B4-BE49-F238E27FC236}">
                <a16:creationId xmlns:a16="http://schemas.microsoft.com/office/drawing/2014/main" id="{605E9B4A-5D03-1167-86AF-8DA4571233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0D8BBE-7AC3-7A87-6EB6-E9AF9CECEC6B}"/>
              </a:ext>
            </a:extLst>
          </p:cNvPr>
          <p:cNvSpPr>
            <a:spLocks noGrp="1"/>
          </p:cNvSpPr>
          <p:nvPr>
            <p:ph type="sldNum" sz="quarter" idx="12"/>
          </p:nvPr>
        </p:nvSpPr>
        <p:spPr/>
        <p:txBody>
          <a:bodyPr/>
          <a:lstStyle/>
          <a:p>
            <a:fld id="{98EFEE18-3864-456B-8E56-AAF6732105AC}" type="slidenum">
              <a:rPr lang="en-US" smtClean="0"/>
              <a:t>‹#›</a:t>
            </a:fld>
            <a:endParaRPr lang="en-US"/>
          </a:p>
        </p:txBody>
      </p:sp>
    </p:spTree>
    <p:extLst>
      <p:ext uri="{BB962C8B-B14F-4D97-AF65-F5344CB8AC3E}">
        <p14:creationId xmlns:p14="http://schemas.microsoft.com/office/powerpoint/2010/main" val="1460822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060FF0-48E8-DF67-566C-46E7F1BBA8CA}"/>
              </a:ext>
            </a:extLst>
          </p:cNvPr>
          <p:cNvSpPr>
            <a:spLocks noGrp="1"/>
          </p:cNvSpPr>
          <p:nvPr>
            <p:ph type="dt" sz="half" idx="10"/>
          </p:nvPr>
        </p:nvSpPr>
        <p:spPr/>
        <p:txBody>
          <a:bodyPr/>
          <a:lstStyle/>
          <a:p>
            <a:fld id="{ABB2D75D-E1BB-45EE-BFE3-A1F169FE09C5}" type="datetimeFigureOut">
              <a:rPr lang="en-US" smtClean="0"/>
              <a:t>04-May-24</a:t>
            </a:fld>
            <a:endParaRPr lang="en-US"/>
          </a:p>
        </p:txBody>
      </p:sp>
      <p:sp>
        <p:nvSpPr>
          <p:cNvPr id="3" name="Footer Placeholder 2">
            <a:extLst>
              <a:ext uri="{FF2B5EF4-FFF2-40B4-BE49-F238E27FC236}">
                <a16:creationId xmlns:a16="http://schemas.microsoft.com/office/drawing/2014/main" id="{BA35D51D-6C4C-2438-7B4B-42901C7E21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0E27E1-D68E-B786-59B6-7CBBA524A34C}"/>
              </a:ext>
            </a:extLst>
          </p:cNvPr>
          <p:cNvSpPr>
            <a:spLocks noGrp="1"/>
          </p:cNvSpPr>
          <p:nvPr>
            <p:ph type="sldNum" sz="quarter" idx="12"/>
          </p:nvPr>
        </p:nvSpPr>
        <p:spPr/>
        <p:txBody>
          <a:bodyPr/>
          <a:lstStyle/>
          <a:p>
            <a:fld id="{98EFEE18-3864-456B-8E56-AAF6732105AC}" type="slidenum">
              <a:rPr lang="en-US" smtClean="0"/>
              <a:t>‹#›</a:t>
            </a:fld>
            <a:endParaRPr lang="en-US"/>
          </a:p>
        </p:txBody>
      </p:sp>
    </p:spTree>
    <p:extLst>
      <p:ext uri="{BB962C8B-B14F-4D97-AF65-F5344CB8AC3E}">
        <p14:creationId xmlns:p14="http://schemas.microsoft.com/office/powerpoint/2010/main" val="2233786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836DF-2BCE-FF04-D5DD-B0469F6986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7FF2D8-7CBC-03B4-FE95-E469791B66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F633EB-9267-44A5-FF33-E61EC7D200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20543F-7C20-5207-6F30-C5A7A5354A1F}"/>
              </a:ext>
            </a:extLst>
          </p:cNvPr>
          <p:cNvSpPr>
            <a:spLocks noGrp="1"/>
          </p:cNvSpPr>
          <p:nvPr>
            <p:ph type="dt" sz="half" idx="10"/>
          </p:nvPr>
        </p:nvSpPr>
        <p:spPr/>
        <p:txBody>
          <a:bodyPr/>
          <a:lstStyle/>
          <a:p>
            <a:fld id="{ABB2D75D-E1BB-45EE-BFE3-A1F169FE09C5}" type="datetimeFigureOut">
              <a:rPr lang="en-US" smtClean="0"/>
              <a:t>04-May-24</a:t>
            </a:fld>
            <a:endParaRPr lang="en-US"/>
          </a:p>
        </p:txBody>
      </p:sp>
      <p:sp>
        <p:nvSpPr>
          <p:cNvPr id="6" name="Footer Placeholder 5">
            <a:extLst>
              <a:ext uri="{FF2B5EF4-FFF2-40B4-BE49-F238E27FC236}">
                <a16:creationId xmlns:a16="http://schemas.microsoft.com/office/drawing/2014/main" id="{AADF9942-15F6-F2CD-4E66-3D80A20C0E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84864B-C662-64C2-6A46-13350BF914DB}"/>
              </a:ext>
            </a:extLst>
          </p:cNvPr>
          <p:cNvSpPr>
            <a:spLocks noGrp="1"/>
          </p:cNvSpPr>
          <p:nvPr>
            <p:ph type="sldNum" sz="quarter" idx="12"/>
          </p:nvPr>
        </p:nvSpPr>
        <p:spPr/>
        <p:txBody>
          <a:bodyPr/>
          <a:lstStyle/>
          <a:p>
            <a:fld id="{98EFEE18-3864-456B-8E56-AAF6732105AC}" type="slidenum">
              <a:rPr lang="en-US" smtClean="0"/>
              <a:t>‹#›</a:t>
            </a:fld>
            <a:endParaRPr lang="en-US"/>
          </a:p>
        </p:txBody>
      </p:sp>
    </p:spTree>
    <p:extLst>
      <p:ext uri="{BB962C8B-B14F-4D97-AF65-F5344CB8AC3E}">
        <p14:creationId xmlns:p14="http://schemas.microsoft.com/office/powerpoint/2010/main" val="1637110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531E9-C78C-F1F8-886A-416EE57C87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14E159-E853-209A-8791-C0C6650888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455F70-F603-1501-A420-73A06824E1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217454-D9A3-8EB5-3B9D-B61934A57A48}"/>
              </a:ext>
            </a:extLst>
          </p:cNvPr>
          <p:cNvSpPr>
            <a:spLocks noGrp="1"/>
          </p:cNvSpPr>
          <p:nvPr>
            <p:ph type="dt" sz="half" idx="10"/>
          </p:nvPr>
        </p:nvSpPr>
        <p:spPr/>
        <p:txBody>
          <a:bodyPr/>
          <a:lstStyle/>
          <a:p>
            <a:fld id="{ABB2D75D-E1BB-45EE-BFE3-A1F169FE09C5}" type="datetimeFigureOut">
              <a:rPr lang="en-US" smtClean="0"/>
              <a:t>04-May-24</a:t>
            </a:fld>
            <a:endParaRPr lang="en-US"/>
          </a:p>
        </p:txBody>
      </p:sp>
      <p:sp>
        <p:nvSpPr>
          <p:cNvPr id="6" name="Footer Placeholder 5">
            <a:extLst>
              <a:ext uri="{FF2B5EF4-FFF2-40B4-BE49-F238E27FC236}">
                <a16:creationId xmlns:a16="http://schemas.microsoft.com/office/drawing/2014/main" id="{66E211D6-3F44-8967-7525-9744E5BE7D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856A24-33D2-F966-6D20-B74F5D631EC0}"/>
              </a:ext>
            </a:extLst>
          </p:cNvPr>
          <p:cNvSpPr>
            <a:spLocks noGrp="1"/>
          </p:cNvSpPr>
          <p:nvPr>
            <p:ph type="sldNum" sz="quarter" idx="12"/>
          </p:nvPr>
        </p:nvSpPr>
        <p:spPr/>
        <p:txBody>
          <a:bodyPr/>
          <a:lstStyle/>
          <a:p>
            <a:fld id="{98EFEE18-3864-456B-8E56-AAF6732105AC}" type="slidenum">
              <a:rPr lang="en-US" smtClean="0"/>
              <a:t>‹#›</a:t>
            </a:fld>
            <a:endParaRPr lang="en-US"/>
          </a:p>
        </p:txBody>
      </p:sp>
    </p:spTree>
    <p:extLst>
      <p:ext uri="{BB962C8B-B14F-4D97-AF65-F5344CB8AC3E}">
        <p14:creationId xmlns:p14="http://schemas.microsoft.com/office/powerpoint/2010/main" val="4136158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4CA873-4F8A-3F9D-4CD4-3D58FA1718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75A89F-4F89-7CCE-05A6-C344DC3990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A404EA-40AB-4D7E-6E09-11A3B7A164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B2D75D-E1BB-45EE-BFE3-A1F169FE09C5}" type="datetimeFigureOut">
              <a:rPr lang="en-US" smtClean="0"/>
              <a:t>04-May-24</a:t>
            </a:fld>
            <a:endParaRPr lang="en-US"/>
          </a:p>
        </p:txBody>
      </p:sp>
      <p:sp>
        <p:nvSpPr>
          <p:cNvPr id="5" name="Footer Placeholder 4">
            <a:extLst>
              <a:ext uri="{FF2B5EF4-FFF2-40B4-BE49-F238E27FC236}">
                <a16:creationId xmlns:a16="http://schemas.microsoft.com/office/drawing/2014/main" id="{23892EF2-6289-5E50-A300-230ADC6BF2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939F15-AB5E-6D7B-9E8C-2C019DA374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EFEE18-3864-456B-8E56-AAF6732105AC}" type="slidenum">
              <a:rPr lang="en-US" smtClean="0"/>
              <a:t>‹#›</a:t>
            </a:fld>
            <a:endParaRPr lang="en-US"/>
          </a:p>
        </p:txBody>
      </p:sp>
    </p:spTree>
    <p:extLst>
      <p:ext uri="{BB962C8B-B14F-4D97-AF65-F5344CB8AC3E}">
        <p14:creationId xmlns:p14="http://schemas.microsoft.com/office/powerpoint/2010/main" val="1396883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A4A3F-969F-AFD8-977D-C4B2238099E6}"/>
              </a:ext>
            </a:extLst>
          </p:cNvPr>
          <p:cNvSpPr>
            <a:spLocks noGrp="1"/>
          </p:cNvSpPr>
          <p:nvPr>
            <p:ph type="ctrTitle"/>
          </p:nvPr>
        </p:nvSpPr>
        <p:spPr/>
        <p:txBody>
          <a:bodyPr/>
          <a:lstStyle/>
          <a:p>
            <a:r>
              <a:rPr lang="en-US"/>
              <a:t>Animal Donation System Website</a:t>
            </a:r>
          </a:p>
        </p:txBody>
      </p:sp>
      <p:sp>
        <p:nvSpPr>
          <p:cNvPr id="3" name="Subtitle 2">
            <a:extLst>
              <a:ext uri="{FF2B5EF4-FFF2-40B4-BE49-F238E27FC236}">
                <a16:creationId xmlns:a16="http://schemas.microsoft.com/office/drawing/2014/main" id="{6891D428-EF70-C44C-CAAC-C023B7802E5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11663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5087C-E618-5754-35FE-AAAF619E14DF}"/>
              </a:ext>
            </a:extLst>
          </p:cNvPr>
          <p:cNvSpPr>
            <a:spLocks noGrp="1"/>
          </p:cNvSpPr>
          <p:nvPr>
            <p:ph type="title"/>
          </p:nvPr>
        </p:nvSpPr>
        <p:spPr/>
        <p:txBody>
          <a:bodyPr/>
          <a:lstStyle/>
          <a:p>
            <a:r>
              <a:rPr lang="en-US"/>
              <a:t>Introduction about our topic:</a:t>
            </a:r>
          </a:p>
        </p:txBody>
      </p:sp>
      <p:sp>
        <p:nvSpPr>
          <p:cNvPr id="3" name="Text Placeholder 2">
            <a:extLst>
              <a:ext uri="{FF2B5EF4-FFF2-40B4-BE49-F238E27FC236}">
                <a16:creationId xmlns:a16="http://schemas.microsoft.com/office/drawing/2014/main" id="{328D3FE3-2BE5-17B4-85FF-833E1C4665FE}"/>
              </a:ext>
            </a:extLst>
          </p:cNvPr>
          <p:cNvSpPr>
            <a:spLocks noGrp="1"/>
          </p:cNvSpPr>
          <p:nvPr>
            <p:ph type="body" idx="1"/>
          </p:nvPr>
        </p:nvSpPr>
        <p:spPr/>
        <p:txBody>
          <a:bodyPr/>
          <a:lstStyle/>
          <a:p>
            <a:r>
              <a:rPr lang="en-US"/>
              <a:t>Our Animal Donation System website is dedicated to bridging the gap between animal welfare organizations and the generous hearts of donors like you. In a world where countless animals are in need of care, attention, and sanctuary, we recognize the importance of creating a centralized platform where individuals and organizations can come together to make a meaningful difference. Whether you're passionate about rescuing abandoned pets, rehabilitating injured wildlife, or supporting animal sanctuaries, our platform provides a seamless way to contribute to these noble causes.</a:t>
            </a:r>
          </a:p>
        </p:txBody>
      </p:sp>
    </p:spTree>
    <p:extLst>
      <p:ext uri="{BB962C8B-B14F-4D97-AF65-F5344CB8AC3E}">
        <p14:creationId xmlns:p14="http://schemas.microsoft.com/office/powerpoint/2010/main" val="1363712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A3F72-F02C-819F-40E4-9D15C86E95E6}"/>
              </a:ext>
            </a:extLst>
          </p:cNvPr>
          <p:cNvSpPr>
            <a:spLocks noGrp="1"/>
          </p:cNvSpPr>
          <p:nvPr>
            <p:ph type="title"/>
          </p:nvPr>
        </p:nvSpPr>
        <p:spPr/>
        <p:txBody>
          <a:bodyPr/>
          <a:lstStyle/>
          <a:p>
            <a:r>
              <a:rPr lang="en-US"/>
              <a:t>Tech Stack:</a:t>
            </a:r>
          </a:p>
        </p:txBody>
      </p:sp>
      <p:sp>
        <p:nvSpPr>
          <p:cNvPr id="3" name="Text Placeholder 2">
            <a:extLst>
              <a:ext uri="{FF2B5EF4-FFF2-40B4-BE49-F238E27FC236}">
                <a16:creationId xmlns:a16="http://schemas.microsoft.com/office/drawing/2014/main" id="{ACCBB917-3755-AF64-F585-B19AA4B9004E}"/>
              </a:ext>
            </a:extLst>
          </p:cNvPr>
          <p:cNvSpPr>
            <a:spLocks noGrp="1"/>
          </p:cNvSpPr>
          <p:nvPr>
            <p:ph type="body" idx="1"/>
          </p:nvPr>
        </p:nvSpPr>
        <p:spPr/>
        <p:txBody>
          <a:bodyPr/>
          <a:lstStyle/>
          <a:p>
            <a:r>
              <a:rPr lang="en-US" dirty="0"/>
              <a:t>HTML: The backbone of web development, providing the structure for web pages.</a:t>
            </a:r>
          </a:p>
          <a:p>
            <a:r>
              <a:rPr lang="en-US" dirty="0"/>
              <a:t>CSS: Stylesheets used to enhance the presentation and visual appeal of HTML elements.</a:t>
            </a:r>
          </a:p>
          <a:p>
            <a:r>
              <a:rPr lang="en-US" dirty="0"/>
              <a:t>Bootstrap: A popular CSS framework for creating responsive and mobile-first web designs.</a:t>
            </a:r>
          </a:p>
          <a:p>
            <a:r>
              <a:rPr lang="en-US" dirty="0"/>
              <a:t>JavaScript: A versatile programming language used to add interactivity and dynamic behavior to web pages.</a:t>
            </a:r>
          </a:p>
        </p:txBody>
      </p:sp>
    </p:spTree>
    <p:extLst>
      <p:ext uri="{BB962C8B-B14F-4D97-AF65-F5344CB8AC3E}">
        <p14:creationId xmlns:p14="http://schemas.microsoft.com/office/powerpoint/2010/main" val="2207328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534ED-8150-4AA4-6725-6B03FA8369F8}"/>
              </a:ext>
            </a:extLst>
          </p:cNvPr>
          <p:cNvSpPr>
            <a:spLocks noGrp="1"/>
          </p:cNvSpPr>
          <p:nvPr>
            <p:ph type="title"/>
          </p:nvPr>
        </p:nvSpPr>
        <p:spPr/>
        <p:txBody>
          <a:bodyPr/>
          <a:lstStyle/>
          <a:p>
            <a:r>
              <a:rPr lang="en-US"/>
              <a:t>Payment Integration:</a:t>
            </a:r>
          </a:p>
        </p:txBody>
      </p:sp>
      <p:sp>
        <p:nvSpPr>
          <p:cNvPr id="3" name="Text Placeholder 2">
            <a:extLst>
              <a:ext uri="{FF2B5EF4-FFF2-40B4-BE49-F238E27FC236}">
                <a16:creationId xmlns:a16="http://schemas.microsoft.com/office/drawing/2014/main" id="{82F3BEBE-0FBC-5F02-B4FB-11D3008596A0}"/>
              </a:ext>
            </a:extLst>
          </p:cNvPr>
          <p:cNvSpPr>
            <a:spLocks noGrp="1"/>
          </p:cNvSpPr>
          <p:nvPr>
            <p:ph type="body" idx="1"/>
          </p:nvPr>
        </p:nvSpPr>
        <p:spPr/>
        <p:txBody>
          <a:bodyPr>
            <a:normAutofit fontScale="85000" lnSpcReduction="20000"/>
          </a:bodyPr>
          <a:lstStyle/>
          <a:p>
            <a:r>
              <a:rPr lang="en-US" dirty="0"/>
              <a:t>Objective: Demonstrating the seamless integration of PayPal within our system.</a:t>
            </a:r>
          </a:p>
          <a:p>
            <a:r>
              <a:rPr lang="en-US" dirty="0"/>
              <a:t>Integration: We've successfully integrated PayPal within our platform, utilizing the PayPal sandbox environment.</a:t>
            </a:r>
          </a:p>
          <a:p>
            <a:r>
              <a:rPr lang="en-US" dirty="0"/>
              <a:t>Purpose of Sandbox: The sandbox allows us to simulate real transactions without processing actual payments.</a:t>
            </a:r>
          </a:p>
          <a:p>
            <a:r>
              <a:rPr lang="en-US" dirty="0"/>
              <a:t>Benefits:</a:t>
            </a:r>
          </a:p>
          <a:p>
            <a:r>
              <a:rPr lang="en-US" dirty="0"/>
              <a:t>- Provides a risk-free environment for testing and development.</a:t>
            </a:r>
          </a:p>
          <a:p>
            <a:r>
              <a:rPr lang="en-US" dirty="0"/>
              <a:t>- Enables us to showcase the functionality of our donation system without affecting real financial transactions.</a:t>
            </a:r>
          </a:p>
          <a:p>
            <a:r>
              <a:rPr lang="en-US" dirty="0"/>
              <a:t>User Experience: Users can experience the donation process, including selecting donation amounts, entering payment information, and completing transactions, all within the secure PayPal sandbox environment.</a:t>
            </a:r>
          </a:p>
        </p:txBody>
      </p:sp>
    </p:spTree>
    <p:extLst>
      <p:ext uri="{BB962C8B-B14F-4D97-AF65-F5344CB8AC3E}">
        <p14:creationId xmlns:p14="http://schemas.microsoft.com/office/powerpoint/2010/main" val="2821182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25B84-EC8A-93BB-75D0-626F71A86E0F}"/>
              </a:ext>
            </a:extLst>
          </p:cNvPr>
          <p:cNvSpPr>
            <a:spLocks noGrp="1"/>
          </p:cNvSpPr>
          <p:nvPr>
            <p:ph type="title"/>
          </p:nvPr>
        </p:nvSpPr>
        <p:spPr/>
        <p:txBody>
          <a:bodyPr/>
          <a:lstStyle/>
          <a:p>
            <a:r>
              <a:rPr lang="en-US"/>
              <a:t>Key Features:</a:t>
            </a:r>
          </a:p>
        </p:txBody>
      </p:sp>
      <p:sp>
        <p:nvSpPr>
          <p:cNvPr id="3" name="Text Placeholder 2">
            <a:extLst>
              <a:ext uri="{FF2B5EF4-FFF2-40B4-BE49-F238E27FC236}">
                <a16:creationId xmlns:a16="http://schemas.microsoft.com/office/drawing/2014/main" id="{E9F9137A-0717-570D-CDAF-E94E703FDF59}"/>
              </a:ext>
            </a:extLst>
          </p:cNvPr>
          <p:cNvSpPr>
            <a:spLocks noGrp="1"/>
          </p:cNvSpPr>
          <p:nvPr>
            <p:ph type="body" idx="1"/>
          </p:nvPr>
        </p:nvSpPr>
        <p:spPr/>
        <p:txBody>
          <a:bodyPr/>
          <a:lstStyle/>
          <a:p>
            <a:r>
              <a:rPr lang="en-US" dirty="0"/>
              <a:t>1. Donation tracking: Stay informed and engaged with transparent tracking of your donations. Our system allows you to monitor where your contributions are allocated, providing you with peace of mind and confidence in the impact you're making.</a:t>
            </a:r>
          </a:p>
          <a:p>
            <a:r>
              <a:rPr lang="en-US" dirty="0"/>
              <a:t>2. Animal profiles: Get to know the animals you're helping on a personal level through detailed profiles. Each profile includes essential information such as the animal's name, age, breed, personality traits, and their unique journey. These profiles enable donors to connect emotionally with the animals they're supporting.</a:t>
            </a:r>
          </a:p>
        </p:txBody>
      </p:sp>
    </p:spTree>
    <p:extLst>
      <p:ext uri="{BB962C8B-B14F-4D97-AF65-F5344CB8AC3E}">
        <p14:creationId xmlns:p14="http://schemas.microsoft.com/office/powerpoint/2010/main" val="1386349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AC514-B2AF-34A5-0419-1E7EFDEBDBFB}"/>
              </a:ext>
            </a:extLst>
          </p:cNvPr>
          <p:cNvSpPr>
            <a:spLocks noGrp="1"/>
          </p:cNvSpPr>
          <p:nvPr>
            <p:ph type="title"/>
          </p:nvPr>
        </p:nvSpPr>
        <p:spPr/>
        <p:txBody>
          <a:bodyPr/>
          <a:lstStyle/>
          <a:p>
            <a:r>
              <a:rPr lang="en-US" dirty="0"/>
              <a:t>Key Features:</a:t>
            </a:r>
          </a:p>
        </p:txBody>
      </p:sp>
      <p:sp>
        <p:nvSpPr>
          <p:cNvPr id="3" name="Text Placeholder 2">
            <a:extLst>
              <a:ext uri="{FF2B5EF4-FFF2-40B4-BE49-F238E27FC236}">
                <a16:creationId xmlns:a16="http://schemas.microsoft.com/office/drawing/2014/main" id="{59FD89E1-170D-BF11-482D-2E1B09371FBC}"/>
              </a:ext>
            </a:extLst>
          </p:cNvPr>
          <p:cNvSpPr>
            <a:spLocks noGrp="1"/>
          </p:cNvSpPr>
          <p:nvPr>
            <p:ph type="body" idx="1"/>
          </p:nvPr>
        </p:nvSpPr>
        <p:spPr/>
        <p:txBody>
          <a:bodyPr>
            <a:normAutofit fontScale="92500"/>
          </a:bodyPr>
          <a:lstStyle/>
          <a:p>
            <a:r>
              <a:rPr lang="en-US" dirty="0"/>
              <a:t>3. Adoption process: Navigate the adoption journey seamlessly with our user-friendly adoption process. From browsing available animals to submitting adoption applications and scheduling meet-and-greet sessions, we streamline the process to ensure a smooth and fulfilling experience for both potential adopters and the animals awaiting their forever homes.</a:t>
            </a:r>
          </a:p>
          <a:p>
            <a:r>
              <a:rPr lang="en-US" dirty="0"/>
              <a:t>4. Volunteer opportunities: Make a hands-on difference by exploring our diverse range of volunteer opportunities. Whether you're interested in animal care, administrative tasks, event coordination, or outreach initiatives, we provide avenues for individuals to contribute their time and skills towards the welfare of animals. Our platform makes it easy to find and sign up for volunteer roles that match your interests and availability.</a:t>
            </a:r>
          </a:p>
        </p:txBody>
      </p:sp>
    </p:spTree>
    <p:extLst>
      <p:ext uri="{BB962C8B-B14F-4D97-AF65-F5344CB8AC3E}">
        <p14:creationId xmlns:p14="http://schemas.microsoft.com/office/powerpoint/2010/main" val="844343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B8D24-0839-16D9-800C-038098FB6817}"/>
              </a:ext>
            </a:extLst>
          </p:cNvPr>
          <p:cNvSpPr>
            <a:spLocks noGrp="1"/>
          </p:cNvSpPr>
          <p:nvPr>
            <p:ph type="title"/>
          </p:nvPr>
        </p:nvSpPr>
        <p:spPr/>
        <p:txBody>
          <a:bodyPr/>
          <a:lstStyle/>
          <a:p>
            <a:r>
              <a:rPr lang="en-US"/>
              <a:t>Conclusion:</a:t>
            </a:r>
          </a:p>
        </p:txBody>
      </p:sp>
      <p:sp>
        <p:nvSpPr>
          <p:cNvPr id="3" name="Text Placeholder 2">
            <a:extLst>
              <a:ext uri="{FF2B5EF4-FFF2-40B4-BE49-F238E27FC236}">
                <a16:creationId xmlns:a16="http://schemas.microsoft.com/office/drawing/2014/main" id="{3F47D177-A7E9-B735-3C82-DF9C8DBEFC74}"/>
              </a:ext>
            </a:extLst>
          </p:cNvPr>
          <p:cNvSpPr>
            <a:spLocks noGrp="1"/>
          </p:cNvSpPr>
          <p:nvPr>
            <p:ph type="body" idx="1"/>
          </p:nvPr>
        </p:nvSpPr>
        <p:spPr/>
        <p:txBody>
          <a:bodyPr/>
          <a:lstStyle/>
          <a:p>
            <a:r>
              <a:rPr lang="en-US"/>
              <a:t>Our animal donation website provides a user-friendly platform for supporting animal welfare causes.</a:t>
            </a:r>
          </a:p>
        </p:txBody>
      </p:sp>
    </p:spTree>
    <p:extLst>
      <p:ext uri="{BB962C8B-B14F-4D97-AF65-F5344CB8AC3E}">
        <p14:creationId xmlns:p14="http://schemas.microsoft.com/office/powerpoint/2010/main" val="2306214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C3955-7CA4-5FD4-25A1-6BEBEB136D88}"/>
              </a:ext>
            </a:extLst>
          </p:cNvPr>
          <p:cNvSpPr>
            <a:spLocks noGrp="1"/>
          </p:cNvSpPr>
          <p:nvPr>
            <p:ph type="title"/>
          </p:nvPr>
        </p:nvSpPr>
        <p:spPr/>
        <p:txBody>
          <a:bodyPr/>
          <a:lstStyle/>
          <a:p>
            <a:r>
              <a:rPr lang="en-US"/>
              <a:t>Thank You</a:t>
            </a:r>
          </a:p>
        </p:txBody>
      </p:sp>
      <p:sp>
        <p:nvSpPr>
          <p:cNvPr id="3" name="Text Placeholder 2">
            <a:extLst>
              <a:ext uri="{FF2B5EF4-FFF2-40B4-BE49-F238E27FC236}">
                <a16:creationId xmlns:a16="http://schemas.microsoft.com/office/drawing/2014/main" id="{AE7BECB1-1523-7B0E-C1B3-C9FECBBCE13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85594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520</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Animal Donation System Website</vt:lpstr>
      <vt:lpstr>Introduction about our topic:</vt:lpstr>
      <vt:lpstr>Tech Stack:</vt:lpstr>
      <vt:lpstr>Payment Integration:</vt:lpstr>
      <vt:lpstr>Key Features:</vt:lpstr>
      <vt:lpstr>Key Features: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Animal Donation System Website</dc:title>
  <dc:creator>Soham Shinde</dc:creator>
  <cp:lastModifiedBy>Soham Shinde</cp:lastModifiedBy>
  <cp:revision>1</cp:revision>
  <dcterms:created xsi:type="dcterms:W3CDTF">2024-05-04T06:46:11Z</dcterms:created>
  <dcterms:modified xsi:type="dcterms:W3CDTF">2024-05-04T06:46:19Z</dcterms:modified>
</cp:coreProperties>
</file>