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in that attachment.</a:t>
            </a:r>
            <a:endParaRPr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598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prajwal rajodiya</cp:lastModifiedBy>
  <cp:revision>5</cp:revision>
  <dcterms:modified xsi:type="dcterms:W3CDTF">2020-06-23T05:38:14Z</dcterms:modified>
</cp:coreProperties>
</file>