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Layouts/slideLayout15.xml" ContentType="application/vnd.openxmlformats-officedocument.presentationml.slideLayout+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s/slide4.xml" ContentType="application/vnd.openxmlformats-officedocument.presentationml.slide+xml"/>
  <Override PartName="/ppt/slideLayouts/slideLayout12.xml" ContentType="application/vnd.openxmlformats-officedocument.presentationml.slideLayout+xml"/>
  <Override PartName="/customXml/itemProps3.xml" ContentType="application/vnd.openxmlformats-officedocument.customXmlProperties+xml"/>
  <Override PartName="/ppt/slideLayouts/slideLayout4.xml" ContentType="application/vnd.openxmlformats-officedocument.presentationml.slideLayout+xml"/>
  <Override PartName="/customXml/itemProps2.xml" ContentType="application/vnd.openxmlformats-officedocument.customXmlProperti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s/slide7.xml" ContentType="application/vnd.openxmlformats-officedocument.presentationml.slide+xml"/>
  <Override PartName="/ppt/slides/slide21.xml" ContentType="application/vnd.openxmlformats-officedocument.presentationml.slide+xml"/>
  <Override PartName="/ppt/slideLayouts/slideLayout13.xml" ContentType="application/vnd.openxmlformats-officedocument.presentationml.slideLayout+xml"/>
  <Override PartName="/customXml/itemProps1.xml" ContentType="application/vnd.openxmlformats-officedocument.customXml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0" d="100"/>
          <a:sy n="60" d="100"/>
        </p:scale>
        <p:origin x="800" y="44"/>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presProps" Target="presProps.xml" /><Relationship Id="rId29" Type="http://schemas.openxmlformats.org/officeDocument/2006/relationships/tableStyles" Target="tableStyles.xml" /><Relationship Id="rId3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AFD01546-198A-4195-BCF8-F0FF54C90E5E}" type="datetimeFigureOut">
              <a:rPr lang="en-US"/>
              <a:t>25-Jun-23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DE88F-1F85-4A27-9D34-D74A50E7B0DA}"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50235D-D3E6-75B6-96F7-D78B31091E8F}"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28464C-5F64-90DC-90B3-572283BDF475}"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5CFA29B-23D7-CCE5-2554-056ED46D2F4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673713-3916-4AEF-2B45-E7D10063C993}"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FDA04B1-87E7-87A0-9C75-13822D01AFEA}"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738BD8-46FC-4FFB-4F59-50381952BED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326ED3-E5DF-5B4F-C979-A7C497988ED1}"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113626D-6DFD-9FAD-4467-67A8DD270083}"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8E6587-BBE6-8895-5BA1-DBC2AF5638EB}"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35255F-F1BA-CFB6-4227-C5FC68EFCD39}"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958BB94-D630-3114-86AD-D536CE2EFEF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5"/>
          </p:nvPr>
        </p:nvSpPr>
        <p:spPr bwMode="auto"/>
        <p:txBody>
          <a:bodyPr/>
          <a:lstStyle/>
          <a:p>
            <a:pPr marL="0" marR="0" lvl="0" indent="0" algn="r" defTabSz="914400">
              <a:lnSpc>
                <a:spcPct val="100000"/>
              </a:lnSpc>
              <a:spcBef>
                <a:spcPts val="0"/>
              </a:spcBef>
              <a:spcAft>
                <a:spcPts val="0"/>
              </a:spcAft>
              <a:buClrTx/>
              <a:buSzTx/>
              <a:buFontTx/>
              <a:buNone/>
              <a:defRPr/>
            </a:pPr>
            <a:fld id="{33AEA074-24A7-4657-AE02-A51F68EA6AA2}" type="slidenum">
              <a:rPr lang="en-US" sz="1200" b="0" i="0" u="none" strike="noStrike" cap="none" spc="0">
                <a:ln>
                  <a:noFill/>
                </a:ln>
                <a:solidFill>
                  <a:prstClr val="black"/>
                </a:solidFill>
                <a:latin typeface="Calibri"/>
                <a:ea typeface="+mn-ea"/>
                <a:cs typeface="+mn-cs"/>
              </a:rPr>
              <a:t>2</a:t>
            </a:fld>
            <a:endParaRPr lang="en-US" sz="1200" b="0" i="0" u="none" strike="noStrike" cap="none" spc="0">
              <a:ln>
                <a:noFill/>
              </a:ln>
              <a:solidFill>
                <a:prstClr val="black"/>
              </a:solidFill>
              <a:latin typeface="Calibri"/>
              <a:ea typeface="+mn-ea"/>
              <a:cs typeface="+mn-cs"/>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87116C-793D-3194-FC05-7B11772BFF28}"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1B7F965-D943-ACEC-8A8F-2901F3C6B0FD}"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CB75CB1-69E9-9E03-8000-1AB97C99C449}"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ADF80D-6865-1C9C-001F-F239D170D1A4}"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42C5568-957A-E753-704E-59D5501A1EA8}"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A50F63-6946-ED3D-9147-2AE92CA0E0FD}"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1DE3BA8-EA2B-1FE9-CAD6-8C7714834BF9}"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C32BDC-BDCC-9834-BC64-C6E2382D2CEB}"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980552-EB21-4A02-6705-A1712856B080}"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DB611DE-4E88-BAEF-915F-F20D95A467F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C27145-9375-351C-3944-C04DBBA110B8}"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370693" y="1769540"/>
            <a:ext cx="9440034" cy="1828801"/>
          </a:xfrm>
        </p:spPr>
        <p:txBody>
          <a:bodyPr anchor="b">
            <a:normAutofit/>
          </a:bodyPr>
          <a:lstStyle>
            <a:lvl1pPr algn="ctr">
              <a:defRPr sz="54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88D38747-4367-4BD2-8D51-C97E202738E2}" type="datetime1">
              <a:rPr lang="en-US"/>
              <a:t>25-Jun-23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pic>
        <p:nvPicPr>
          <p:cNvPr id="16" name="Picture 15" descr="Slate-V2-HD-panoPhotoInset.png"/>
          <p:cNvPicPr>
            <a:picLocks noChangeAspect="1"/>
          </p:cNvPicPr>
          <p:nvPr/>
        </p:nvPicPr>
        <p:blipFill>
          <a:blip r:embed="rId2"/>
          <a:stretch/>
        </p:blipFill>
        <p:spPr bwMode="auto">
          <a:xfrm>
            <a:off x="1013883" y="547807"/>
            <a:ext cx="10141799" cy="3816806"/>
          </a:xfrm>
          <a:prstGeom prst="rect">
            <a:avLst/>
          </a:prstGeom>
        </p:spPr>
      </p:pic>
      <p:sp>
        <p:nvSpPr>
          <p:cNvPr id="2" name="Title 1"/>
          <p:cNvSpPr>
            <a:spLocks noGrp="1"/>
          </p:cNvSpPr>
          <p:nvPr>
            <p:ph type="title"/>
          </p:nvPr>
        </p:nvSpPr>
        <p:spPr bwMode="auto">
          <a:xfrm>
            <a:off x="913806" y="4565255"/>
            <a:ext cx="10355326" cy="543472"/>
          </a:xfrm>
        </p:spPr>
        <p:txBody>
          <a:bodyPr anchor="b">
            <a:normAutofit/>
          </a:bodyPr>
          <a:lstStyle>
            <a:lvl1pPr algn="ctr">
              <a:defRPr sz="28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169348"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913795" y="5247728"/>
            <a:ext cx="10353761"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1F1B079-7EF0-44EE-B798-BCC497C9F3B2}" type="datetime1">
              <a:rPr lang="en-US"/>
              <a:t>25-Jun-23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3795" y="608437"/>
            <a:ext cx="10353761" cy="3534344"/>
          </a:xfrm>
        </p:spPr>
        <p:txBody>
          <a:bodyPr anchor="ctr">
            <a:normAutofit/>
          </a:bodyPr>
          <a:lstStyle>
            <a:lvl1pPr>
              <a:defRPr sz="4000"/>
            </a:lvl1pPr>
          </a:lstStyle>
          <a:p>
            <a:pPr>
              <a:defRPr/>
            </a:pPr>
            <a:r>
              <a:rPr lang="en-US"/>
              <a:t>Click to edit Master title style</a:t>
            </a:r>
            <a:endParaRPr lang="en-US"/>
          </a:p>
        </p:txBody>
      </p:sp>
      <p:sp>
        <p:nvSpPr>
          <p:cNvPr id="4" name="Text Placeholder 3"/>
          <p:cNvSpPr>
            <a:spLocks noGrp="1"/>
          </p:cNvSpPr>
          <p:nvPr>
            <p:ph type="body" sz="half" idx="2"/>
          </p:nvPr>
        </p:nvSpPr>
        <p:spPr bwMode="auto">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28FF70A8-1D13-4657-95F0-A9EA54967B8D}" type="datetime1">
              <a:rPr lang="en-US"/>
              <a:t>25-Jun-23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46212" y="609600"/>
            <a:ext cx="9302752" cy="2992904"/>
          </a:xfrm>
        </p:spPr>
        <p:txBody>
          <a:bodyPr anchor="ctr">
            <a:normAutofit/>
          </a:bodyPr>
          <a:lstStyle>
            <a:lvl1pPr>
              <a:defRPr sz="3600"/>
            </a:lvl1pPr>
          </a:lstStyle>
          <a:p>
            <a:pPr>
              <a:defRPr/>
            </a:pPr>
            <a:r>
              <a:rPr lang="en-US"/>
              <a:t>Click to edit Master title style</a:t>
            </a:r>
            <a:endParaRPr lang="en-US"/>
          </a:p>
        </p:txBody>
      </p:sp>
      <p:sp>
        <p:nvSpPr>
          <p:cNvPr id="12" name="Text Placeholder 3"/>
          <p:cNvSpPr>
            <a:spLocks noGrp="1"/>
          </p:cNvSpPr>
          <p:nvPr>
            <p:ph type="body" sz="half" idx="13"/>
          </p:nvPr>
        </p:nvSpPr>
        <p:spPr bwMode="auto">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4" name="Text Placeholder 3"/>
          <p:cNvSpPr>
            <a:spLocks noGrp="1"/>
          </p:cNvSpPr>
          <p:nvPr>
            <p:ph type="body" sz="half" idx="2"/>
          </p:nvPr>
        </p:nvSpPr>
        <p:spPr bwMode="auto">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21EB90AC-71BD-4C7F-8ACA-7B3F18292E63}" type="datetime1">
              <a:rPr lang="en-US"/>
              <a:t>25-Jun-23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
        <p:nvSpPr>
          <p:cNvPr id="11" name="TextBox 10"/>
          <p:cNvSpPr txBox="1"/>
          <p:nvPr/>
        </p:nvSpPr>
        <p:spPr bwMode="auto">
          <a:xfrm>
            <a:off x="990600" y="884796"/>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defRPr/>
            </a:pPr>
            <a:r>
              <a:rPr lang="en-US" sz="8000">
                <a:solidFill>
                  <a:schemeClr val="tx1"/>
                </a:solidFill>
              </a:rPr>
              <a:t>“</a:t>
            </a:r>
            <a:endParaRPr/>
          </a:p>
        </p:txBody>
      </p:sp>
      <p:sp>
        <p:nvSpPr>
          <p:cNvPr id="13" name="TextBox 12"/>
          <p:cNvSpPr txBox="1"/>
          <p:nvPr/>
        </p:nvSpPr>
        <p:spPr bwMode="auto">
          <a:xfrm>
            <a:off x="10504716" y="2928258"/>
            <a:ext cx="609600" cy="584775"/>
          </a:xfrm>
          <a:prstGeom prst="rect">
            <a:avLst/>
          </a:prstGeom>
        </p:spPr>
        <p:txBody>
          <a:bodyPr vert="horz" lIns="91440" tIns="45720" rIns="91440" bIns="45720" rtlCol="0" anchor="ctr">
            <a:noAutofit/>
          </a:bodyPr>
          <a:lstStyle>
            <a:lvl1pPr>
              <a:spcBef>
                <a:spcPts val="0"/>
              </a:spcBef>
              <a:buNone/>
              <a:defRPr sz="3200" b="0" cap="all">
                <a:ln w="3175" cmpd="sng">
                  <a:noFill/>
                </a:ln>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defRPr/>
            </a:pPr>
            <a:r>
              <a:rPr lang="en-US" sz="8000">
                <a:solidFill>
                  <a:schemeClr val="tx1"/>
                </a:solidFi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Name Car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3794" y="2126942"/>
            <a:ext cx="10353763" cy="2511835"/>
          </a:xfrm>
        </p:spPr>
        <p:txBody>
          <a:bodyPr anchor="b"/>
          <a:lstStyle>
            <a:lvl1pPr>
              <a:defRPr sz="3200"/>
            </a:lvl1pPr>
          </a:lstStyle>
          <a:p>
            <a:pPr>
              <a:defRPr/>
            </a:pPr>
            <a:r>
              <a:rPr lang="en-US"/>
              <a:t>Click to edit Master title style</a:t>
            </a:r>
            <a:endParaRPr lang="en-US"/>
          </a:p>
        </p:txBody>
      </p:sp>
      <p:sp>
        <p:nvSpPr>
          <p:cNvPr id="4" name="Text Placeholder 3"/>
          <p:cNvSpPr>
            <a:spLocks noGrp="1"/>
          </p:cNvSpPr>
          <p:nvPr>
            <p:ph type="body" sz="half" idx="2"/>
          </p:nvPr>
        </p:nvSpPr>
        <p:spPr bwMode="auto">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4E6EFC2C-8905-46F0-B443-CE905B76BA01}" type="datetime1">
              <a:rPr lang="en-US"/>
              <a:t>25-Jun-23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15" name="Title 1"/>
          <p:cNvSpPr>
            <a:spLocks noGrp="1"/>
          </p:cNvSpPr>
          <p:nvPr>
            <p:ph type="title"/>
          </p:nvPr>
        </p:nvSpPr>
        <p:spPr bwMode="auto">
          <a:xfrm>
            <a:off x="913795" y="609600"/>
            <a:ext cx="10353761" cy="970450"/>
          </a:xfrm>
        </p:spPr>
        <p:txBody>
          <a:bodyPr/>
          <a:lstStyle/>
          <a:p>
            <a:pPr>
              <a:defRPr/>
            </a:pPr>
            <a:r>
              <a:rPr lang="en-US"/>
              <a:t>Click to edit Master title style</a:t>
            </a:r>
            <a:endParaRPr lang="en-US"/>
          </a:p>
        </p:txBody>
      </p:sp>
      <p:sp>
        <p:nvSpPr>
          <p:cNvPr id="7" name="Text Placeholder 2"/>
          <p:cNvSpPr>
            <a:spLocks noGrp="1"/>
          </p:cNvSpPr>
          <p:nvPr>
            <p:ph type="body" idx="1"/>
          </p:nvPr>
        </p:nvSpPr>
        <p:spPr bwMode="auto">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Text Placeholder 3"/>
          <p:cNvSpPr>
            <a:spLocks noGrp="1"/>
          </p:cNvSpPr>
          <p:nvPr>
            <p:ph type="body" sz="half" idx="15"/>
          </p:nvPr>
        </p:nvSpPr>
        <p:spPr bwMode="auto">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9" name="Text Placeholder 4"/>
          <p:cNvSpPr>
            <a:spLocks noGrp="1"/>
          </p:cNvSpPr>
          <p:nvPr>
            <p:ph type="body" sz="quarter" idx="3"/>
          </p:nvPr>
        </p:nvSpPr>
        <p:spPr bwMode="auto">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0" name="Text Placeholder 3"/>
          <p:cNvSpPr>
            <a:spLocks noGrp="1"/>
          </p:cNvSpPr>
          <p:nvPr>
            <p:ph type="body" sz="half" idx="16"/>
          </p:nvPr>
        </p:nvSpPr>
        <p:spPr bwMode="auto">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1" name="Text Placeholder 4"/>
          <p:cNvSpPr>
            <a:spLocks noGrp="1"/>
          </p:cNvSpPr>
          <p:nvPr>
            <p:ph type="body" sz="quarter" idx="13"/>
          </p:nvPr>
        </p:nvSpPr>
        <p:spPr bwMode="auto">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2" name="Text Placeholder 3"/>
          <p:cNvSpPr>
            <a:spLocks noGrp="1"/>
          </p:cNvSpPr>
          <p:nvPr>
            <p:ph type="body" sz="half" idx="17"/>
          </p:nvPr>
        </p:nvSpPr>
        <p:spPr bwMode="auto">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3" name="Date Placeholder 2"/>
          <p:cNvSpPr>
            <a:spLocks noGrp="1"/>
          </p:cNvSpPr>
          <p:nvPr>
            <p:ph type="dt" sz="half" idx="10"/>
          </p:nvPr>
        </p:nvSpPr>
        <p:spPr bwMode="auto"/>
        <p:txBody>
          <a:bodyPr/>
          <a:lstStyle/>
          <a:p>
            <a:pPr>
              <a:defRPr/>
            </a:pPr>
            <a:fld id="{D9079DC3-C9B5-499E-9140-0DC28B7074E2}" type="datetime1">
              <a:rPr lang="en-US"/>
              <a:t>25-Jun-23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Picture Column">
    <p:spTree>
      <p:nvGrpSpPr>
        <p:cNvPr id="1" name=""/>
        <p:cNvGrpSpPr/>
        <p:nvPr/>
      </p:nvGrpSpPr>
      <p:grpSpPr bwMode="auto">
        <a:xfrm>
          <a:off x="0" y="0"/>
          <a:ext cx="0" cy="0"/>
          <a:chOff x="0" y="0"/>
          <a:chExt cx="0" cy="0"/>
        </a:xfrm>
      </p:grpSpPr>
      <p:pic>
        <p:nvPicPr>
          <p:cNvPr id="2" name="Picture 1" descr="Slate-V2-HD-3colPhotoInset.png"/>
          <p:cNvPicPr>
            <a:picLocks noChangeAspect="1"/>
          </p:cNvPicPr>
          <p:nvPr/>
        </p:nvPicPr>
        <p:blipFill>
          <a:blip r:embed="rId2"/>
          <a:stretch/>
        </p:blipFill>
        <p:spPr bwMode="auto">
          <a:xfrm>
            <a:off x="897962" y="1818214"/>
            <a:ext cx="3339972" cy="1847851"/>
          </a:xfrm>
          <a:prstGeom prst="rect">
            <a:avLst/>
          </a:prstGeom>
        </p:spPr>
      </p:pic>
      <p:pic>
        <p:nvPicPr>
          <p:cNvPr id="36" name="Picture 35" descr="Slate-V2-HD-3colPhotoInset.png"/>
          <p:cNvPicPr>
            <a:picLocks noChangeAspect="1"/>
          </p:cNvPicPr>
          <p:nvPr/>
        </p:nvPicPr>
        <p:blipFill>
          <a:blip r:embed="rId2"/>
          <a:stretch/>
        </p:blipFill>
        <p:spPr bwMode="auto">
          <a:xfrm>
            <a:off x="4403800" y="1818214"/>
            <a:ext cx="3339972" cy="1847851"/>
          </a:xfrm>
          <a:prstGeom prst="rect">
            <a:avLst/>
          </a:prstGeom>
        </p:spPr>
      </p:pic>
      <p:pic>
        <p:nvPicPr>
          <p:cNvPr id="37" name="Picture 36" descr="Slate-V2-HD-3colPhotoInset.png"/>
          <p:cNvPicPr>
            <a:picLocks noChangeAspect="1"/>
          </p:cNvPicPr>
          <p:nvPr/>
        </p:nvPicPr>
        <p:blipFill>
          <a:blip r:embed="rId2"/>
          <a:stretch/>
        </p:blipFill>
        <p:spPr bwMode="auto">
          <a:xfrm>
            <a:off x="7936051" y="1818214"/>
            <a:ext cx="3339972" cy="1847851"/>
          </a:xfrm>
          <a:prstGeom prst="rect">
            <a:avLst/>
          </a:prstGeom>
        </p:spPr>
      </p:pic>
      <p:sp>
        <p:nvSpPr>
          <p:cNvPr id="30" name="Title 1"/>
          <p:cNvSpPr>
            <a:spLocks noGrp="1"/>
          </p:cNvSpPr>
          <p:nvPr>
            <p:ph type="title"/>
          </p:nvPr>
        </p:nvSpPr>
        <p:spPr bwMode="auto">
          <a:xfrm>
            <a:off x="913794" y="609600"/>
            <a:ext cx="10353763" cy="970450"/>
          </a:xfrm>
        </p:spPr>
        <p:txBody>
          <a:bodyPr/>
          <a:lstStyle/>
          <a:p>
            <a:pPr>
              <a:defRPr/>
            </a:pPr>
            <a:r>
              <a:rPr lang="en-US"/>
              <a:t>Click to edit Master title style</a:t>
            </a:r>
            <a:endParaRPr lang="en-US"/>
          </a:p>
        </p:txBody>
      </p:sp>
      <p:sp>
        <p:nvSpPr>
          <p:cNvPr id="19" name="Text Placeholder 2"/>
          <p:cNvSpPr>
            <a:spLocks noGrp="1"/>
          </p:cNvSpPr>
          <p:nvPr>
            <p:ph type="body" idx="1"/>
          </p:nvPr>
        </p:nvSpPr>
        <p:spPr bwMode="auto">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 name="Picture Placeholder 2"/>
          <p:cNvSpPr>
            <a:spLocks noChangeAspect="1" noGrp="1"/>
          </p:cNvSpPr>
          <p:nvPr>
            <p:ph type="pic" idx="15"/>
          </p:nvPr>
        </p:nvSpPr>
        <p:spPr bwMode="auto">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1" name="Text Placeholder 3"/>
          <p:cNvSpPr>
            <a:spLocks noGrp="1"/>
          </p:cNvSpPr>
          <p:nvPr>
            <p:ph type="body" sz="half" idx="18"/>
          </p:nvPr>
        </p:nvSpPr>
        <p:spPr bwMode="auto">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22" name="Text Placeholder 4"/>
          <p:cNvSpPr>
            <a:spLocks noGrp="1"/>
          </p:cNvSpPr>
          <p:nvPr>
            <p:ph type="body" sz="quarter" idx="3"/>
          </p:nvPr>
        </p:nvSpPr>
        <p:spPr bwMode="auto">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3" name="Picture Placeholder 2"/>
          <p:cNvSpPr>
            <a:spLocks noChangeAspect="1" noGrp="1"/>
          </p:cNvSpPr>
          <p:nvPr>
            <p:ph type="pic" idx="21"/>
          </p:nvPr>
        </p:nvSpPr>
        <p:spPr bwMode="auto">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19"/>
          </p:nvPr>
        </p:nvSpPr>
        <p:spPr bwMode="auto">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25" name="Text Placeholder 4"/>
          <p:cNvSpPr>
            <a:spLocks noGrp="1"/>
          </p:cNvSpPr>
          <p:nvPr>
            <p:ph type="body" sz="quarter" idx="13"/>
          </p:nvPr>
        </p:nvSpPr>
        <p:spPr bwMode="auto">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6" name="Picture Placeholder 2"/>
          <p:cNvSpPr>
            <a:spLocks noChangeAspect="1" noGrp="1"/>
          </p:cNvSpPr>
          <p:nvPr>
            <p:ph type="pic" idx="22"/>
          </p:nvPr>
        </p:nvSpPr>
        <p:spPr bwMode="auto">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7" name="Text Placeholder 3"/>
          <p:cNvSpPr>
            <a:spLocks noGrp="1"/>
          </p:cNvSpPr>
          <p:nvPr>
            <p:ph type="body" sz="half" idx="20"/>
          </p:nvPr>
        </p:nvSpPr>
        <p:spPr bwMode="auto">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3" name="Date Placeholder 2"/>
          <p:cNvSpPr>
            <a:spLocks noGrp="1"/>
          </p:cNvSpPr>
          <p:nvPr>
            <p:ph type="dt" sz="half" idx="10"/>
          </p:nvPr>
        </p:nvSpPr>
        <p:spPr bwMode="auto"/>
        <p:txBody>
          <a:bodyPr/>
          <a:lstStyle/>
          <a:p>
            <a:pPr>
              <a:defRPr/>
            </a:pPr>
            <a:fld id="{30BB33EA-E472-4D22-9C03-A9C14AA21CED}" type="datetime1">
              <a:rPr lang="en-US"/>
              <a:t>25-Jun-23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73C55A3C-5767-4844-A0A3-83778C2E5409}" type="datetime1">
              <a:rPr lang="en-US"/>
              <a:t>25-Jun-23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295401" y="1761067"/>
            <a:ext cx="9590549" cy="1828813"/>
          </a:xfrm>
        </p:spPr>
        <p:txBody>
          <a:bodyPr anchor="b"/>
          <a:lstStyle>
            <a:lvl1pPr algn="ctr">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295401" y="3763439"/>
            <a:ext cx="9590549"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CAE507A8-A5CF-4D38-AB86-7EDDA87A85D4}" type="datetime1">
              <a:rPr lang="en-US"/>
              <a:t>25-Jun-23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3795" y="609600"/>
            <a:ext cx="10353761" cy="1261872"/>
          </a:xfrm>
        </p:spPr>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913795" y="2076450"/>
            <a:ext cx="4856841" cy="3622671"/>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410716" y="2076450"/>
            <a:ext cx="4856841" cy="3622672"/>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DFCD27C-8599-43EF-BA1D-14DDC1946E06}" type="datetime1">
              <a:rPr lang="en-US"/>
              <a:t>25-Jun-23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pic>
        <p:nvPicPr>
          <p:cNvPr id="20" name="Picture 19" descr="Slate-V2-HD-compPhotoInset.png"/>
          <p:cNvPicPr>
            <a:picLocks noChangeAspect="1"/>
          </p:cNvPicPr>
          <p:nvPr/>
        </p:nvPicPr>
        <p:blipFill>
          <a:blip r:embed="rId2"/>
          <a:stretch/>
        </p:blipFill>
        <p:spPr bwMode="auto">
          <a:xfrm>
            <a:off x="913795" y="1734506"/>
            <a:ext cx="5029200" cy="4099959"/>
          </a:xfrm>
          <a:prstGeom prst="rect">
            <a:avLst/>
          </a:prstGeom>
        </p:spPr>
      </p:pic>
      <p:pic>
        <p:nvPicPr>
          <p:cNvPr id="21" name="Picture 20" descr="Slate-V2-HD-compPhotoInset.png"/>
          <p:cNvPicPr>
            <a:picLocks noChangeAspect="1"/>
          </p:cNvPicPr>
          <p:nvPr/>
        </p:nvPicPr>
        <p:blipFill>
          <a:blip r:embed="rId2"/>
          <a:stretch/>
        </p:blipFill>
        <p:spPr bwMode="auto">
          <a:xfrm>
            <a:off x="6238357" y="1734506"/>
            <a:ext cx="5029200" cy="4099959"/>
          </a:xfrm>
          <a:prstGeom prst="rect">
            <a:avLst/>
          </a:prstGeom>
        </p:spPr>
      </p:pic>
      <p:sp>
        <p:nvSpPr>
          <p:cNvPr id="2" name="Title 1"/>
          <p:cNvSpPr>
            <a:spLocks noGrp="1"/>
          </p:cNvSpPr>
          <p:nvPr>
            <p:ph type="title"/>
          </p:nvPr>
        </p:nvSpPr>
        <p:spPr bwMode="auto">
          <a:xfrm>
            <a:off x="913795" y="609600"/>
            <a:ext cx="10353761" cy="970450"/>
          </a:xfrm>
        </p:spPr>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363166" y="1855151"/>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49343D99-809A-49C0-96E5-4250D0B498EE}" type="datetime1">
              <a:rPr lang="en-US"/>
              <a:t>25-Jun-23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A143DE9B-B678-4EFB-BB7D-A4370204A0B0}" type="datetime1">
              <a:rPr lang="en-US"/>
              <a:t>25-Jun-23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E68812DA-F765-4142-A6A3-A8ED7235E082}" type="datetime1">
              <a:rPr lang="en-US"/>
              <a:t>25-Jun-23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13795" y="609600"/>
            <a:ext cx="3706889" cy="1821918"/>
          </a:xfrm>
        </p:spPr>
        <p:txBody>
          <a:bodyPr anchor="b">
            <a:normAutofit/>
          </a:bodyPr>
          <a:lstStyle>
            <a:lvl1pPr algn="ctr">
              <a:defRPr sz="28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4855633" y="609600"/>
            <a:ext cx="6411924" cy="5080001"/>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E0277FD-7DE6-41D4-930D-AC99F5AFE54E}" type="datetime1">
              <a:rPr lang="en-US"/>
              <a:t>25-Jun-23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pic>
        <p:nvPicPr>
          <p:cNvPr id="22" name="Picture 21" descr="Slate-V2-HD-vertPhotoInset.png"/>
          <p:cNvPicPr>
            <a:picLocks noChangeAspect="1"/>
          </p:cNvPicPr>
          <p:nvPr/>
        </p:nvPicPr>
        <p:blipFill>
          <a:blip r:embed="rId2"/>
          <a:stretch/>
        </p:blipFill>
        <p:spPr bwMode="auto">
          <a:xfrm>
            <a:off x="7293665" y="609600"/>
            <a:ext cx="3584166" cy="5204832"/>
          </a:xfrm>
          <a:prstGeom prst="rect">
            <a:avLst/>
          </a:prstGeom>
        </p:spPr>
      </p:pic>
      <p:sp>
        <p:nvSpPr>
          <p:cNvPr id="2" name="Title 1"/>
          <p:cNvSpPr>
            <a:spLocks noGrp="1"/>
          </p:cNvSpPr>
          <p:nvPr>
            <p:ph type="title"/>
          </p:nvPr>
        </p:nvSpPr>
        <p:spPr bwMode="auto">
          <a:xfrm>
            <a:off x="913795" y="763701"/>
            <a:ext cx="5707899" cy="1675559"/>
          </a:xfrm>
        </p:spPr>
        <p:txBody>
          <a:bodyPr anchor="b">
            <a:noAutofit/>
          </a:bodyPr>
          <a:lstStyle>
            <a:lvl1pPr algn="ctr">
              <a:defRPr sz="32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9EA15526-7079-4B7B-987C-1B5FAE11A0FF}" type="datetime1">
              <a:rPr lang="en-US"/>
              <a:t>25-Jun-23</a:t>
            </a:fld>
            <a:endParaRPr lang="en-US"/>
          </a:p>
        </p:txBody>
      </p:sp>
      <p:sp>
        <p:nvSpPr>
          <p:cNvPr id="6" name="Footer Placeholder 5"/>
          <p:cNvSpPr>
            <a:spLocks noGrp="1"/>
          </p:cNvSpPr>
          <p:nvPr>
            <p:ph type="ftr" sz="quarter" idx="11"/>
          </p:nvPr>
        </p:nvSpPr>
        <p:spPr bwMode="auto"/>
        <p:txBody>
          <a:bodyPr/>
          <a:lstStyle/>
          <a:p>
            <a:pPr algn="l">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3">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913795" y="609600"/>
            <a:ext cx="10353761"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913795" y="2076450"/>
            <a:ext cx="10353761"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defRPr>
            </a:lvl1pPr>
          </a:lstStyle>
          <a:p>
            <a:pPr>
              <a:defRPr/>
            </a:pPr>
            <a:fld id="{073ED0CC-082F-4160-86E5-0D6041F12778}" type="datetime1">
              <a:rPr lang="en-US"/>
              <a:t>25-Jun-23</a:t>
            </a:fld>
            <a:endParaRPr lang="en-US"/>
          </a:p>
        </p:txBody>
      </p:sp>
      <p:sp>
        <p:nvSpPr>
          <p:cNvPr id="5" name="Footer Placeholder 4"/>
          <p:cNvSpPr>
            <a:spLocks noGrp="1"/>
          </p:cNvSpPr>
          <p:nvPr>
            <p:ph type="ftr" sz="quarter" idx="3"/>
          </p:nvPr>
        </p:nvSpPr>
        <p:spPr bwMode="auto">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defRPr>
            </a:lvl1pPr>
          </a:lstStyle>
          <a:p>
            <a:pPr>
              <a:defRPr/>
            </a:pPr>
            <a:endParaRPr lang="en-US"/>
          </a:p>
        </p:txBody>
      </p:sp>
      <p:sp>
        <p:nvSpPr>
          <p:cNvPr id="6" name="Slide Number Placeholder 5"/>
          <p:cNvSpPr>
            <a:spLocks noGrp="1"/>
          </p:cNvSpPr>
          <p:nvPr>
            <p:ph type="sldNum" sz="quarter" idx="4"/>
          </p:nvPr>
        </p:nvSpPr>
        <p:spPr bwMode="auto">
          <a:xfrm>
            <a:off x="10514010" y="6000749"/>
            <a:ext cx="753545" cy="365125"/>
          </a:xfrm>
          <a:prstGeom prst="rect">
            <a:avLst/>
          </a:prstGeom>
        </p:spPr>
        <p:txBody>
          <a:bodyPr vert="horz" lIns="91440" tIns="45720" rIns="91440" bIns="45720" rtlCol="0" anchor="ctr"/>
          <a:lstStyle>
            <a:lvl1pPr algn="r">
              <a:defRPr sz="1100">
                <a:solidFill>
                  <a:schemeClr val="tx1">
                    <a:lumMod val="95000"/>
                  </a:schemeClr>
                </a:solidFill>
              </a:defRPr>
            </a:lvl1pPr>
          </a:lstStyle>
          <a:p>
            <a:pPr>
              <a:defRPr/>
            </a:pPr>
            <a:fld id="{3A98EE3D-8CD1-4C3F-BD1C-C98C9596463C}"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lvl1pPr algn="ctr" defTabSz="457200">
        <a:lnSpc>
          <a:spcPct val="90000"/>
        </a:lnSpc>
        <a:spcBef>
          <a:spcPts val="0"/>
        </a:spcBef>
        <a:buNone/>
        <a:defRPr sz="4600">
          <a:ln>
            <a:solidFill>
              <a:schemeClr val="bg1">
                <a:lumMod val="75000"/>
                <a:lumOff val="25000"/>
                <a:alpha val="10000"/>
              </a:schemeClr>
            </a:solidFill>
          </a:ln>
          <a:solidFill>
            <a:schemeClr val="tx2"/>
          </a:solidFill>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06000" algn="l" defTabSz="457200">
        <a:lnSpc>
          <a:spcPct val="110000"/>
        </a:lnSpc>
        <a:spcBef>
          <a:spcPts val="0"/>
        </a:spcBef>
        <a:spcAft>
          <a:spcPts val="600"/>
        </a:spcAft>
        <a:buClr>
          <a:schemeClr val="tx2"/>
        </a:buClr>
        <a:buSzPct val="70000"/>
        <a:buFont typeface="Wingdings 2"/>
        <a:buChar char=""/>
        <a:defRPr sz="2300">
          <a:ln>
            <a:solidFill>
              <a:schemeClr val="bg1">
                <a:lumMod val="75000"/>
                <a:lumOff val="25000"/>
                <a:alpha val="10000"/>
              </a:schemeClr>
            </a:solidFill>
          </a:ln>
          <a:solidFill>
            <a:schemeClr val="tx2"/>
          </a:solidFill>
          <a:latin typeface="+mn-lt"/>
          <a:ea typeface="+mn-ea"/>
          <a:cs typeface="+mn-cs"/>
        </a:defRPr>
      </a:lvl1pPr>
      <a:lvl2pPr marL="720000" indent="-270000" algn="l" defTabSz="457200">
        <a:spcBef>
          <a:spcPts val="0"/>
        </a:spcBef>
        <a:spcAft>
          <a:spcPts val="600"/>
        </a:spcAft>
        <a:buClr>
          <a:schemeClr val="tx2"/>
        </a:buClr>
        <a:buSzPct val="70000"/>
        <a:buFont typeface="Wingdings 2"/>
        <a:buChar char=""/>
        <a:defRPr sz="2100">
          <a:ln>
            <a:solidFill>
              <a:schemeClr val="bg1">
                <a:lumMod val="75000"/>
                <a:lumOff val="25000"/>
                <a:alpha val="10000"/>
              </a:schemeClr>
            </a:solidFill>
          </a:ln>
          <a:solidFill>
            <a:schemeClr val="tx2"/>
          </a:solidFill>
          <a:latin typeface="+mn-lt"/>
          <a:ea typeface="+mn-ea"/>
          <a:cs typeface="+mn-cs"/>
        </a:defRPr>
      </a:lvl2pPr>
      <a:lvl3pPr marL="1026000" indent="-216000" algn="l" defTabSz="457200">
        <a:spcBef>
          <a:spcPts val="0"/>
        </a:spcBef>
        <a:spcAft>
          <a:spcPts val="600"/>
        </a:spcAft>
        <a:buClr>
          <a:schemeClr val="tx2"/>
        </a:buClr>
        <a:buSzPct val="70000"/>
        <a:buFont typeface="Wingdings 2"/>
        <a:buChar char=""/>
        <a:defRPr sz="1800">
          <a:ln>
            <a:solidFill>
              <a:schemeClr val="bg1">
                <a:lumMod val="75000"/>
                <a:lumOff val="25000"/>
                <a:alpha val="10000"/>
              </a:schemeClr>
            </a:solidFill>
          </a:ln>
          <a:solidFill>
            <a:schemeClr val="tx2"/>
          </a:solidFill>
          <a:latin typeface="+mn-lt"/>
          <a:ea typeface="+mn-ea"/>
          <a:cs typeface="+mn-cs"/>
        </a:defRPr>
      </a:lvl3pPr>
      <a:lvl4pPr marL="1386000" indent="-216000" algn="l" defTabSz="457200">
        <a:spcBef>
          <a:spcPts val="0"/>
        </a:spcBef>
        <a:spcAft>
          <a:spcPts val="600"/>
        </a:spcAft>
        <a:buClr>
          <a:schemeClr val="tx2"/>
        </a:buClr>
        <a:buSzPct val="70000"/>
        <a:buFont typeface="Wingdings 2"/>
        <a:buChar char=""/>
        <a:defRPr sz="1600">
          <a:ln>
            <a:solidFill>
              <a:schemeClr val="bg1">
                <a:lumMod val="75000"/>
                <a:lumOff val="25000"/>
                <a:alpha val="10000"/>
              </a:schemeClr>
            </a:solidFill>
          </a:ln>
          <a:solidFill>
            <a:schemeClr val="tx2"/>
          </a:solidFill>
          <a:latin typeface="+mn-lt"/>
          <a:ea typeface="+mn-ea"/>
          <a:cs typeface="+mn-cs"/>
        </a:defRPr>
      </a:lvl4pPr>
      <a:lvl5pPr marL="1674000" indent="-216000" algn="l" defTabSz="457200">
        <a:spcBef>
          <a:spcPts val="0"/>
        </a:spcBef>
        <a:spcAft>
          <a:spcPts val="600"/>
        </a:spcAft>
        <a:buClr>
          <a:schemeClr val="tx2"/>
        </a:buClr>
        <a:buSzPct val="70000"/>
        <a:buFont typeface="Wingdings 2"/>
        <a:buChar char=""/>
        <a:defRPr sz="1600">
          <a:ln>
            <a:solidFill>
              <a:schemeClr val="bg1">
                <a:lumMod val="75000"/>
                <a:lumOff val="25000"/>
                <a:alpha val="10000"/>
              </a:schemeClr>
            </a:solidFill>
          </a:ln>
          <a:solidFill>
            <a:schemeClr val="tx2"/>
          </a:solidFill>
          <a:latin typeface="+mn-lt"/>
          <a:ea typeface="+mn-ea"/>
          <a:cs typeface="+mn-cs"/>
        </a:defRPr>
      </a:lvl5pPr>
      <a:lvl6pPr marL="2014600" indent="-228600" algn="l" defTabSz="457200">
        <a:spcBef>
          <a:spcPts val="0"/>
        </a:spcBef>
        <a:spcAft>
          <a:spcPts val="600"/>
        </a:spcAft>
        <a:buClr>
          <a:schemeClr val="tx2"/>
        </a:buClr>
        <a:buSzPct val="70000"/>
        <a:buFont typeface="Wingdings 2"/>
        <a:buChar char=""/>
        <a:defRPr sz="1400">
          <a:ln>
            <a:solidFill>
              <a:schemeClr val="bg1">
                <a:lumMod val="75000"/>
                <a:lumOff val="25000"/>
                <a:alpha val="10000"/>
              </a:schemeClr>
            </a:solidFill>
          </a:ln>
          <a:solidFill>
            <a:schemeClr val="tx2"/>
          </a:solidFill>
          <a:latin typeface="+mn-lt"/>
          <a:ea typeface="+mn-ea"/>
          <a:cs typeface="+mn-cs"/>
        </a:defRPr>
      </a:lvl6pPr>
      <a:lvl7pPr marL="2401800" indent="-228600" algn="l" defTabSz="457200">
        <a:spcBef>
          <a:spcPts val="0"/>
        </a:spcBef>
        <a:spcAft>
          <a:spcPts val="600"/>
        </a:spcAft>
        <a:buClr>
          <a:schemeClr val="tx2"/>
        </a:buClr>
        <a:buSzPct val="70000"/>
        <a:buFont typeface="Wingdings 2"/>
        <a:buChar char=""/>
        <a:defRPr sz="1400">
          <a:ln>
            <a:solidFill>
              <a:schemeClr val="bg1">
                <a:lumMod val="75000"/>
                <a:lumOff val="25000"/>
                <a:alpha val="10000"/>
              </a:schemeClr>
            </a:solidFill>
          </a:ln>
          <a:solidFill>
            <a:schemeClr val="tx2"/>
          </a:solidFill>
          <a:latin typeface="+mn-lt"/>
          <a:ea typeface="+mn-ea"/>
          <a:cs typeface="+mn-cs"/>
        </a:defRPr>
      </a:lvl7pPr>
      <a:lvl8pPr marL="2789000" indent="-228600" algn="l" defTabSz="457200">
        <a:spcBef>
          <a:spcPts val="0"/>
        </a:spcBef>
        <a:spcAft>
          <a:spcPts val="600"/>
        </a:spcAft>
        <a:buClr>
          <a:schemeClr val="tx2"/>
        </a:buClr>
        <a:buSzPct val="70000"/>
        <a:buFont typeface="Wingdings 2"/>
        <a:buChar char=""/>
        <a:defRPr sz="1400">
          <a:ln>
            <a:solidFill>
              <a:schemeClr val="bg1">
                <a:lumMod val="75000"/>
                <a:lumOff val="25000"/>
                <a:alpha val="10000"/>
              </a:schemeClr>
            </a:solidFill>
          </a:ln>
          <a:solidFill>
            <a:schemeClr val="tx2"/>
          </a:solidFill>
          <a:latin typeface="+mn-lt"/>
          <a:ea typeface="+mn-ea"/>
          <a:cs typeface="+mn-cs"/>
        </a:defRPr>
      </a:lvl8pPr>
      <a:lvl9pPr marL="3106200" indent="-228600" algn="l" defTabSz="457200">
        <a:spcBef>
          <a:spcPts val="0"/>
        </a:spcBef>
        <a:spcAft>
          <a:spcPts val="600"/>
        </a:spcAft>
        <a:buClr>
          <a:schemeClr val="tx2"/>
        </a:buClr>
        <a:buSzPct val="70000"/>
        <a:buFont typeface="Wingdings 2"/>
        <a:buChar char=""/>
        <a:defRPr sz="1400">
          <a:ln>
            <a:solidFill>
              <a:schemeClr val="bg1">
                <a:lumMod val="75000"/>
                <a:lumOff val="25000"/>
                <a:alpha val="10000"/>
              </a:schemeClr>
            </a:solidFill>
          </a:ln>
          <a:solidFill>
            <a:schemeClr val="tx2"/>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kaggle.com/c/learn-ai-bbc/data"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7.jpg"/><Relationship Id="rId5" Type="http://schemas.openxmlformats.org/officeDocument/2006/relationships/image" Target="../media/image8.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c/learn-ai-bbc/data"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duotone>
              <a:schemeClr val="bg1">
                <a:shade val="80000"/>
                <a:lumMod val="80000"/>
              </a:schemeClr>
              <a:schemeClr val="bg1">
                <a:tint val="98000"/>
              </a:schemeClr>
            </a:duotone>
          </a:blip>
          <a:stretch/>
        </a:blipFill>
      </p:bgPr>
    </p:bg>
    <p:spTree>
      <p:nvGrpSpPr>
        <p:cNvPr id="1" name=""/>
        <p:cNvGrpSpPr/>
        <p:nvPr/>
      </p:nvGrpSpPr>
      <p:grpSpPr bwMode="auto">
        <a:xfrm>
          <a:off x="0" y="0"/>
          <a:ext cx="0" cy="0"/>
          <a:chOff x="0" y="0"/>
          <a:chExt cx="0" cy="0"/>
        </a:xfrm>
      </p:grpSpPr>
      <p:pic>
        <p:nvPicPr>
          <p:cNvPr id="5" name="Picture 4"/>
          <p:cNvPicPr>
            <a:picLocks noChangeAspect="1"/>
          </p:cNvPicPr>
          <p:nvPr/>
        </p:nvPicPr>
        <p:blipFill>
          <a:blip r:embed="rId4"/>
          <a:stretch/>
        </p:blipFill>
        <p:spPr bwMode="auto">
          <a:xfrm>
            <a:off x="-1" y="10"/>
            <a:ext cx="12192001" cy="6857990"/>
          </a:xfrm>
          <a:prstGeom prst="rect">
            <a:avLst/>
          </a:prstGeom>
        </p:spPr>
      </p:pic>
      <p:sp useBgFill="1">
        <p:nvSpPr>
          <p:cNvPr id="103" name="Freeform 5"/>
          <p:cNvSpPr>
            <a:spLocks noAdjustHandles="1" noChangeArrowheads="1" noChangeAspect="1" noChangeShapeType="1" noEditPoints="1" noGrp="1" noMove="1" noResize="1" noRot="1" noTextEdit="1"/>
          </p:cNvSpPr>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fill="norm" stroke="1" extrusionOk="0">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prstTxWarp prst="textNoShape"/>
          </a:bodyPr>
          <a:lstStyle/>
          <a:p>
            <a:pPr marL="0" marR="0" lvl="0" indent="0" algn="l"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Goudy Old Style"/>
              <a:ea typeface="+mn-ea"/>
              <a:cs typeface="+mn-cs"/>
            </a:endParaRPr>
          </a:p>
        </p:txBody>
      </p:sp>
      <p:sp>
        <p:nvSpPr>
          <p:cNvPr id="2" name="Title 1"/>
          <p:cNvSpPr>
            <a:spLocks noGrp="1"/>
          </p:cNvSpPr>
          <p:nvPr>
            <p:ph type="ctrTitle"/>
          </p:nvPr>
        </p:nvSpPr>
        <p:spPr bwMode="auto">
          <a:xfrm flipH="0" flipV="0">
            <a:off x="4567830" y="1673523"/>
            <a:ext cx="6307203" cy="1950519"/>
          </a:xfrm>
        </p:spPr>
        <p:txBody>
          <a:bodyPr>
            <a:normAutofit/>
          </a:bodyPr>
          <a:lstStyle/>
          <a:p>
            <a:pPr>
              <a:defRPr/>
            </a:pPr>
            <a:r>
              <a:rPr lang="en-US" sz="4000">
                <a:solidFill>
                  <a:srgbClr val="002060"/>
                </a:solidFill>
                <a:latin typeface="Aharoni"/>
                <a:cs typeface="Aharoni"/>
              </a:rPr>
              <a:t>News Article Sorting</a:t>
            </a:r>
            <a:endParaRPr>
              <a:solidFill>
                <a:srgbClr val="002060"/>
              </a:solidFill>
            </a:endParaRPr>
          </a:p>
        </p:txBody>
      </p:sp>
      <p:sp>
        <p:nvSpPr>
          <p:cNvPr id="3" name="Subtitle 2"/>
          <p:cNvSpPr>
            <a:spLocks noGrp="1"/>
          </p:cNvSpPr>
          <p:nvPr>
            <p:ph type="subTitle" idx="1"/>
          </p:nvPr>
        </p:nvSpPr>
        <p:spPr bwMode="auto">
          <a:xfrm flipH="0" flipV="0">
            <a:off x="6528860" y="4157932"/>
            <a:ext cx="4346176" cy="1026543"/>
          </a:xfrm>
        </p:spPr>
        <p:txBody>
          <a:bodyPr>
            <a:normAutofit/>
          </a:bodyPr>
          <a:lstStyle/>
          <a:p>
            <a:pPr algn="l">
              <a:defRPr/>
            </a:pPr>
            <a:r>
              <a:rPr lang="en-US" sz="2300" b="1">
                <a:solidFill>
                  <a:srgbClr val="002060"/>
                </a:solidFill>
                <a:latin typeface="Arial Black"/>
              </a:rPr>
              <a:t>Prajwal Sarode</a:t>
            </a:r>
            <a:endParaRPr>
              <a:solidFill>
                <a:srgbClr val="00206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Data Analysis step</a:t>
            </a:r>
            <a:endParaRPr/>
          </a:p>
        </p:txBody>
      </p:sp>
      <p:pic>
        <p:nvPicPr>
          <p:cNvPr id="5" name="Content Placeholder 4"/>
          <p:cNvPicPr>
            <a:picLocks noChangeAspect="1" noGrp="1"/>
          </p:cNvPicPr>
          <p:nvPr>
            <p:ph idx="1"/>
          </p:nvPr>
        </p:nvPicPr>
        <p:blipFill>
          <a:blip r:embed="rId3"/>
          <a:srcRect l="9338" t="38273" r="11522" b="2784"/>
          <a:stretch/>
        </p:blipFill>
        <p:spPr bwMode="auto">
          <a:xfrm>
            <a:off x="1544828" y="2743200"/>
            <a:ext cx="8792241" cy="3683428"/>
          </a:xfr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 name="Content Placeholder 4"/>
          <p:cNvPicPr>
            <a:picLocks noChangeAspect="1" noGrp="1"/>
          </p:cNvPicPr>
          <p:nvPr>
            <p:ph idx="1"/>
          </p:nvPr>
        </p:nvPicPr>
        <p:blipFill>
          <a:blip r:embed="rId3"/>
          <a:srcRect l="13403" t="20885" r="19271" b="3236"/>
          <a:stretch/>
        </p:blipFill>
        <p:spPr bwMode="auto">
          <a:xfrm>
            <a:off x="935223" y="629174"/>
            <a:ext cx="10733863" cy="5711891"/>
          </a:xfr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EDA and Feature Engineering</a:t>
            </a:r>
            <a:endParaRPr/>
          </a:p>
        </p:txBody>
      </p:sp>
      <p:sp>
        <p:nvSpPr>
          <p:cNvPr id="3" name="Content Placeholder 2"/>
          <p:cNvSpPr>
            <a:spLocks noGrp="1"/>
          </p:cNvSpPr>
          <p:nvPr>
            <p:ph idx="1"/>
          </p:nvPr>
        </p:nvSpPr>
        <p:spPr bwMode="auto"/>
        <p:txBody>
          <a:bodyPr/>
          <a:lstStyle/>
          <a:p>
            <a:pPr>
              <a:defRPr/>
            </a:pPr>
            <a:r>
              <a:rPr lang="en-IN">
                <a:solidFill>
                  <a:schemeClr val="tx1">
                    <a:lumMod val="95000"/>
                  </a:schemeClr>
                </a:solidFill>
                <a:latin typeface="Arial"/>
                <a:cs typeface="Arial"/>
              </a:rPr>
              <a:t>Checking for imbalanced dataset</a:t>
            </a:r>
            <a:endParaRPr/>
          </a:p>
          <a:p>
            <a:pPr>
              <a:defRPr/>
            </a:pPr>
            <a:r>
              <a:rPr lang="en-IN">
                <a:solidFill>
                  <a:schemeClr val="tx1">
                    <a:lumMod val="95000"/>
                  </a:schemeClr>
                </a:solidFill>
                <a:latin typeface="Arial"/>
                <a:cs typeface="Arial"/>
              </a:rPr>
              <a:t>Tokenize Data</a:t>
            </a:r>
            <a:endParaRPr/>
          </a:p>
          <a:p>
            <a:pPr>
              <a:defRPr/>
            </a:pPr>
            <a:r>
              <a:rPr lang="en-IN">
                <a:solidFill>
                  <a:schemeClr val="tx1">
                    <a:lumMod val="95000"/>
                  </a:schemeClr>
                </a:solidFill>
                <a:latin typeface="Arial"/>
                <a:cs typeface="Arial"/>
              </a:rPr>
              <a:t>Stemming</a:t>
            </a:r>
            <a:endParaRPr/>
          </a:p>
          <a:p>
            <a:pPr>
              <a:defRPr/>
            </a:pPr>
            <a:r>
              <a:rPr lang="en-IN">
                <a:solidFill>
                  <a:schemeClr val="tx1">
                    <a:lumMod val="95000"/>
                  </a:schemeClr>
                </a:solidFill>
                <a:latin typeface="Arial"/>
                <a:cs typeface="Arial"/>
              </a:rPr>
              <a:t>Removing </a:t>
            </a:r>
            <a:r>
              <a:rPr lang="en-IN">
                <a:solidFill>
                  <a:schemeClr val="tx1">
                    <a:lumMod val="95000"/>
                  </a:schemeClr>
                </a:solidFill>
                <a:latin typeface="Arial"/>
                <a:cs typeface="Arial"/>
              </a:rPr>
              <a:t>Stopwords</a:t>
            </a:r>
            <a:endParaRPr lang="en-IN">
              <a:solidFill>
                <a:schemeClr val="tx1">
                  <a:lumMod val="95000"/>
                </a:schemeClr>
              </a:solidFill>
              <a:latin typeface="Arial"/>
              <a:cs typeface="Arial"/>
            </a:endParaRPr>
          </a:p>
          <a:p>
            <a:pPr>
              <a:defRPr/>
            </a:pPr>
            <a:r>
              <a:rPr lang="en-IN">
                <a:solidFill>
                  <a:schemeClr val="tx1">
                    <a:lumMod val="95000"/>
                  </a:schemeClr>
                </a:solidFill>
                <a:latin typeface="Arial"/>
                <a:cs typeface="Arial"/>
              </a:rPr>
              <a:t>TFIDF Vectorizer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Database </a:t>
            </a:r>
            <a:endParaRPr/>
          </a:p>
        </p:txBody>
      </p:sp>
      <p:sp>
        <p:nvSpPr>
          <p:cNvPr id="3" name="Content Placeholder 2"/>
          <p:cNvSpPr>
            <a:spLocks noGrp="1"/>
          </p:cNvSpPr>
          <p:nvPr>
            <p:ph idx="1"/>
          </p:nvPr>
        </p:nvSpPr>
        <p:spPr bwMode="auto"/>
        <p:txBody>
          <a:bodyPr/>
          <a:lstStyle/>
          <a:p>
            <a:pPr>
              <a:defRPr/>
            </a:pPr>
            <a:r>
              <a:rPr lang="en-IN">
                <a:solidFill>
                  <a:schemeClr val="tx1">
                    <a:lumMod val="95000"/>
                  </a:schemeClr>
                </a:solidFill>
                <a:latin typeface="Arial"/>
                <a:cs typeface="Arial"/>
              </a:rPr>
              <a:t>Create Database</a:t>
            </a:r>
            <a:endParaRPr/>
          </a:p>
          <a:p>
            <a:pPr>
              <a:defRPr/>
            </a:pPr>
            <a:r>
              <a:rPr lang="en-IN">
                <a:solidFill>
                  <a:schemeClr val="tx1">
                    <a:lumMod val="95000"/>
                  </a:schemeClr>
                </a:solidFill>
                <a:latin typeface="Arial"/>
                <a:cs typeface="Arial"/>
              </a:rPr>
              <a:t>Create Collection</a:t>
            </a:r>
            <a:endParaRPr/>
          </a:p>
          <a:p>
            <a:pPr>
              <a:defRPr/>
            </a:pPr>
            <a:r>
              <a:rPr lang="en-IN">
                <a:solidFill>
                  <a:schemeClr val="tx1">
                    <a:lumMod val="95000"/>
                  </a:schemeClr>
                </a:solidFill>
                <a:latin typeface="Arial"/>
                <a:cs typeface="Arial"/>
              </a:rPr>
              <a:t>Insertion of Data</a:t>
            </a:r>
            <a:endParaRPr/>
          </a:p>
        </p:txBody>
      </p:sp>
      <p:pic>
        <p:nvPicPr>
          <p:cNvPr id="5" name="Picture 4"/>
          <p:cNvPicPr>
            <a:picLocks noChangeAspect="1"/>
          </p:cNvPicPr>
          <p:nvPr/>
        </p:nvPicPr>
        <p:blipFill>
          <a:blip r:embed="rId3"/>
          <a:srcRect l="32546" t="28502" r="14747" b="41652"/>
          <a:stretch/>
        </p:blipFill>
        <p:spPr bwMode="auto">
          <a:xfrm>
            <a:off x="3967992" y="1954634"/>
            <a:ext cx="7239698" cy="3204595"/>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p:blipFill>
        <p:spPr bwMode="auto">
          <a:xfrm>
            <a:off x="0" y="5148261"/>
            <a:ext cx="2676525" cy="170497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Model Selection</a:t>
            </a:r>
            <a:endParaRPr/>
          </a:p>
        </p:txBody>
      </p:sp>
      <p:sp>
        <p:nvSpPr>
          <p:cNvPr id="3" name="Content Placeholder 2"/>
          <p:cNvSpPr>
            <a:spLocks noGrp="1"/>
          </p:cNvSpPr>
          <p:nvPr>
            <p:ph idx="1"/>
          </p:nvPr>
        </p:nvSpPr>
        <p:spPr bwMode="auto"/>
        <p:txBody>
          <a:bodyPr>
            <a:normAutofit/>
          </a:bodyPr>
          <a:lstStyle/>
          <a:p>
            <a:pPr>
              <a:defRPr/>
            </a:pPr>
            <a:r>
              <a:rPr lang="en-IN" sz="1800">
                <a:solidFill>
                  <a:schemeClr val="tx1">
                    <a:lumMod val="95000"/>
                  </a:schemeClr>
                </a:solidFill>
                <a:latin typeface="Arial"/>
                <a:cs typeface="Arial"/>
              </a:rPr>
              <a:t>Evaluate Classification Models using </a:t>
            </a:r>
            <a:r>
              <a:rPr lang="en-IN" sz="1800">
                <a:solidFill>
                  <a:schemeClr val="tx1">
                    <a:lumMod val="95000"/>
                  </a:schemeClr>
                </a:solidFill>
                <a:latin typeface="Arial"/>
                <a:cs typeface="Arial"/>
              </a:rPr>
              <a:t>LogisticRegression</a:t>
            </a:r>
            <a:r>
              <a:rPr lang="en-IN" sz="1800">
                <a:solidFill>
                  <a:schemeClr val="tx1">
                    <a:lumMod val="95000"/>
                  </a:schemeClr>
                </a:solidFill>
                <a:latin typeface="Arial"/>
                <a:cs typeface="Arial"/>
              </a:rPr>
              <a:t>, </a:t>
            </a:r>
            <a:r>
              <a:rPr lang="en-IN" sz="1800">
                <a:solidFill>
                  <a:schemeClr val="tx1">
                    <a:lumMod val="95000"/>
                  </a:schemeClr>
                </a:solidFill>
                <a:latin typeface="Arial"/>
                <a:cs typeface="Arial"/>
              </a:rPr>
              <a:t>Adaboosst</a:t>
            </a:r>
            <a:r>
              <a:rPr lang="en-IN" sz="1800">
                <a:solidFill>
                  <a:schemeClr val="tx1">
                    <a:lumMod val="95000"/>
                  </a:schemeClr>
                </a:solidFill>
                <a:latin typeface="Arial"/>
                <a:cs typeface="Arial"/>
              </a:rPr>
              <a:t> Classifier, And multi-</a:t>
            </a:r>
            <a:r>
              <a:rPr lang="en-IN" sz="1800">
                <a:solidFill>
                  <a:schemeClr val="tx1">
                    <a:lumMod val="95000"/>
                  </a:schemeClr>
                </a:solidFill>
                <a:latin typeface="Arial"/>
                <a:cs typeface="Arial"/>
              </a:rPr>
              <a:t>nomialNB</a:t>
            </a:r>
            <a:r>
              <a:rPr lang="en-IN" sz="1800">
                <a:solidFill>
                  <a:schemeClr val="tx1">
                    <a:lumMod val="95000"/>
                  </a:schemeClr>
                </a:solidFill>
                <a:latin typeface="Arial"/>
                <a:cs typeface="Arial"/>
              </a:rPr>
              <a:t> etc…</a:t>
            </a:r>
            <a:endParaRPr/>
          </a:p>
          <a:p>
            <a:pPr>
              <a:defRPr/>
            </a:pPr>
            <a:r>
              <a:rPr lang="en-IN" sz="1800">
                <a:solidFill>
                  <a:schemeClr val="tx1">
                    <a:lumMod val="95000"/>
                  </a:schemeClr>
                </a:solidFill>
                <a:latin typeface="Arial"/>
                <a:cs typeface="Arial"/>
              </a:rPr>
              <a:t>Compute </a:t>
            </a:r>
            <a:r>
              <a:rPr lang="en-IN" sz="1800">
                <a:solidFill>
                  <a:schemeClr val="tx1">
                    <a:lumMod val="95000"/>
                  </a:schemeClr>
                </a:solidFill>
                <a:latin typeface="Arial"/>
                <a:cs typeface="Arial"/>
              </a:rPr>
              <a:t>metrix</a:t>
            </a:r>
            <a:r>
              <a:rPr lang="en-IN" sz="1800">
                <a:solidFill>
                  <a:schemeClr val="tx1">
                    <a:lumMod val="95000"/>
                  </a:schemeClr>
                </a:solidFill>
                <a:latin typeface="Arial"/>
                <a:cs typeface="Arial"/>
              </a:rPr>
              <a:t> and generate graphs for evaluation.</a:t>
            </a:r>
            <a:endParaRPr/>
          </a:p>
          <a:p>
            <a:pPr>
              <a:defRPr/>
            </a:pPr>
            <a:r>
              <a:rPr lang="en-IN" sz="1800">
                <a:solidFill>
                  <a:schemeClr val="tx1">
                    <a:lumMod val="95000"/>
                  </a:schemeClr>
                </a:solidFill>
                <a:latin typeface="Arial"/>
                <a:cs typeface="Arial"/>
              </a:rPr>
              <a:t>Finally fit multi-</a:t>
            </a:r>
            <a:r>
              <a:rPr lang="en-IN" sz="1800">
                <a:solidFill>
                  <a:schemeClr val="tx1">
                    <a:lumMod val="95000"/>
                  </a:schemeClr>
                </a:solidFill>
                <a:latin typeface="Arial"/>
                <a:cs typeface="Arial"/>
              </a:rPr>
              <a:t>nomialNB</a:t>
            </a:r>
            <a:r>
              <a:rPr lang="en-IN" sz="1800">
                <a:solidFill>
                  <a:schemeClr val="tx1">
                    <a:lumMod val="95000"/>
                  </a:schemeClr>
                </a:solidFill>
                <a:latin typeface="Arial"/>
                <a:cs typeface="Arial"/>
              </a:rPr>
              <a:t> classifier model with hyperparameter tuning.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cs typeface="Arial"/>
              </a:rPr>
              <a:t>Question &amp; Answer</a:t>
            </a:r>
            <a:endParaRPr/>
          </a:p>
        </p:txBody>
      </p:sp>
      <p:sp>
        <p:nvSpPr>
          <p:cNvPr id="3" name="Content Placeholder 2"/>
          <p:cNvSpPr>
            <a:spLocks noGrp="1"/>
          </p:cNvSpPr>
          <p:nvPr>
            <p:ph idx="1"/>
          </p:nvPr>
        </p:nvSpPr>
        <p:spPr bwMode="auto"/>
        <p:txBody>
          <a:bodyPr>
            <a:normAutofit/>
          </a:bodyPr>
          <a:lstStyle/>
          <a:p>
            <a:pPr marL="36900" indent="0" algn="just">
              <a:buNone/>
              <a:defRPr/>
            </a:pPr>
            <a:r>
              <a:rPr lang="en-IN" sz="1800">
                <a:solidFill>
                  <a:schemeClr val="accent1">
                    <a:lumMod val="40000"/>
                    <a:lumOff val="60000"/>
                  </a:schemeClr>
                </a:solidFill>
                <a:latin typeface="Arial"/>
                <a:cs typeface="Arial"/>
              </a:rPr>
              <a:t>Question 1: Explain about the Project and your day to day task:</a:t>
            </a:r>
            <a:endParaRPr/>
          </a:p>
          <a:p>
            <a:pPr marL="36900" indent="0" algn="just">
              <a:buNone/>
              <a:defRPr/>
            </a:pPr>
            <a:endParaRPr lang="en-IN" sz="1800">
              <a:solidFill>
                <a:schemeClr val="accent1">
                  <a:lumMod val="40000"/>
                  <a:lumOff val="60000"/>
                </a:schemeClr>
              </a:solidFill>
              <a:latin typeface="Arial"/>
              <a:cs typeface="Arial"/>
            </a:endParaRPr>
          </a:p>
          <a:p>
            <a:pPr marL="36900" indent="0" algn="just">
              <a:buNone/>
              <a:defRPr/>
            </a:pPr>
            <a:r>
              <a:rPr lang="en-US" sz="1800" b="0" i="0">
                <a:solidFill>
                  <a:schemeClr val="tx1">
                    <a:lumMod val="85000"/>
                  </a:schemeClr>
                </a:solidFill>
                <a:latin typeface="Arial"/>
                <a:cs typeface="Arial"/>
              </a:rPr>
              <a:t>This is a NLP based ML web application which is used to classify the News Articles.</a:t>
            </a:r>
            <a:br>
              <a:rPr lang="en-US" sz="1800">
                <a:solidFill>
                  <a:schemeClr val="tx1">
                    <a:lumMod val="85000"/>
                  </a:schemeClr>
                </a:solidFill>
                <a:latin typeface="Arial"/>
                <a:cs typeface="Arial"/>
              </a:rPr>
            </a:br>
            <a:r>
              <a:rPr lang="en-US" sz="1800">
                <a:solidFill>
                  <a:schemeClr val="tx1">
                    <a:lumMod val="85000"/>
                  </a:schemeClr>
                </a:solidFill>
                <a:latin typeface="Arial"/>
                <a:cs typeface="Arial"/>
              </a:rPr>
              <a:t>As a Data Scientist I am involving in each and every phase of the project. My responsibility consisted of gathering the dataset, labelling the data for the model, training the model on the prepared dataset, deploying the training model to the cloud, monitoring the deployed model for any issues.</a:t>
            </a:r>
            <a:endParaRPr lang="en-IN" sz="1800">
              <a:solidFill>
                <a:schemeClr val="tx1">
                  <a:lumMod val="8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913795" y="738232"/>
            <a:ext cx="10353761" cy="5052968"/>
          </a:xfrm>
        </p:spPr>
        <p:txBody>
          <a:bodyPr>
            <a:normAutofit/>
          </a:bodyPr>
          <a:lstStyle/>
          <a:p>
            <a:pPr marL="36900" indent="0" algn="just">
              <a:buNone/>
              <a:defRPr/>
            </a:pPr>
            <a:r>
              <a:rPr lang="en-IN" sz="1800">
                <a:solidFill>
                  <a:schemeClr val="accent1">
                    <a:lumMod val="40000"/>
                    <a:lumOff val="60000"/>
                  </a:schemeClr>
                </a:solidFill>
                <a:latin typeface="Arial"/>
                <a:cs typeface="Arial"/>
              </a:rPr>
              <a:t>Question 2: What is a source and size of data?</a:t>
            </a:r>
            <a:endParaRPr/>
          </a:p>
          <a:p>
            <a:pPr marL="36900" indent="0" algn="just">
              <a:buNone/>
              <a:defRPr/>
            </a:pPr>
            <a:r>
              <a:rPr lang="en-IN" sz="1800">
                <a:solidFill>
                  <a:schemeClr val="tx1">
                    <a:lumMod val="95000"/>
                  </a:schemeClr>
                </a:solidFill>
                <a:latin typeface="Arial"/>
                <a:cs typeface="Arial"/>
              </a:rPr>
              <a:t>Kaggle: </a:t>
            </a:r>
            <a:r>
              <a:rPr lang="en-IN" sz="1800" u="sng">
                <a:solidFill>
                  <a:srgbClr val="FF0000"/>
                </a:solidFill>
                <a:latin typeface="Arial"/>
                <a:cs typeface="Arial"/>
                <a:hlinkClick r:id="rId3" tooltip="https://www.kaggle.com/c/learn-ai-bbc/data"/>
              </a:rPr>
              <a:t>https://www.kaggle.com/c/learn-ai-bbc/data</a:t>
            </a:r>
            <a:r>
              <a:rPr lang="en-IN" sz="1800">
                <a:solidFill>
                  <a:srgbClr val="FF0000"/>
                </a:solidFill>
                <a:latin typeface="Arial"/>
                <a:cs typeface="Arial"/>
              </a:rPr>
              <a:t> </a:t>
            </a:r>
            <a:r>
              <a:rPr lang="en-IN" sz="1800">
                <a:solidFill>
                  <a:schemeClr val="tx1">
                    <a:lumMod val="95000"/>
                  </a:schemeClr>
                </a:solidFill>
                <a:latin typeface="Arial"/>
                <a:cs typeface="Arial"/>
              </a:rPr>
              <a:t>, Size of the data usually in mb.</a:t>
            </a:r>
            <a:endParaRPr/>
          </a:p>
          <a:p>
            <a:pPr marL="36900" indent="0" algn="just">
              <a:buNone/>
              <a:defRPr/>
            </a:pPr>
            <a:endParaRPr lang="en-IN" sz="1800">
              <a:solidFill>
                <a:schemeClr val="accent1">
                  <a:lumMod val="40000"/>
                  <a:lumOff val="60000"/>
                </a:schemeClr>
              </a:solidFill>
              <a:latin typeface="Arial"/>
              <a:cs typeface="Arial"/>
            </a:endParaRPr>
          </a:p>
          <a:p>
            <a:pPr marL="36900" indent="0" algn="just">
              <a:buNone/>
              <a:defRPr/>
            </a:pPr>
            <a:r>
              <a:rPr lang="en-IN" sz="1800">
                <a:solidFill>
                  <a:schemeClr val="accent1">
                    <a:lumMod val="40000"/>
                    <a:lumOff val="60000"/>
                  </a:schemeClr>
                </a:solidFill>
                <a:latin typeface="Arial"/>
                <a:cs typeface="Arial"/>
              </a:rPr>
              <a:t>Question 3: What was the type of data?</a:t>
            </a:r>
            <a:endParaRPr/>
          </a:p>
          <a:p>
            <a:pPr marL="36900" indent="0" algn="just">
              <a:buNone/>
              <a:defRPr/>
            </a:pPr>
            <a:r>
              <a:rPr lang="en-IN" sz="1800">
                <a:solidFill>
                  <a:schemeClr val="tx1">
                    <a:lumMod val="85000"/>
                  </a:schemeClr>
                </a:solidFill>
                <a:latin typeface="Arial"/>
                <a:cs typeface="Arial"/>
              </a:rPr>
              <a:t>The data was the news paragraph.</a:t>
            </a:r>
            <a:endParaRPr/>
          </a:p>
          <a:p>
            <a:pPr marL="36900" indent="0" algn="just">
              <a:buNone/>
              <a:defRPr/>
            </a:pPr>
            <a:endParaRPr lang="en-IN" sz="1800">
              <a:solidFill>
                <a:schemeClr val="accent1">
                  <a:lumMod val="40000"/>
                  <a:lumOff val="60000"/>
                </a:schemeClr>
              </a:solidFill>
              <a:latin typeface="Arial"/>
              <a:cs typeface="Arial"/>
            </a:endParaRPr>
          </a:p>
          <a:p>
            <a:pPr marL="36900" indent="0" algn="just">
              <a:buNone/>
              <a:defRPr/>
            </a:pPr>
            <a:r>
              <a:rPr lang="en-IN" sz="1800">
                <a:solidFill>
                  <a:schemeClr val="accent1">
                    <a:lumMod val="40000"/>
                    <a:lumOff val="60000"/>
                  </a:schemeClr>
                </a:solidFill>
                <a:latin typeface="Arial"/>
                <a:cs typeface="Arial"/>
              </a:rPr>
              <a:t>Question 4: What is Precision and Recall?</a:t>
            </a:r>
            <a:endParaRPr/>
          </a:p>
          <a:p>
            <a:pPr marL="36900" indent="0" algn="just">
              <a:buNone/>
              <a:defRPr/>
            </a:pPr>
            <a:r>
              <a:rPr lang="en-IN" sz="1800">
                <a:solidFill>
                  <a:schemeClr val="tx1">
                    <a:lumMod val="85000"/>
                  </a:schemeClr>
                </a:solidFill>
                <a:latin typeface="Arial"/>
                <a:cs typeface="Arial"/>
              </a:rPr>
              <a:t>Precision: Out of all the points to be predicted Positive, How many of them are </a:t>
            </a:r>
            <a:r>
              <a:rPr lang="en-IN" sz="1800">
                <a:solidFill>
                  <a:schemeClr val="tx1">
                    <a:lumMod val="85000"/>
                  </a:schemeClr>
                </a:solidFill>
                <a:latin typeface="Arial"/>
                <a:cs typeface="Arial"/>
              </a:rPr>
              <a:t>actuall</a:t>
            </a:r>
            <a:r>
              <a:rPr lang="en-IN" sz="1800">
                <a:solidFill>
                  <a:schemeClr val="tx1">
                    <a:lumMod val="85000"/>
                  </a:schemeClr>
                </a:solidFill>
                <a:latin typeface="Arial"/>
                <a:cs typeface="Arial"/>
              </a:rPr>
              <a:t> positive.</a:t>
            </a:r>
            <a:endParaRPr/>
          </a:p>
          <a:p>
            <a:pPr marL="36900" indent="0" algn="just">
              <a:buNone/>
              <a:defRPr/>
            </a:pPr>
            <a:r>
              <a:rPr lang="en-IN" sz="1800">
                <a:solidFill>
                  <a:schemeClr val="tx1">
                    <a:lumMod val="85000"/>
                  </a:schemeClr>
                </a:solidFill>
                <a:latin typeface="Arial"/>
                <a:cs typeface="Arial"/>
              </a:rPr>
              <a:t>Recall : Out of all the points that are </a:t>
            </a:r>
            <a:r>
              <a:rPr lang="en-IN" sz="1800">
                <a:solidFill>
                  <a:schemeClr val="tx1">
                    <a:lumMod val="85000"/>
                  </a:schemeClr>
                </a:solidFill>
                <a:latin typeface="Arial"/>
                <a:cs typeface="Arial"/>
              </a:rPr>
              <a:t>lebelled</a:t>
            </a:r>
            <a:r>
              <a:rPr lang="en-IN" sz="1800">
                <a:solidFill>
                  <a:schemeClr val="tx1">
                    <a:lumMod val="85000"/>
                  </a:schemeClr>
                </a:solidFill>
                <a:latin typeface="Arial"/>
                <a:cs typeface="Arial"/>
              </a:rPr>
              <a:t> positive, how many are predicted positive.</a:t>
            </a:r>
            <a:endParaRPr/>
          </a:p>
          <a:p>
            <a:pPr marL="36900" indent="0" algn="just">
              <a:buNone/>
              <a:defRPr/>
            </a:pPr>
            <a:endParaRPr lang="en-IN" sz="1800">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913795" y="327171"/>
            <a:ext cx="10353761" cy="6199463"/>
          </a:xfrm>
        </p:spPr>
        <p:txBody>
          <a:bodyPr>
            <a:normAutofit/>
          </a:bodyPr>
          <a:lstStyle/>
          <a:p>
            <a:pPr marL="36900" indent="0">
              <a:buNone/>
              <a:defRPr/>
            </a:pPr>
            <a:r>
              <a:rPr lang="en-IN" sz="1800">
                <a:solidFill>
                  <a:schemeClr val="accent1">
                    <a:lumMod val="40000"/>
                    <a:lumOff val="60000"/>
                  </a:schemeClr>
                </a:solidFill>
                <a:latin typeface="Arial"/>
                <a:cs typeface="Arial"/>
              </a:rPr>
              <a:t>Question 5: What techniques are u using for data </a:t>
            </a:r>
            <a:r>
              <a:rPr lang="en-IN" sz="1800">
                <a:solidFill>
                  <a:schemeClr val="accent1">
                    <a:lumMod val="40000"/>
                    <a:lumOff val="60000"/>
                  </a:schemeClr>
                </a:solidFill>
                <a:latin typeface="Arial"/>
                <a:cs typeface="Arial"/>
              </a:rPr>
              <a:t>preprocessing</a:t>
            </a:r>
            <a:r>
              <a:rPr lang="en-IN" sz="1800">
                <a:solidFill>
                  <a:schemeClr val="accent1">
                    <a:lumMod val="40000"/>
                    <a:lumOff val="60000"/>
                  </a:schemeClr>
                </a:solidFill>
                <a:latin typeface="Arial"/>
                <a:cs typeface="Arial"/>
              </a:rPr>
              <a:t>?</a:t>
            </a:r>
            <a:endParaRPr/>
          </a:p>
          <a:p>
            <a:pPr marL="494100" indent="-457200">
              <a:buAutoNum type="arabicParenR"/>
              <a:defRPr/>
            </a:pPr>
            <a:r>
              <a:rPr lang="en-IN" sz="1800">
                <a:solidFill>
                  <a:schemeClr val="tx1">
                    <a:lumMod val="85000"/>
                  </a:schemeClr>
                </a:solidFill>
                <a:latin typeface="Arial"/>
                <a:cs typeface="Arial"/>
              </a:rPr>
              <a:t>Convert paragraph into tokens.</a:t>
            </a:r>
            <a:endParaRPr/>
          </a:p>
          <a:p>
            <a:pPr marL="494100" indent="-457200">
              <a:buAutoNum type="arabicParenR"/>
              <a:defRPr/>
            </a:pPr>
            <a:r>
              <a:rPr lang="en-IN" sz="1800">
                <a:solidFill>
                  <a:schemeClr val="tx1">
                    <a:lumMod val="85000"/>
                  </a:schemeClr>
                </a:solidFill>
                <a:latin typeface="Arial"/>
                <a:cs typeface="Arial"/>
              </a:rPr>
              <a:t>Stemming each word</a:t>
            </a:r>
            <a:endParaRPr/>
          </a:p>
          <a:p>
            <a:pPr marL="494100" indent="-457200">
              <a:buAutoNum type="arabicParenR"/>
              <a:defRPr/>
            </a:pPr>
            <a:r>
              <a:rPr lang="en-IN" sz="1800">
                <a:solidFill>
                  <a:schemeClr val="tx1">
                    <a:lumMod val="85000"/>
                  </a:schemeClr>
                </a:solidFill>
                <a:latin typeface="Arial"/>
                <a:cs typeface="Arial"/>
              </a:rPr>
              <a:t>Removing </a:t>
            </a:r>
            <a:r>
              <a:rPr lang="en-IN" sz="1800">
                <a:solidFill>
                  <a:schemeClr val="tx1">
                    <a:lumMod val="85000"/>
                  </a:schemeClr>
                </a:solidFill>
                <a:latin typeface="Arial"/>
                <a:cs typeface="Arial"/>
              </a:rPr>
              <a:t>stopwords</a:t>
            </a:r>
            <a:r>
              <a:rPr lang="en-IN" sz="1800">
                <a:solidFill>
                  <a:schemeClr val="tx1">
                    <a:lumMod val="85000"/>
                  </a:schemeClr>
                </a:solidFill>
                <a:latin typeface="Arial"/>
                <a:cs typeface="Arial"/>
              </a:rPr>
              <a:t> from the data</a:t>
            </a:r>
            <a:endParaRPr/>
          </a:p>
          <a:p>
            <a:pPr marL="494100" indent="-457200">
              <a:buAutoNum type="arabicParenR"/>
              <a:defRPr/>
            </a:pPr>
            <a:r>
              <a:rPr lang="en-IN" sz="1800">
                <a:solidFill>
                  <a:schemeClr val="tx1">
                    <a:lumMod val="85000"/>
                  </a:schemeClr>
                </a:solidFill>
                <a:latin typeface="Arial"/>
                <a:cs typeface="Arial"/>
              </a:rPr>
              <a:t>Using TFIDF vectorizer.</a:t>
            </a:r>
            <a:endParaRPr/>
          </a:p>
          <a:p>
            <a:pPr marL="36900" indent="0">
              <a:buNone/>
              <a:defRPr/>
            </a:pPr>
            <a:endParaRPr lang="en-IN" sz="1800">
              <a:latin typeface="Arial"/>
              <a:cs typeface="Arial"/>
            </a:endParaRPr>
          </a:p>
          <a:p>
            <a:pPr marL="36900" indent="0">
              <a:buNone/>
              <a:defRPr/>
            </a:pPr>
            <a:r>
              <a:rPr lang="en-IN" sz="1800">
                <a:solidFill>
                  <a:schemeClr val="accent1">
                    <a:lumMod val="40000"/>
                    <a:lumOff val="60000"/>
                  </a:schemeClr>
                </a:solidFill>
                <a:latin typeface="Arial"/>
                <a:cs typeface="Arial"/>
              </a:rPr>
              <a:t>Question 6: Which tool You are used for implementation This model?</a:t>
            </a:r>
            <a:endParaRPr/>
          </a:p>
          <a:p>
            <a:pPr marL="494100" indent="-457200">
              <a:buAutoNum type="arabicParenR"/>
              <a:defRPr/>
            </a:pPr>
            <a:r>
              <a:rPr lang="en-IN" sz="1800">
                <a:solidFill>
                  <a:schemeClr val="tx1">
                    <a:lumMod val="85000"/>
                  </a:schemeClr>
                </a:solidFill>
                <a:latin typeface="Arial"/>
                <a:cs typeface="Arial"/>
              </a:rPr>
              <a:t>IDE : VS Code</a:t>
            </a:r>
            <a:endParaRPr/>
          </a:p>
          <a:p>
            <a:pPr marL="494100" indent="-457200">
              <a:buAutoNum type="arabicParenR"/>
              <a:defRPr/>
            </a:pPr>
            <a:r>
              <a:rPr lang="en-IN" sz="1800">
                <a:solidFill>
                  <a:schemeClr val="tx1">
                    <a:lumMod val="85000"/>
                  </a:schemeClr>
                </a:solidFill>
                <a:latin typeface="Arial"/>
                <a:cs typeface="Arial"/>
              </a:rPr>
              <a:t>Cloud : Azure</a:t>
            </a:r>
            <a:endParaRPr/>
          </a:p>
          <a:p>
            <a:pPr marL="494100" indent="-457200">
              <a:buAutoNum type="arabicParenR"/>
              <a:defRPr/>
            </a:pPr>
            <a:r>
              <a:rPr lang="en-IN" sz="1800">
                <a:solidFill>
                  <a:schemeClr val="tx1">
                    <a:lumMod val="85000"/>
                  </a:schemeClr>
                </a:solidFill>
                <a:latin typeface="Arial"/>
                <a:cs typeface="Arial"/>
              </a:rPr>
              <a:t>Database : </a:t>
            </a:r>
            <a:r>
              <a:rPr lang="en-IN" sz="1800">
                <a:solidFill>
                  <a:schemeClr val="tx1">
                    <a:lumMod val="85000"/>
                  </a:schemeClr>
                </a:solidFill>
                <a:latin typeface="Arial"/>
                <a:cs typeface="Arial"/>
              </a:rPr>
              <a:t>mongoDB</a:t>
            </a:r>
            <a:endParaRPr lang="en-IN" sz="1800">
              <a:solidFill>
                <a:schemeClr val="tx1">
                  <a:lumMod val="85000"/>
                </a:schemeClr>
              </a:solidFill>
              <a:latin typeface="Arial"/>
              <a:cs typeface="Arial"/>
            </a:endParaRPr>
          </a:p>
          <a:p>
            <a:pPr marL="494100" indent="-457200">
              <a:buAutoNum type="arabicParenR"/>
              <a:defRPr/>
            </a:pPr>
            <a:r>
              <a:rPr lang="en-IN" sz="1800">
                <a:solidFill>
                  <a:schemeClr val="tx1">
                    <a:lumMod val="85000"/>
                  </a:schemeClr>
                </a:solidFill>
                <a:latin typeface="Arial"/>
                <a:cs typeface="Arial"/>
              </a:rPr>
              <a:t>Framework : Flask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913795" y="755010"/>
            <a:ext cx="10353761" cy="5036190"/>
          </a:xfrm>
        </p:spPr>
        <p:txBody>
          <a:bodyPr>
            <a:normAutofit/>
          </a:bodyPr>
          <a:lstStyle/>
          <a:p>
            <a:pPr marL="36900" indent="0">
              <a:buNone/>
              <a:defRPr/>
            </a:pPr>
            <a:r>
              <a:rPr lang="en-IN" sz="1800">
                <a:solidFill>
                  <a:schemeClr val="accent1">
                    <a:lumMod val="40000"/>
                    <a:lumOff val="60000"/>
                  </a:schemeClr>
                </a:solidFill>
                <a:latin typeface="Arial"/>
                <a:cs typeface="Arial"/>
              </a:rPr>
              <a:t>Question 7: What is Accuracy?</a:t>
            </a:r>
            <a:endParaRPr/>
          </a:p>
          <a:p>
            <a:pPr marL="36900" indent="0">
              <a:buNone/>
              <a:defRPr/>
            </a:pPr>
            <a:r>
              <a:rPr lang="en-IN" sz="1800">
                <a:solidFill>
                  <a:schemeClr val="tx1">
                    <a:lumMod val="85000"/>
                  </a:schemeClr>
                </a:solidFill>
                <a:latin typeface="Arial"/>
                <a:cs typeface="Arial"/>
              </a:rPr>
              <a:t>Accuracy is One metrics for evaluating classification Models.</a:t>
            </a:r>
            <a:endParaRPr/>
          </a:p>
          <a:p>
            <a:pPr marL="36900" indent="0">
              <a:buNone/>
              <a:defRPr/>
            </a:pPr>
            <a:r>
              <a:rPr lang="en-IN" sz="1800">
                <a:solidFill>
                  <a:schemeClr val="tx1">
                    <a:lumMod val="85000"/>
                  </a:schemeClr>
                </a:solidFill>
                <a:latin typeface="Arial"/>
                <a:cs typeface="Arial"/>
              </a:rPr>
              <a:t>Accuracy = no. of correct Prediction/Total no. of prediction</a:t>
            </a:r>
            <a:endParaRPr/>
          </a:p>
          <a:p>
            <a:pPr marL="36900" indent="0">
              <a:buNone/>
              <a:defRPr/>
            </a:pPr>
            <a:endParaRPr lang="en-IN" sz="1800">
              <a:latin typeface="Arial"/>
              <a:cs typeface="Arial"/>
            </a:endParaRPr>
          </a:p>
          <a:p>
            <a:pPr marL="36900" indent="0">
              <a:buNone/>
              <a:defRPr/>
            </a:pPr>
            <a:r>
              <a:rPr lang="en-IN" sz="1800">
                <a:solidFill>
                  <a:schemeClr val="accent1">
                    <a:lumMod val="40000"/>
                    <a:lumOff val="60000"/>
                  </a:schemeClr>
                </a:solidFill>
                <a:latin typeface="Arial"/>
                <a:cs typeface="Arial"/>
              </a:rPr>
              <a:t>Question 8: How did you optimize your solution?</a:t>
            </a:r>
            <a:endParaRPr/>
          </a:p>
          <a:p>
            <a:pPr marL="494100" indent="-457200">
              <a:buAutoNum type="arabicParenR"/>
              <a:defRPr/>
            </a:pPr>
            <a:r>
              <a:rPr lang="en-IN" sz="1800">
                <a:solidFill>
                  <a:schemeClr val="tx1">
                    <a:lumMod val="85000"/>
                  </a:schemeClr>
                </a:solidFill>
                <a:latin typeface="Arial"/>
                <a:cs typeface="Arial"/>
              </a:rPr>
              <a:t>Model optimization depends on various factors</a:t>
            </a:r>
            <a:endParaRPr/>
          </a:p>
          <a:p>
            <a:pPr marL="494100" indent="-457200">
              <a:buAutoNum type="arabicParenR"/>
              <a:defRPr/>
            </a:pPr>
            <a:r>
              <a:rPr lang="en-IN" sz="1800">
                <a:solidFill>
                  <a:schemeClr val="tx1">
                    <a:lumMod val="85000"/>
                  </a:schemeClr>
                </a:solidFill>
                <a:latin typeface="Arial"/>
                <a:cs typeface="Arial"/>
              </a:rPr>
              <a:t>Train with better data</a:t>
            </a:r>
            <a:endParaRPr/>
          </a:p>
          <a:p>
            <a:pPr marL="494100" indent="-457200">
              <a:buAutoNum type="arabicParenR"/>
              <a:defRPr/>
            </a:pPr>
            <a:r>
              <a:rPr lang="en-IN" sz="1800">
                <a:solidFill>
                  <a:schemeClr val="tx1">
                    <a:lumMod val="85000"/>
                  </a:schemeClr>
                </a:solidFill>
                <a:latin typeface="Arial"/>
                <a:cs typeface="Arial"/>
              </a:rPr>
              <a:t>Increase the quantity of training data.</a:t>
            </a:r>
            <a:endParaRPr/>
          </a:p>
          <a:p>
            <a:pPr marL="494100" indent="-457200">
              <a:buAutoNum type="arabicParenR"/>
              <a:defRPr/>
            </a:pPr>
            <a:r>
              <a:rPr lang="en-IN" sz="1800">
                <a:solidFill>
                  <a:schemeClr val="tx1">
                    <a:lumMod val="85000"/>
                  </a:schemeClr>
                </a:solidFill>
                <a:latin typeface="Arial"/>
                <a:cs typeface="Arial"/>
              </a:rPr>
              <a:t>Try and use multithreaded </a:t>
            </a:r>
            <a:r>
              <a:rPr lang="en-IN" sz="1800">
                <a:solidFill>
                  <a:schemeClr val="tx1">
                    <a:lumMod val="85000"/>
                  </a:schemeClr>
                </a:solidFill>
                <a:latin typeface="Arial"/>
                <a:cs typeface="Arial"/>
              </a:rPr>
              <a:t>approachs</a:t>
            </a:r>
            <a:r>
              <a:rPr lang="en-IN" sz="1800">
                <a:solidFill>
                  <a:schemeClr val="tx1">
                    <a:lumMod val="85000"/>
                  </a:schemeClr>
                </a:solidFill>
                <a:latin typeface="Arial"/>
                <a:cs typeface="Arial"/>
              </a:rPr>
              <a:t>. </a:t>
            </a:r>
            <a:endParaRPr/>
          </a:p>
          <a:p>
            <a:pPr marL="36900" indent="0">
              <a:buNone/>
              <a:defRPr/>
            </a:pPr>
            <a:endParaRPr lang="en-IN" sz="1800">
              <a:latin typeface="Arial"/>
              <a:cs typeface="Arial"/>
            </a:endParaRPr>
          </a:p>
          <a:p>
            <a:pPr marL="36900" indent="0">
              <a:buNone/>
              <a:defRPr/>
            </a:pPr>
            <a:endParaRPr lang="en-IN" sz="1800">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marL="36900" indent="0">
              <a:buNone/>
              <a:defRPr/>
            </a:pPr>
            <a:r>
              <a:rPr lang="en-IN" sz="1800">
                <a:solidFill>
                  <a:schemeClr val="accent1">
                    <a:lumMod val="40000"/>
                    <a:lumOff val="60000"/>
                  </a:schemeClr>
                </a:solidFill>
                <a:latin typeface="Arial"/>
                <a:cs typeface="Arial"/>
              </a:rPr>
              <a:t>Question 9: How will you know Which machine learning algorithm to choose for your classification problem?</a:t>
            </a:r>
            <a:endParaRPr/>
          </a:p>
          <a:p>
            <a:pPr marL="36900" indent="0">
              <a:buNone/>
              <a:defRPr/>
            </a:pPr>
            <a:r>
              <a:rPr lang="en-IN" sz="1800">
                <a:solidFill>
                  <a:schemeClr val="tx1">
                    <a:lumMod val="85000"/>
                  </a:schemeClr>
                </a:solidFill>
                <a:latin typeface="Arial"/>
                <a:cs typeface="Arial"/>
              </a:rPr>
              <a:t>While there is no fixed rule to choose an algorithm for a classification problem.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duotone>
              <a:schemeClr val="bg1">
                <a:shade val="80000"/>
                <a:lumMod val="80000"/>
              </a:schemeClr>
              <a:schemeClr val="bg1">
                <a:tint val="98000"/>
              </a:schemeClr>
            </a:duotone>
          </a:blip>
          <a:stretch/>
        </a:blipFill>
      </p:bgPr>
    </p:bg>
    <p:spTree>
      <p:nvGrpSpPr>
        <p:cNvPr id="1" name=""/>
        <p:cNvGrpSpPr/>
        <p:nvPr/>
      </p:nvGrpSpPr>
      <p:grpSpPr bwMode="auto">
        <a:xfrm>
          <a:off x="0" y="0"/>
          <a:ext cx="0" cy="0"/>
          <a:chOff x="0" y="0"/>
          <a:chExt cx="0" cy="0"/>
        </a:xfrm>
      </p:grpSpPr>
      <p:sp useBgFill="1">
        <p:nvSpPr>
          <p:cNvPr id="55" name="Rectangle 54"/>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Goudy Old Style"/>
              <a:ea typeface="+mn-ea"/>
              <a:cs typeface="+mn-cs"/>
            </a:endParaRPr>
          </a:p>
        </p:txBody>
      </p:sp>
      <p:pic>
        <p:nvPicPr>
          <p:cNvPr id="3" name="Picture 2"/>
          <p:cNvPicPr>
            <a:picLocks noChangeAspect="1"/>
          </p:cNvPicPr>
          <p:nvPr/>
        </p:nvPicPr>
        <p:blipFill>
          <a:blip r:embed="rId4"/>
          <a:srcRect l="0" t="0" r="0" b="-1"/>
          <a:stretch/>
        </p:blipFill>
        <p:spPr bwMode="auto">
          <a:xfrm>
            <a:off x="-8622" y="25177"/>
            <a:ext cx="6096000" cy="6857990"/>
          </a:xfrm>
          <a:prstGeom prst="rect">
            <a:avLst/>
          </a:prstGeom>
        </p:spPr>
      </p:pic>
      <p:pic>
        <p:nvPicPr>
          <p:cNvPr id="57" name="Picture 56"/>
          <p:cNvPicPr>
            <a:picLocks noAdjustHandles="1" noChangeAspect="1" noChangeArrowheads="1" noChangeShapeType="1" noEditPoints="1" noGrp="1" noMove="1" noResize="1" noRot="1" noCrop="1"/>
          </p:cNvPicPr>
          <p:nvPr/>
        </p:nvPicPr>
        <p:blipFill>
          <a:blip r:embed="rId5"/>
          <a:stretch/>
        </p:blipFill>
        <p:spPr bwMode="auto">
          <a:xfrm>
            <a:off x="6257026" y="1"/>
            <a:ext cx="5934973" cy="6858000"/>
          </a:xfrm>
          <a:prstGeom prst="rect">
            <a:avLst/>
          </a:prstGeom>
        </p:spPr>
      </p:pic>
      <p:sp>
        <p:nvSpPr>
          <p:cNvPr id="24" name="Content Placeholder 2"/>
          <p:cNvSpPr>
            <a:spLocks noGrp="1"/>
          </p:cNvSpPr>
          <p:nvPr>
            <p:ph idx="1"/>
          </p:nvPr>
        </p:nvSpPr>
        <p:spPr bwMode="auto">
          <a:xfrm>
            <a:off x="6900493" y="209725"/>
            <a:ext cx="4403596" cy="6375633"/>
          </a:xfrm>
        </p:spPr>
        <p:txBody>
          <a:bodyPr anchor="t">
            <a:normAutofit/>
          </a:bodyPr>
          <a:lstStyle/>
          <a:p>
            <a:pPr>
              <a:buFont typeface="Wingdings"/>
              <a:buChar char="v"/>
              <a:defRPr/>
            </a:pPr>
            <a:r>
              <a:rPr lang="en-US" sz="2000">
                <a:solidFill>
                  <a:schemeClr val="tx1">
                    <a:lumMod val="85000"/>
                  </a:schemeClr>
                </a:solidFill>
                <a:latin typeface="Arial"/>
                <a:cs typeface="Arial"/>
              </a:rPr>
              <a:t>Objective</a:t>
            </a:r>
            <a:endParaRPr/>
          </a:p>
          <a:p>
            <a:pPr>
              <a:buFont typeface="Wingdings"/>
              <a:buChar char="v"/>
              <a:defRPr/>
            </a:pPr>
            <a:r>
              <a:rPr lang="en-US" sz="2000">
                <a:solidFill>
                  <a:schemeClr val="tx1">
                    <a:lumMod val="85000"/>
                  </a:schemeClr>
                </a:solidFill>
                <a:latin typeface="Arial"/>
                <a:cs typeface="Arial"/>
              </a:rPr>
              <a:t>Dataset</a:t>
            </a:r>
            <a:endParaRPr/>
          </a:p>
          <a:p>
            <a:pPr>
              <a:buFont typeface="Wingdings"/>
              <a:buChar char="v"/>
              <a:defRPr/>
            </a:pPr>
            <a:r>
              <a:rPr lang="en-US" sz="2000">
                <a:solidFill>
                  <a:schemeClr val="tx1">
                    <a:lumMod val="85000"/>
                  </a:schemeClr>
                </a:solidFill>
                <a:latin typeface="Arial"/>
                <a:cs typeface="Arial"/>
              </a:rPr>
              <a:t>Data Description</a:t>
            </a:r>
            <a:endParaRPr/>
          </a:p>
          <a:p>
            <a:pPr>
              <a:buFont typeface="Wingdings"/>
              <a:buChar char="v"/>
              <a:defRPr/>
            </a:pPr>
            <a:r>
              <a:rPr lang="en-US" sz="2000">
                <a:solidFill>
                  <a:schemeClr val="tx1">
                    <a:lumMod val="85000"/>
                  </a:schemeClr>
                </a:solidFill>
                <a:latin typeface="Arial"/>
                <a:cs typeface="Arial"/>
              </a:rPr>
              <a:t>Architecture</a:t>
            </a:r>
            <a:endParaRPr/>
          </a:p>
          <a:p>
            <a:pPr>
              <a:buFont typeface="Wingdings"/>
              <a:buChar char="v"/>
              <a:defRPr/>
            </a:pPr>
            <a:r>
              <a:rPr lang="en-US" sz="2000">
                <a:solidFill>
                  <a:schemeClr val="tx1">
                    <a:lumMod val="85000"/>
                  </a:schemeClr>
                </a:solidFill>
                <a:latin typeface="Arial"/>
                <a:cs typeface="Arial"/>
              </a:rPr>
              <a:t>Data Analysis steps</a:t>
            </a:r>
            <a:endParaRPr/>
          </a:p>
          <a:p>
            <a:pPr>
              <a:buFont typeface="Wingdings"/>
              <a:buChar char="v"/>
              <a:defRPr/>
            </a:pPr>
            <a:r>
              <a:rPr lang="en-US" sz="2000">
                <a:solidFill>
                  <a:schemeClr val="tx1">
                    <a:lumMod val="85000"/>
                  </a:schemeClr>
                </a:solidFill>
                <a:latin typeface="Arial"/>
                <a:cs typeface="Arial"/>
              </a:rPr>
              <a:t>EDA</a:t>
            </a:r>
            <a:endParaRPr/>
          </a:p>
          <a:p>
            <a:pPr>
              <a:buFont typeface="Wingdings"/>
              <a:buChar char="v"/>
              <a:defRPr/>
            </a:pPr>
            <a:r>
              <a:rPr lang="en-US" sz="2000">
                <a:solidFill>
                  <a:schemeClr val="tx1">
                    <a:lumMod val="85000"/>
                  </a:schemeClr>
                </a:solidFill>
                <a:latin typeface="Arial"/>
                <a:cs typeface="Arial"/>
              </a:rPr>
              <a:t>Database Connectivity</a:t>
            </a:r>
            <a:endParaRPr/>
          </a:p>
          <a:p>
            <a:pPr>
              <a:buFont typeface="Wingdings"/>
              <a:buChar char="v"/>
              <a:defRPr/>
            </a:pPr>
            <a:r>
              <a:rPr lang="en-US" sz="2000">
                <a:solidFill>
                  <a:schemeClr val="tx1">
                    <a:lumMod val="85000"/>
                  </a:schemeClr>
                </a:solidFill>
                <a:latin typeface="Arial"/>
                <a:cs typeface="Arial"/>
              </a:rPr>
              <a:t>Model Selection</a:t>
            </a:r>
            <a:endParaRPr/>
          </a:p>
          <a:p>
            <a:pPr>
              <a:buFont typeface="Wingdings"/>
              <a:buChar char="v"/>
              <a:defRPr/>
            </a:pPr>
            <a:r>
              <a:rPr lang="en-US" sz="2000">
                <a:solidFill>
                  <a:schemeClr val="tx1">
                    <a:lumMod val="85000"/>
                  </a:schemeClr>
                </a:solidFill>
                <a:latin typeface="Arial"/>
                <a:cs typeface="Arial"/>
              </a:rPr>
              <a:t>Prediction Result</a:t>
            </a:r>
            <a:endParaRPr/>
          </a:p>
          <a:p>
            <a:pPr>
              <a:buFont typeface="Wingdings"/>
              <a:buChar char="v"/>
              <a:defRPr/>
            </a:pPr>
            <a:r>
              <a:rPr lang="en-US" sz="2000">
                <a:solidFill>
                  <a:schemeClr val="tx1">
                    <a:lumMod val="85000"/>
                  </a:schemeClr>
                </a:solidFill>
                <a:latin typeface="Arial"/>
                <a:cs typeface="Arial"/>
              </a:rPr>
              <a:t>Deployment</a:t>
            </a:r>
            <a:endParaRPr/>
          </a:p>
          <a:p>
            <a:pPr>
              <a:buFont typeface="Wingdings"/>
              <a:buChar char="v"/>
              <a:defRPr/>
            </a:pPr>
            <a:r>
              <a:rPr lang="en-US" sz="2000">
                <a:solidFill>
                  <a:schemeClr val="tx1">
                    <a:lumMod val="85000"/>
                  </a:schemeClr>
                </a:solidFill>
                <a:latin typeface="Arial"/>
                <a:cs typeface="Arial"/>
              </a:rPr>
              <a:t>Q &amp; A</a:t>
            </a:r>
            <a:endParaRPr/>
          </a:p>
          <a:p>
            <a:pPr>
              <a:buFont typeface="Wingdings"/>
              <a:buChar char="v"/>
              <a:defRPr/>
            </a:pPr>
            <a:endParaRPr lang="en-US" sz="2000">
              <a:solidFill>
                <a:schemeClr val="tx1">
                  <a:lumMod val="8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36290" y="2312565"/>
            <a:ext cx="10353761" cy="1257300"/>
          </a:xfrm>
        </p:spPr>
        <p:txBody>
          <a:bodyPr/>
          <a:lstStyle/>
          <a:p>
            <a:pPr>
              <a:defRPr/>
            </a:pPr>
            <a:r>
              <a:rPr lang="en-IN">
                <a:solidFill>
                  <a:schemeClr val="accent1">
                    <a:lumMod val="60000"/>
                    <a:lumOff val="40000"/>
                  </a:schemeClr>
                </a:solidFill>
                <a:latin typeface="Arial Rounded MT Bold"/>
              </a:rPr>
              <a:t>OUTPUT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le 3"/>
          <p:cNvSpPr>
            <a:spLocks noGrp="1"/>
          </p:cNvSpPr>
          <p:nvPr>
            <p:ph type="title"/>
          </p:nvPr>
        </p:nvSpPr>
        <p:spPr bwMode="auto"/>
        <p:txBody>
          <a:bodyPr/>
          <a:lstStyle/>
          <a:p>
            <a:pPr>
              <a:defRPr/>
            </a:pPr>
            <a:endParaRPr lang="en-US"/>
          </a:p>
        </p:txBody>
      </p:sp>
      <p:pic>
        <p:nvPicPr>
          <p:cNvPr id="6" name="Picture 5"/>
          <p:cNvPicPr>
            <a:picLocks noChangeAspect="1"/>
          </p:cNvPicPr>
          <p:nvPr/>
        </p:nvPicPr>
        <p:blipFill>
          <a:blip r:embed="rId3"/>
          <a:stretch/>
        </p:blipFill>
        <p:spPr bwMode="auto">
          <a:xfrm>
            <a:off x="332961" y="258417"/>
            <a:ext cx="11526078" cy="648341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le 3"/>
          <p:cNvSpPr>
            <a:spLocks noGrp="1"/>
          </p:cNvSpPr>
          <p:nvPr>
            <p:ph type="title"/>
          </p:nvPr>
        </p:nvSpPr>
        <p:spPr bwMode="auto"/>
        <p:txBody>
          <a:bodyPr/>
          <a:lstStyle/>
          <a:p>
            <a:pPr>
              <a:defRPr/>
            </a:pPr>
            <a:endParaRPr lang="en-US"/>
          </a:p>
        </p:txBody>
      </p:sp>
      <p:pic>
        <p:nvPicPr>
          <p:cNvPr id="6" name="Picture 5"/>
          <p:cNvPicPr>
            <a:picLocks noChangeAspect="1"/>
          </p:cNvPicPr>
          <p:nvPr/>
        </p:nvPicPr>
        <p:blipFill>
          <a:blip r:embed="rId3"/>
          <a:stretch/>
        </p:blipFill>
        <p:spPr bwMode="auto">
          <a:xfrm>
            <a:off x="456897" y="198300"/>
            <a:ext cx="11267557" cy="632052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36290" y="2312565"/>
            <a:ext cx="10353761" cy="1257300"/>
          </a:xfrm>
        </p:spPr>
        <p:txBody>
          <a:bodyPr/>
          <a:lstStyle/>
          <a:p>
            <a:pPr>
              <a:defRPr/>
            </a:pPr>
            <a:r>
              <a:rPr lang="en-IN">
                <a:solidFill>
                  <a:schemeClr val="accent1">
                    <a:lumMod val="60000"/>
                    <a:lumOff val="40000"/>
                  </a:schemeClr>
                </a:solidFill>
                <a:latin typeface="Arial Rounded MT Bold"/>
              </a:rPr>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43523" y="351801"/>
            <a:ext cx="9065211" cy="1015605"/>
          </a:xfrm>
        </p:spPr>
        <p:txBody>
          <a:bodyPr>
            <a:normAutofit/>
          </a:bodyPr>
          <a:lstStyle/>
          <a:p>
            <a:pPr algn="l">
              <a:defRPr/>
            </a:pPr>
            <a:r>
              <a:rPr lang="en-IN" sz="4400" b="1">
                <a:solidFill>
                  <a:schemeClr val="accent1"/>
                </a:solidFill>
                <a:latin typeface="Arial Rounded MT Bold"/>
                <a:cs typeface="Aharoni"/>
              </a:rPr>
              <a:t>Objective</a:t>
            </a:r>
            <a:endParaRPr/>
          </a:p>
        </p:txBody>
      </p:sp>
      <p:sp>
        <p:nvSpPr>
          <p:cNvPr id="3" name="Subtitle 2"/>
          <p:cNvSpPr>
            <a:spLocks noGrp="1"/>
          </p:cNvSpPr>
          <p:nvPr>
            <p:ph type="subTitle" idx="1"/>
          </p:nvPr>
        </p:nvSpPr>
        <p:spPr bwMode="auto">
          <a:xfrm>
            <a:off x="1278414" y="1719744"/>
            <a:ext cx="9440034" cy="4697834"/>
          </a:xfrm>
        </p:spPr>
        <p:txBody>
          <a:bodyPr>
            <a:noAutofit/>
          </a:bodyPr>
          <a:lstStyle/>
          <a:p>
            <a:pPr algn="just">
              <a:defRPr/>
            </a:pPr>
            <a:r>
              <a:rPr lang="en-US" sz="1800">
                <a:solidFill>
                  <a:schemeClr val="tx1">
                    <a:lumMod val="95000"/>
                  </a:schemeClr>
                </a:solidFill>
                <a:latin typeface="Arial"/>
                <a:cs typeface="Arial"/>
              </a:rPr>
              <a:t>In today’s world, data is power. With News companies having terabytes of data stored in servers, everyone is in the quest to discover insights that add value to the organization.  With various examples to quote in which analytics is being used to drive actions, one that stands out is news article classification.</a:t>
            </a:r>
            <a:endParaRPr/>
          </a:p>
          <a:p>
            <a:pPr algn="just">
              <a:defRPr/>
            </a:pPr>
            <a:endParaRPr lang="en-US" sz="1800">
              <a:solidFill>
                <a:schemeClr val="tx1">
                  <a:lumMod val="95000"/>
                </a:schemeClr>
              </a:solidFill>
              <a:latin typeface="Arial"/>
              <a:cs typeface="Arial"/>
            </a:endParaRPr>
          </a:p>
          <a:p>
            <a:pPr algn="just">
              <a:defRPr/>
            </a:pPr>
            <a:r>
              <a:rPr lang="en-US" sz="1800">
                <a:solidFill>
                  <a:schemeClr val="tx1">
                    <a:lumMod val="95000"/>
                  </a:schemeClr>
                </a:solidFill>
                <a:latin typeface="Arial"/>
                <a:cs typeface="Arial"/>
              </a:rPr>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a:t>
            </a:r>
            <a:endParaRPr lang="en-IN" sz="1800">
              <a:solidFill>
                <a:schemeClr val="tx1">
                  <a:lumMod val="9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43523" y="351801"/>
            <a:ext cx="9065211" cy="1015605"/>
          </a:xfrm>
        </p:spPr>
        <p:txBody>
          <a:bodyPr>
            <a:normAutofit/>
          </a:bodyPr>
          <a:lstStyle/>
          <a:p>
            <a:pPr algn="l">
              <a:defRPr/>
            </a:pPr>
            <a:r>
              <a:rPr lang="en-IN" sz="4400" b="1">
                <a:solidFill>
                  <a:schemeClr val="accent1"/>
                </a:solidFill>
                <a:latin typeface="Arial Rounded MT Bold"/>
                <a:cs typeface="Aharoni"/>
              </a:rPr>
              <a:t>Approach</a:t>
            </a:r>
            <a:endParaRPr/>
          </a:p>
        </p:txBody>
      </p:sp>
      <p:sp>
        <p:nvSpPr>
          <p:cNvPr id="3" name="Subtitle 2"/>
          <p:cNvSpPr>
            <a:spLocks noGrp="1"/>
          </p:cNvSpPr>
          <p:nvPr>
            <p:ph type="subTitle" idx="1"/>
          </p:nvPr>
        </p:nvSpPr>
        <p:spPr bwMode="auto">
          <a:xfrm>
            <a:off x="1278414" y="1719744"/>
            <a:ext cx="9440034" cy="4697834"/>
          </a:xfrm>
        </p:spPr>
        <p:txBody>
          <a:bodyPr>
            <a:noAutofit/>
          </a:bodyPr>
          <a:lstStyle/>
          <a:p>
            <a:pPr algn="just">
              <a:defRPr/>
            </a:pPr>
            <a:r>
              <a:rPr lang="en-US" sz="1800">
                <a:latin typeface="Arial"/>
                <a:cs typeface="Arial"/>
              </a:rPr>
              <a:t>Techniques like clustering and associating rule-based algorithms can be applied to group together similar text. The ML algorithms learn the mapping function between the text and the tags based on already categorized data. Algorithms such as SVM, Neural Networks, Random Forest are commonly used for text classification.</a:t>
            </a:r>
            <a:endParaRPr lang="en-IN" sz="1800">
              <a:solidFill>
                <a:schemeClr val="tx1">
                  <a:lumMod val="9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43523" y="351801"/>
            <a:ext cx="9065211" cy="1015605"/>
          </a:xfrm>
        </p:spPr>
        <p:txBody>
          <a:bodyPr>
            <a:normAutofit/>
          </a:bodyPr>
          <a:lstStyle/>
          <a:p>
            <a:pPr algn="l">
              <a:defRPr/>
            </a:pPr>
            <a:r>
              <a:rPr lang="en-IN" sz="4400" b="1">
                <a:solidFill>
                  <a:schemeClr val="accent1"/>
                </a:solidFill>
                <a:latin typeface="Arial Rounded MT Bold"/>
                <a:cs typeface="Aharoni"/>
              </a:rPr>
              <a:t>Result</a:t>
            </a:r>
            <a:endParaRPr/>
          </a:p>
        </p:txBody>
      </p:sp>
      <p:sp>
        <p:nvSpPr>
          <p:cNvPr id="3" name="Subtitle 2"/>
          <p:cNvSpPr>
            <a:spLocks noGrp="1"/>
          </p:cNvSpPr>
          <p:nvPr>
            <p:ph type="subTitle" idx="1"/>
          </p:nvPr>
        </p:nvSpPr>
        <p:spPr bwMode="auto">
          <a:xfrm>
            <a:off x="1278414" y="1719744"/>
            <a:ext cx="9440034" cy="4697834"/>
          </a:xfrm>
        </p:spPr>
        <p:txBody>
          <a:bodyPr>
            <a:noAutofit/>
          </a:bodyPr>
          <a:lstStyle/>
          <a:p>
            <a:pPr algn="just">
              <a:defRPr/>
            </a:pPr>
            <a:r>
              <a:rPr lang="en-US" sz="1800">
                <a:latin typeface="Arial"/>
                <a:cs typeface="Arial"/>
              </a:rPr>
              <a:t>For a given news article, the system should be able to classify them according to various categories like Finance, Sports etc. You have to build a solution that should recognize and classify the news articles based on their labels</a:t>
            </a:r>
            <a:endParaRPr lang="en-IN" sz="1800">
              <a:solidFill>
                <a:schemeClr val="tx1">
                  <a:lumMod val="9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Dataset</a:t>
            </a:r>
            <a:endParaRPr/>
          </a:p>
        </p:txBody>
      </p:sp>
      <p:sp>
        <p:nvSpPr>
          <p:cNvPr id="3" name="Content Placeholder 2"/>
          <p:cNvSpPr>
            <a:spLocks noGrp="1"/>
          </p:cNvSpPr>
          <p:nvPr>
            <p:ph idx="1"/>
          </p:nvPr>
        </p:nvSpPr>
        <p:spPr bwMode="auto"/>
        <p:txBody>
          <a:bodyPr>
            <a:normAutofit/>
          </a:bodyPr>
          <a:lstStyle/>
          <a:p>
            <a:pPr algn="just">
              <a:defRPr/>
            </a:pPr>
            <a:r>
              <a:rPr lang="en-US" sz="1800">
                <a:solidFill>
                  <a:schemeClr val="tx1">
                    <a:lumMod val="95000"/>
                  </a:schemeClr>
                </a:solidFill>
                <a:latin typeface="Arial"/>
                <a:ea typeface="Times New Roman"/>
                <a:cs typeface="Arial"/>
              </a:rPr>
              <a:t>The dataset provided to us contains many rows, and 2 independent features. We aim to predict category of a news. So this clearly is a classification problem, and we will train the classification models to predict the desired outputs based on input News.</a:t>
            </a:r>
            <a:endParaRPr/>
          </a:p>
          <a:p>
            <a:pPr algn="just">
              <a:defRPr/>
            </a:pPr>
            <a:r>
              <a:rPr lang="en-US" sz="1800">
                <a:solidFill>
                  <a:schemeClr val="tx1">
                    <a:lumMod val="95000"/>
                  </a:schemeClr>
                </a:solidFill>
                <a:latin typeface="Arial"/>
                <a:ea typeface="Times New Roman"/>
                <a:cs typeface="Arial"/>
              </a:rPr>
              <a:t>Link: </a:t>
            </a:r>
            <a:r>
              <a:rPr lang="en-US" sz="1800" u="sng">
                <a:solidFill>
                  <a:srgbClr val="FF0000"/>
                </a:solidFill>
                <a:latin typeface="Arial"/>
                <a:ea typeface="Times New Roman"/>
                <a:cs typeface="Arial"/>
                <a:hlinkClick r:id="rId3" tooltip="https://www.kaggle.com/c/learn-ai-bbc/data"/>
              </a:rPr>
              <a:t>https://www.kaggle.com/c/learn-ai-bbc/data</a:t>
            </a:r>
            <a:r>
              <a:rPr lang="en-US" sz="1800">
                <a:solidFill>
                  <a:srgbClr val="FF0000"/>
                </a:solidFill>
                <a:latin typeface="Arial"/>
                <a:ea typeface="Times New Roman"/>
                <a:cs typeface="Arial"/>
              </a:rPr>
              <a:t> </a:t>
            </a:r>
            <a:endParaRPr lang="en-IN" sz="1800">
              <a:solidFill>
                <a:srgbClr val="FF0000"/>
              </a:solidFill>
              <a:latin typeface="Arial"/>
              <a:ea typeface="Times New Roman"/>
              <a:cs typeface="Arial"/>
            </a:endParaRPr>
          </a:p>
          <a:p>
            <a:pPr marL="36900" indent="0" algn="just">
              <a:buNone/>
              <a:defRPr/>
            </a:pPr>
            <a:endParaRPr lang="en-IN" sz="2000">
              <a:solidFill>
                <a:schemeClr val="tx1">
                  <a:lumMod val="9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Data Description</a:t>
            </a:r>
            <a:endParaRPr/>
          </a:p>
        </p:txBody>
      </p:sp>
      <p:sp>
        <p:nvSpPr>
          <p:cNvPr id="3" name="Content Placeholder 2"/>
          <p:cNvSpPr>
            <a:spLocks noGrp="1"/>
          </p:cNvSpPr>
          <p:nvPr>
            <p:ph idx="1"/>
          </p:nvPr>
        </p:nvSpPr>
        <p:spPr bwMode="auto"/>
        <p:txBody>
          <a:bodyPr>
            <a:normAutofit/>
          </a:bodyPr>
          <a:lstStyle/>
          <a:p>
            <a:pPr marL="342900" lvl="0" indent="-342900" algn="just">
              <a:lnSpc>
                <a:spcPct val="103000"/>
              </a:lnSpc>
              <a:spcAft>
                <a:spcPts val="865"/>
              </a:spcAft>
              <a:buSzPts val="1000"/>
              <a:buFont typeface="Symbol"/>
              <a:buChar char=""/>
              <a:tabLst>
                <a:tab pos="457200" algn="l"/>
              </a:tabLst>
              <a:defRPr/>
            </a:pPr>
            <a:r>
              <a:rPr lang="en-IN" sz="1800" b="1">
                <a:solidFill>
                  <a:schemeClr val="tx1">
                    <a:lumMod val="95000"/>
                  </a:schemeClr>
                </a:solidFill>
                <a:latin typeface="Arial"/>
                <a:ea typeface="Times New Roman"/>
                <a:cs typeface="Arial"/>
              </a:rPr>
              <a:t>Article Id</a:t>
            </a:r>
            <a:r>
              <a:rPr lang="en-IN" sz="1800">
                <a:solidFill>
                  <a:schemeClr val="tx1">
                    <a:lumMod val="95000"/>
                  </a:schemeClr>
                </a:solidFill>
                <a:latin typeface="Arial"/>
                <a:ea typeface="Times New Roman"/>
                <a:cs typeface="Arial"/>
              </a:rPr>
              <a:t> – Article id unique given to the record</a:t>
            </a:r>
            <a:endParaRPr/>
          </a:p>
          <a:p>
            <a:pPr marL="342900" lvl="0" indent="-342900" algn="just">
              <a:lnSpc>
                <a:spcPct val="103000"/>
              </a:lnSpc>
              <a:spcAft>
                <a:spcPts val="865"/>
              </a:spcAft>
              <a:buSzPts val="1000"/>
              <a:buFont typeface="Symbol"/>
              <a:buChar char=""/>
              <a:tabLst>
                <a:tab pos="457200" algn="l"/>
              </a:tabLst>
              <a:defRPr/>
            </a:pPr>
            <a:r>
              <a:rPr lang="en-IN" sz="1800" b="1">
                <a:solidFill>
                  <a:schemeClr val="tx1">
                    <a:lumMod val="95000"/>
                  </a:schemeClr>
                </a:solidFill>
                <a:latin typeface="Arial"/>
                <a:ea typeface="Times New Roman"/>
                <a:cs typeface="Arial"/>
              </a:rPr>
              <a:t>Article</a:t>
            </a:r>
            <a:r>
              <a:rPr lang="en-IN" sz="1800">
                <a:solidFill>
                  <a:schemeClr val="tx1">
                    <a:lumMod val="95000"/>
                  </a:schemeClr>
                </a:solidFill>
                <a:latin typeface="Arial"/>
                <a:ea typeface="Times New Roman"/>
                <a:cs typeface="Arial"/>
              </a:rPr>
              <a:t> – Text of the header and article</a:t>
            </a:r>
            <a:endParaRPr/>
          </a:p>
          <a:p>
            <a:pPr marL="342900" lvl="0" indent="-342900" algn="just">
              <a:lnSpc>
                <a:spcPct val="103000"/>
              </a:lnSpc>
              <a:spcAft>
                <a:spcPts val="865"/>
              </a:spcAft>
              <a:buSzPts val="1000"/>
              <a:buFont typeface="Symbol"/>
              <a:buChar char=""/>
              <a:tabLst>
                <a:tab pos="457200" algn="l"/>
              </a:tabLst>
              <a:defRPr/>
            </a:pPr>
            <a:r>
              <a:rPr lang="en-IN" sz="1800" b="1">
                <a:solidFill>
                  <a:schemeClr val="tx1">
                    <a:lumMod val="95000"/>
                  </a:schemeClr>
                </a:solidFill>
                <a:latin typeface="Arial"/>
                <a:ea typeface="Times New Roman"/>
                <a:cs typeface="Arial"/>
              </a:rPr>
              <a:t>Category</a:t>
            </a:r>
            <a:r>
              <a:rPr lang="en-IN" sz="1800">
                <a:solidFill>
                  <a:schemeClr val="tx1">
                    <a:lumMod val="95000"/>
                  </a:schemeClr>
                </a:solidFill>
                <a:latin typeface="Arial"/>
                <a:ea typeface="Times New Roman"/>
                <a:cs typeface="Arial"/>
              </a:rPr>
              <a:t> – Category of the article (tech, business, sport, entertainment, politics)</a:t>
            </a:r>
            <a:endParaRPr/>
          </a:p>
          <a:p>
            <a:pPr marL="36900" indent="0" algn="just">
              <a:buNone/>
              <a:defRPr/>
            </a:pPr>
            <a:endParaRPr lang="en-IN" sz="2000">
              <a:solidFill>
                <a:schemeClr val="tx1">
                  <a:lumMod val="9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Requirements</a:t>
            </a:r>
            <a:endParaRPr/>
          </a:p>
        </p:txBody>
      </p:sp>
      <p:sp>
        <p:nvSpPr>
          <p:cNvPr id="3" name="Content Placeholder 2"/>
          <p:cNvSpPr>
            <a:spLocks noGrp="1"/>
          </p:cNvSpPr>
          <p:nvPr>
            <p:ph idx="1"/>
          </p:nvPr>
        </p:nvSpPr>
        <p:spPr bwMode="auto"/>
        <p:txBody>
          <a:bodyPr>
            <a:noAutofit/>
          </a:bodyPr>
          <a:lstStyle/>
          <a:p>
            <a:pPr algn="l">
              <a:buFont typeface="Arial"/>
              <a:buChar char="•"/>
              <a:defRPr/>
            </a:pPr>
            <a:r>
              <a:rPr lang="en-US" sz="1800" b="0" i="0">
                <a:solidFill>
                  <a:schemeClr val="tx1"/>
                </a:solidFill>
                <a:latin typeface="Arial"/>
                <a:cs typeface="Arial"/>
              </a:rPr>
              <a:t>Python (Programming Language version 3.7+)</a:t>
            </a:r>
            <a:endParaRPr/>
          </a:p>
          <a:p>
            <a:pPr algn="l">
              <a:buFont typeface="Arial"/>
              <a:buChar char="•"/>
              <a:defRPr/>
            </a:pPr>
            <a:r>
              <a:rPr lang="en-US" sz="1800" b="0" i="0">
                <a:solidFill>
                  <a:schemeClr val="tx1"/>
                </a:solidFill>
                <a:latin typeface="Arial"/>
                <a:cs typeface="Arial"/>
              </a:rPr>
              <a:t>Flask (Python Backend Framework)</a:t>
            </a:r>
            <a:endParaRPr/>
          </a:p>
          <a:p>
            <a:pPr algn="l">
              <a:buFont typeface="Arial"/>
              <a:buChar char="•"/>
              <a:defRPr/>
            </a:pPr>
            <a:r>
              <a:rPr lang="en-US" sz="1800" b="0" i="0">
                <a:solidFill>
                  <a:schemeClr val="tx1"/>
                </a:solidFill>
                <a:latin typeface="Arial"/>
                <a:cs typeface="Arial"/>
              </a:rPr>
              <a:t>sklearn</a:t>
            </a:r>
            <a:r>
              <a:rPr lang="en-US" sz="1800" b="0" i="0">
                <a:solidFill>
                  <a:schemeClr val="tx1"/>
                </a:solidFill>
                <a:latin typeface="Arial"/>
                <a:cs typeface="Arial"/>
              </a:rPr>
              <a:t> (Machine Learning Library)</a:t>
            </a:r>
            <a:endParaRPr/>
          </a:p>
          <a:p>
            <a:pPr algn="l">
              <a:buFont typeface="Arial"/>
              <a:buChar char="•"/>
              <a:defRPr/>
            </a:pPr>
            <a:r>
              <a:rPr lang="en-US" sz="1800" b="0" i="0">
                <a:solidFill>
                  <a:schemeClr val="tx1"/>
                </a:solidFill>
                <a:latin typeface="Arial"/>
                <a:cs typeface="Arial"/>
              </a:rPr>
              <a:t>git (Version Control Distribution)</a:t>
            </a:r>
            <a:endParaRPr/>
          </a:p>
          <a:p>
            <a:pPr algn="l">
              <a:buFont typeface="Arial"/>
              <a:buChar char="•"/>
              <a:defRPr/>
            </a:pPr>
            <a:r>
              <a:rPr lang="en-US" sz="1800" b="0" i="0">
                <a:solidFill>
                  <a:schemeClr val="tx1"/>
                </a:solidFill>
                <a:latin typeface="Arial"/>
                <a:cs typeface="Arial"/>
              </a:rPr>
              <a:t>nltk</a:t>
            </a:r>
            <a:r>
              <a:rPr lang="en-US" sz="1800" b="0" i="0">
                <a:solidFill>
                  <a:schemeClr val="tx1"/>
                </a:solidFill>
                <a:latin typeface="Arial"/>
                <a:cs typeface="Arial"/>
              </a:rPr>
              <a:t> (python library for NLP)</a:t>
            </a:r>
            <a:endParaRPr/>
          </a:p>
          <a:p>
            <a:pPr algn="l">
              <a:buFont typeface="Arial"/>
              <a:buChar char="•"/>
              <a:defRPr/>
            </a:pPr>
            <a:r>
              <a:rPr lang="en-US" sz="1800" b="0" i="0">
                <a:solidFill>
                  <a:schemeClr val="tx1"/>
                </a:solidFill>
                <a:latin typeface="Arial"/>
                <a:cs typeface="Arial"/>
              </a:rPr>
              <a:t>pandas (Python Library for Data operations)</a:t>
            </a:r>
            <a:endParaRPr/>
          </a:p>
          <a:p>
            <a:pPr algn="l">
              <a:buFont typeface="Arial"/>
              <a:buChar char="•"/>
              <a:defRPr/>
            </a:pPr>
            <a:r>
              <a:rPr lang="en-US" sz="1800" b="0" i="0">
                <a:solidFill>
                  <a:schemeClr val="tx1"/>
                </a:solidFill>
                <a:latin typeface="Arial"/>
                <a:cs typeface="Arial"/>
              </a:rPr>
              <a:t>NumPy (Python Library for Numerical operations)</a:t>
            </a:r>
            <a:endParaRPr/>
          </a:p>
          <a:p>
            <a:pPr algn="l">
              <a:buFont typeface="Arial"/>
              <a:buChar char="•"/>
              <a:defRPr/>
            </a:pPr>
            <a:r>
              <a:rPr lang="en-US" sz="1800" b="0" i="0">
                <a:solidFill>
                  <a:schemeClr val="tx1"/>
                </a:solidFill>
                <a:latin typeface="Arial"/>
                <a:cs typeface="Arial"/>
              </a:rPr>
              <a:t>VS code (IDE)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l">
              <a:defRPr/>
            </a:pPr>
            <a:r>
              <a:rPr lang="en-IN">
                <a:solidFill>
                  <a:schemeClr val="accent1"/>
                </a:solidFill>
                <a:latin typeface="Arial Rounded MT Bold"/>
              </a:rPr>
              <a:t>Architecture</a:t>
            </a:r>
            <a:endParaRPr/>
          </a:p>
        </p:txBody>
      </p:sp>
      <p:pic>
        <p:nvPicPr>
          <p:cNvPr id="4" name="Content Placeholder 3"/>
          <p:cNvPicPr>
            <a:picLocks noGrp="1"/>
          </p:cNvPicPr>
          <p:nvPr>
            <p:ph idx="1"/>
          </p:nvPr>
        </p:nvPicPr>
        <p:blipFill>
          <a:blip r:embed="rId3"/>
          <a:stretch/>
        </p:blipFill>
        <p:spPr bwMode="auto">
          <a:xfrm>
            <a:off x="1208015" y="2076450"/>
            <a:ext cx="10353761" cy="4374684"/>
          </a:xfrm>
          <a:prstGeom prst="rect">
            <a:avLst/>
          </a:prstGeom>
          <a:effectLst>
            <a:outerShdw blurRad="25400" dir="17880000">
              <a:srgbClr val="000000">
                <a:alpha val="46000"/>
              </a:srgbClr>
            </a:outerShdw>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Arial"/>
        <a:cs typeface="Arial"/>
      </a:majorFont>
      <a:minorFont>
        <a:latin typeface="Goudy Old Style"/>
        <a:ea typeface="Arial"/>
        <a:cs typeface="Arial"/>
      </a:minorFont>
    </a:fontScheme>
    <a:fmtScheme name="Slate">
      <a:fillStyleLst>
        <a:solidFill>
          <a:schemeClr val="phClr"/>
        </a:solidFill>
        <a:gradFill>
          <a:gsLst>
            <a:gs pos="0">
              <a:schemeClr val="phClr">
                <a:tint val="60000"/>
                <a:lumMod val="110000"/>
              </a:schemeClr>
            </a:gs>
            <a:gs pos="100000">
              <a:schemeClr val="phClr">
                <a:tint val="88000"/>
              </a:schemeClr>
            </a:gs>
          </a:gsLst>
          <a:lin ang="5400000" scaled="0"/>
        </a:gradFill>
        <a:gradFill>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blipFill>
          <a:blip r:embed="rId1">
            <a:duotone>
              <a:schemeClr val="phClr">
                <a:shade val="80000"/>
                <a:lumMod val="80000"/>
              </a:schemeClr>
              <a:schemeClr val="phClr">
                <a:tint val="98000"/>
              </a:schemeClr>
            </a:duotone>
          </a:blip>
          <a:stretch/>
        </a:blip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{DD545694-1459-4520-BEDB-76B0934F8381}tf55705232_win32</Template>
  <TotalTime>0</TotalTime>
  <Words>0</Words>
  <Application>ONLYOFFICE/8.0.1.31</Application>
  <DocSecurity>0</DocSecurity>
  <PresentationFormat>Widescreen</PresentationFormat>
  <Paragraphs>0</Paragraphs>
  <Slides>23</Slides>
  <Notes>23</Notes>
  <HiddenSlides>0</HiddenSlides>
  <MMClips>2</MMClips>
  <ScaleCrop>0</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 Sorting</dc:title>
  <dc:subject/>
  <dc:creator>Umang tank</dc:creator>
  <cp:keywords/>
  <dc:description/>
  <dc:identifier/>
  <dc:language/>
  <cp:lastModifiedBy/>
  <cp:revision>12</cp:revision>
  <dcterms:created xsi:type="dcterms:W3CDTF">2022-02-21T17:51:42Z</dcterms:created>
  <dcterms:modified xsi:type="dcterms:W3CDTF">2024-05-03T07:12:01Z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