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i, Smrti" initials="KS" lastIdx="1" clrIdx="0">
    <p:extLst>
      <p:ext uri="{19B8F6BF-5375-455C-9EA6-DF929625EA0E}">
        <p15:presenceInfo xmlns:p15="http://schemas.microsoft.com/office/powerpoint/2012/main" userId="S::smrti.kumari@capgemini.com::4bac195a-3e82-4ff8-be39-96c89a867f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6" d="100"/>
          <a:sy n="66" d="100"/>
        </p:scale>
        <p:origin x="668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05/01/2023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05/01/2023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prajwal.c.s@capgemini.com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linkedin.com/in/prajwal-s-1077301a1" TargetMode="External"/><Relationship Id="rId5" Type="http://schemas.openxmlformats.org/officeDocument/2006/relationships/image" Target="../media/image7.png"/><Relationship Id="rId4" Type="http://schemas.openxmlformats.org/officeDocument/2006/relationships/hyperlink" Target="mailto:88926013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27848" y="3146680"/>
            <a:ext cx="4008437" cy="3420641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100" b="1" dirty="0"/>
              <a:t>Mumbai Dabbawala Food Delivery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/>
              <a:t>Completed end to end case study of Mumbai </a:t>
            </a:r>
            <a:r>
              <a:rPr lang="en-IN" altLang="en-US" sz="1100" dirty="0" err="1"/>
              <a:t>Dabbawala</a:t>
            </a:r>
            <a:r>
              <a:rPr lang="en-IN" altLang="en-US" sz="1100" dirty="0"/>
              <a:t> food with  the help of Spring boot and </a:t>
            </a:r>
            <a:r>
              <a:rPr lang="en-IN" altLang="en-US" sz="1100" dirty="0" err="1"/>
              <a:t>Postgre</a:t>
            </a:r>
            <a:r>
              <a:rPr lang="en-IN" altLang="en-US" sz="1100" dirty="0"/>
              <a:t> SQL database, React framework used for user interface</a:t>
            </a:r>
            <a:r>
              <a:rPr lang="en-US" altLang="en-US" sz="1100" dirty="0"/>
              <a:t>.</a:t>
            </a:r>
          </a:p>
          <a:p>
            <a:pPr>
              <a:lnSpc>
                <a:spcPct val="114000"/>
              </a:lnSpc>
            </a:pPr>
            <a:r>
              <a:rPr lang="en-US" altLang="nl-NL" sz="1100" b="1" dirty="0"/>
              <a:t>Designed Static and Dynamic Web Pages</a:t>
            </a:r>
            <a:endParaRPr lang="en-US" altLang="nl-NL" sz="1100" dirty="0"/>
          </a:p>
          <a:p>
            <a:pPr marL="88900" lvl="1" indent="0">
              <a:buNone/>
            </a:pPr>
            <a:r>
              <a:rPr lang="en-US" sz="1100" dirty="0"/>
              <a:t>Where Customers can order food based on their preference.</a:t>
            </a:r>
          </a:p>
          <a:p>
            <a:pPr marL="88900" lvl="1" indent="0">
              <a:buNone/>
            </a:pPr>
            <a:r>
              <a:rPr lang="en-US" sz="1100" dirty="0"/>
              <a:t>Developed website with HTML5 and CSS3 along with React framework to make website interactive and colorful.</a:t>
            </a:r>
            <a:endParaRPr lang="en-IN" sz="1100" dirty="0"/>
          </a:p>
          <a:p>
            <a:pPr>
              <a:lnSpc>
                <a:spcPct val="114000"/>
              </a:lnSpc>
            </a:pPr>
            <a:endParaRPr lang="en-IN" altLang="nl-NL" sz="1100" b="1" dirty="0"/>
          </a:p>
          <a:p>
            <a:pPr eaLnBrk="1" hangingPunct="1">
              <a:lnSpc>
                <a:spcPct val="114000"/>
              </a:lnSpc>
            </a:pPr>
            <a:endParaRPr lang="en-IN" altLang="en-US" sz="1100" baseline="-25000" dirty="0"/>
          </a:p>
          <a:p>
            <a:pPr eaLnBrk="1" hangingPunct="1">
              <a:lnSpc>
                <a:spcPct val="114000"/>
              </a:lnSpc>
            </a:pPr>
            <a:endParaRPr lang="en-US" altLang="nl-NL" sz="1100" b="1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US" altLang="nl-NL" sz="11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100" dirty="0"/>
            </a:br>
            <a:br>
              <a:rPr lang="en-US" altLang="nl-NL" sz="1100" dirty="0"/>
            </a:br>
            <a:endParaRPr lang="nl-NL" altLang="nl-NL" sz="11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282" y="666181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534" y="1348032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296" y="1595226"/>
            <a:ext cx="2373313" cy="325438"/>
          </a:xfrm>
        </p:spPr>
        <p:txBody>
          <a:bodyPr/>
          <a:lstStyle/>
          <a:p>
            <a:pPr eaLnBrk="1" hangingPunct="1"/>
            <a:r>
              <a:rPr lang="nl-NL" altLang="nl-NL" dirty="0">
                <a:hlinkClick r:id="rId3"/>
              </a:rPr>
              <a:t>xxxxxxxxxx@capgemini.com</a:t>
            </a:r>
            <a:r>
              <a:rPr lang="nl-NL" altLang="nl-NL" dirty="0"/>
              <a:t> 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902" y="1836738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nl-NL" altLang="nl-NL" dirty="0">
                <a:hlinkClick r:id="rId4"/>
              </a:rPr>
              <a:t>xxxxxxx300</a:t>
            </a:r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8275" y="2955341"/>
            <a:ext cx="4321573" cy="3705820"/>
          </a:xfrm>
        </p:spPr>
        <p:txBody>
          <a:bodyPr/>
          <a:lstStyle/>
          <a:p>
            <a:r>
              <a:rPr lang="en-US" altLang="en-US" sz="1100" dirty="0"/>
              <a:t> </a:t>
            </a:r>
            <a:r>
              <a:rPr lang="en-US" altLang="en-US" sz="1100" b="1" dirty="0"/>
              <a:t>Full Stack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Hands on experience in developing web pages using </a:t>
            </a:r>
            <a:r>
              <a:rPr lang="en-US" sz="1100" b="1" dirty="0"/>
              <a:t>HTML5, CSS3, Object Oriented Java script, ES6,  JSON, XML</a:t>
            </a:r>
            <a:r>
              <a:rPr lang="en-US" sz="1100" dirty="0"/>
              <a:t>. </a:t>
            </a: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ReactJS , Java Microservice Development using Spring framework on an intermediate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</a:t>
            </a:r>
            <a:r>
              <a:rPr lang="en-US" altLang="en-US" sz="1000" dirty="0"/>
              <a:t>.</a:t>
            </a:r>
          </a:p>
          <a:p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Bachelor of Engineering 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</a:rPr>
              <a:t>Computer Science</a:t>
            </a:r>
            <a:r>
              <a:rPr lang="en-US" altLang="nl-NL" sz="1000" dirty="0"/>
              <a:t>: 2017- 2021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React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Backend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Hibernate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REST-API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MySQL,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Postgres 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Tools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SpringTool</a:t>
            </a:r>
            <a:r>
              <a:rPr lang="en-US" altLang="nl-NL" sz="1000" dirty="0"/>
              <a:t> ,Visual </a:t>
            </a:r>
            <a:r>
              <a:rPr lang="en-US" altLang="nl-NL" sz="1000" dirty="0" err="1"/>
              <a:t>Studio,Swagger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Good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179" name="Picture 7"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968115" y="6361453"/>
            <a:ext cx="421531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684" y="6405273"/>
            <a:ext cx="34942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2" name="Picture 4" descr="Free icon download | Linkedin">
            <a:hlinkClick r:id="rId6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2" y="1613142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B988C9-7F0C-402B-84F7-AA872A7D606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PRAJWAL S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4F59C38-AED3-9862-7A68-52D93B44A745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8" b="22268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fd33c62d-2c11-46e7-88a2-e90fa986d9d0"/>
    <ds:schemaRef ds:uri="47da6acf-edf2-43bc-9595-f721a214a14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41952</TotalTime>
  <Words>240</Words>
  <Application>Microsoft Office PowerPoint</Application>
  <PresentationFormat>Widescreen</PresentationFormat>
  <Paragraphs>71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S, Prajwal</cp:lastModifiedBy>
  <cp:revision>126</cp:revision>
  <dcterms:created xsi:type="dcterms:W3CDTF">2017-12-08T05:27:40Z</dcterms:created>
  <dcterms:modified xsi:type="dcterms:W3CDTF">2023-01-05T10:35:14Z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