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0" d="100"/>
          <a:sy n="80" d="100"/>
        </p:scale>
        <p:origin x="64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BB88A2-625C-4A53-AB08-25D4C2EDDF31}"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0A0EC-9D28-4769-B898-9F0180CF1E0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391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B88A2-625C-4A53-AB08-25D4C2EDDF31}"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0A0EC-9D28-4769-B898-9F0180CF1E09}" type="slidenum">
              <a:rPr lang="en-US" smtClean="0"/>
              <a:t>‹#›</a:t>
            </a:fld>
            <a:endParaRPr lang="en-US"/>
          </a:p>
        </p:txBody>
      </p:sp>
    </p:spTree>
    <p:extLst>
      <p:ext uri="{BB962C8B-B14F-4D97-AF65-F5344CB8AC3E}">
        <p14:creationId xmlns:p14="http://schemas.microsoft.com/office/powerpoint/2010/main" val="326023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B88A2-625C-4A53-AB08-25D4C2EDDF31}"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0A0EC-9D28-4769-B898-9F0180CF1E09}" type="slidenum">
              <a:rPr lang="en-US" smtClean="0"/>
              <a:t>‹#›</a:t>
            </a:fld>
            <a:endParaRPr lang="en-US"/>
          </a:p>
        </p:txBody>
      </p:sp>
    </p:spTree>
    <p:extLst>
      <p:ext uri="{BB962C8B-B14F-4D97-AF65-F5344CB8AC3E}">
        <p14:creationId xmlns:p14="http://schemas.microsoft.com/office/powerpoint/2010/main" val="116574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BB88A2-625C-4A53-AB08-25D4C2EDDF31}"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0A0EC-9D28-4769-B898-9F0180CF1E09}" type="slidenum">
              <a:rPr lang="en-US" smtClean="0"/>
              <a:t>‹#›</a:t>
            </a:fld>
            <a:endParaRPr lang="en-US"/>
          </a:p>
        </p:txBody>
      </p:sp>
    </p:spTree>
    <p:extLst>
      <p:ext uri="{BB962C8B-B14F-4D97-AF65-F5344CB8AC3E}">
        <p14:creationId xmlns:p14="http://schemas.microsoft.com/office/powerpoint/2010/main" val="304084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BB88A2-625C-4A53-AB08-25D4C2EDDF31}" type="datetimeFigureOut">
              <a:rPr lang="en-US" smtClean="0"/>
              <a:t>11/12/2021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0A0EC-9D28-4769-B898-9F0180CF1E0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09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BB88A2-625C-4A53-AB08-25D4C2EDDF31}"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0A0EC-9D28-4769-B898-9F0180CF1E09}" type="slidenum">
              <a:rPr lang="en-US" smtClean="0"/>
              <a:t>‹#›</a:t>
            </a:fld>
            <a:endParaRPr lang="en-US"/>
          </a:p>
        </p:txBody>
      </p:sp>
    </p:spTree>
    <p:extLst>
      <p:ext uri="{BB962C8B-B14F-4D97-AF65-F5344CB8AC3E}">
        <p14:creationId xmlns:p14="http://schemas.microsoft.com/office/powerpoint/2010/main" val="861430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BB88A2-625C-4A53-AB08-25D4C2EDDF31}" type="datetimeFigureOut">
              <a:rPr lang="en-US" smtClean="0"/>
              <a:t>11/12/2021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80A0EC-9D28-4769-B898-9F0180CF1E09}" type="slidenum">
              <a:rPr lang="en-US" smtClean="0"/>
              <a:t>‹#›</a:t>
            </a:fld>
            <a:endParaRPr lang="en-US"/>
          </a:p>
        </p:txBody>
      </p:sp>
    </p:spTree>
    <p:extLst>
      <p:ext uri="{BB962C8B-B14F-4D97-AF65-F5344CB8AC3E}">
        <p14:creationId xmlns:p14="http://schemas.microsoft.com/office/powerpoint/2010/main" val="321030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BB88A2-625C-4A53-AB08-25D4C2EDDF31}" type="datetimeFigureOut">
              <a:rPr lang="en-US" smtClean="0"/>
              <a:t>11/12/2021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80A0EC-9D28-4769-B898-9F0180CF1E09}" type="slidenum">
              <a:rPr lang="en-US" smtClean="0"/>
              <a:t>‹#›</a:t>
            </a:fld>
            <a:endParaRPr lang="en-US"/>
          </a:p>
        </p:txBody>
      </p:sp>
    </p:spTree>
    <p:extLst>
      <p:ext uri="{BB962C8B-B14F-4D97-AF65-F5344CB8AC3E}">
        <p14:creationId xmlns:p14="http://schemas.microsoft.com/office/powerpoint/2010/main" val="739986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3BB88A2-625C-4A53-AB08-25D4C2EDDF31}" type="datetimeFigureOut">
              <a:rPr lang="en-US" smtClean="0"/>
              <a:t>11/12/2021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680A0EC-9D28-4769-B898-9F0180CF1E09}" type="slidenum">
              <a:rPr lang="en-US" smtClean="0"/>
              <a:t>‹#›</a:t>
            </a:fld>
            <a:endParaRPr lang="en-US"/>
          </a:p>
        </p:txBody>
      </p:sp>
    </p:spTree>
    <p:extLst>
      <p:ext uri="{BB962C8B-B14F-4D97-AF65-F5344CB8AC3E}">
        <p14:creationId xmlns:p14="http://schemas.microsoft.com/office/powerpoint/2010/main" val="345621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3BB88A2-625C-4A53-AB08-25D4C2EDDF31}" type="datetimeFigureOut">
              <a:rPr lang="en-US" smtClean="0"/>
              <a:t>11/12/2021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680A0EC-9D28-4769-B898-9F0180CF1E09}" type="slidenum">
              <a:rPr lang="en-US" smtClean="0"/>
              <a:t>‹#›</a:t>
            </a:fld>
            <a:endParaRPr lang="en-US"/>
          </a:p>
        </p:txBody>
      </p:sp>
    </p:spTree>
    <p:extLst>
      <p:ext uri="{BB962C8B-B14F-4D97-AF65-F5344CB8AC3E}">
        <p14:creationId xmlns:p14="http://schemas.microsoft.com/office/powerpoint/2010/main" val="373372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BB88A2-625C-4A53-AB08-25D4C2EDDF31}" type="datetimeFigureOut">
              <a:rPr lang="en-US" smtClean="0"/>
              <a:t>11/12/2021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0A0EC-9D28-4769-B898-9F0180CF1E09}" type="slidenum">
              <a:rPr lang="en-US" smtClean="0"/>
              <a:t>‹#›</a:t>
            </a:fld>
            <a:endParaRPr lang="en-US"/>
          </a:p>
        </p:txBody>
      </p:sp>
    </p:spTree>
    <p:extLst>
      <p:ext uri="{BB962C8B-B14F-4D97-AF65-F5344CB8AC3E}">
        <p14:creationId xmlns:p14="http://schemas.microsoft.com/office/powerpoint/2010/main" val="27804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BB88A2-625C-4A53-AB08-25D4C2EDDF31}" type="datetimeFigureOut">
              <a:rPr lang="en-US" smtClean="0"/>
              <a:t>11/12/2021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680A0EC-9D28-4769-B898-9F0180CF1E0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64435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5404" y="1219200"/>
            <a:ext cx="9913095" cy="1221708"/>
          </a:xfrm>
        </p:spPr>
        <p:txBody>
          <a:bodyPr/>
          <a:lstStyle/>
          <a:p>
            <a:pPr algn="ctr"/>
            <a:r>
              <a:rPr lang="en-US" dirty="0"/>
              <a:t>Netzwerk Academy</a:t>
            </a:r>
          </a:p>
        </p:txBody>
      </p:sp>
      <p:sp>
        <p:nvSpPr>
          <p:cNvPr id="3" name="Subtitle 2"/>
          <p:cNvSpPr>
            <a:spLocks noGrp="1"/>
          </p:cNvSpPr>
          <p:nvPr>
            <p:ph type="subTitle" idx="1"/>
          </p:nvPr>
        </p:nvSpPr>
        <p:spPr>
          <a:xfrm>
            <a:off x="1202580" y="2998290"/>
            <a:ext cx="8825658" cy="1221708"/>
          </a:xfrm>
        </p:spPr>
        <p:txBody>
          <a:bodyPr>
            <a:noAutofit/>
          </a:bodyPr>
          <a:lstStyle/>
          <a:p>
            <a:pPr algn="ctr"/>
            <a:r>
              <a:rPr lang="en-GB" sz="3000" dirty="0">
                <a:solidFill>
                  <a:srgbClr val="C00000"/>
                </a:solidFill>
                <a:latin typeface="Times New Roman" panose="02020603050405020304" pitchFamily="18" charset="0"/>
                <a:cs typeface="Times New Roman" panose="02020603050405020304" pitchFamily="18" charset="0"/>
              </a:rPr>
              <a:t>Name : Prajwal t h</a:t>
            </a:r>
          </a:p>
          <a:p>
            <a:pPr algn="ctr"/>
            <a:r>
              <a:rPr lang="en-GB" sz="3000" dirty="0">
                <a:solidFill>
                  <a:srgbClr val="C00000"/>
                </a:solidFill>
                <a:latin typeface="Times New Roman" panose="02020603050405020304" pitchFamily="18" charset="0"/>
                <a:cs typeface="Times New Roman" panose="02020603050405020304" pitchFamily="18" charset="0"/>
              </a:rPr>
              <a:t>Topic : basics of tableau</a:t>
            </a:r>
            <a:endParaRPr lang="en-US" sz="3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377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TABLEAU</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64784"/>
            <a:ext cx="10058400" cy="4023360"/>
          </a:xfrm>
        </p:spPr>
        <p:txBody>
          <a:bodyPr>
            <a:normAutofit fontScale="85000" lnSpcReduction="10000"/>
          </a:bodyPr>
          <a:lstStyle/>
          <a:p>
            <a:pPr marL="0" indent="0">
              <a:lnSpc>
                <a:spcPct val="160000"/>
              </a:lnSpc>
              <a:buNone/>
            </a:pPr>
            <a:r>
              <a:rPr lang="en-US" dirty="0">
                <a:solidFill>
                  <a:schemeClr val="tx1"/>
                </a:solidFill>
                <a:latin typeface="Times New Roman" panose="02020603050405020304" pitchFamily="18" charset="0"/>
                <a:cs typeface="Times New Roman" panose="02020603050405020304" pitchFamily="18" charset="0"/>
              </a:rPr>
              <a:t>Tableau is the rapidly growing visualization tool used for different business application. It is high in demand software due to its easy access to use. It is widely used in Business Intelligence.</a:t>
            </a:r>
          </a:p>
          <a:p>
            <a:pPr marL="0" indent="0">
              <a:lnSpc>
                <a:spcPct val="160000"/>
              </a:lnSpc>
              <a:buNone/>
            </a:pPr>
            <a:r>
              <a:rPr lang="en-GB" dirty="0">
                <a:solidFill>
                  <a:schemeClr val="tx1"/>
                </a:solidFill>
                <a:latin typeface="Times New Roman" panose="02020603050405020304" pitchFamily="18" charset="0"/>
                <a:cs typeface="Times New Roman" panose="02020603050405020304" pitchFamily="18" charset="0"/>
              </a:rPr>
              <a:t>Tableau is  a</a:t>
            </a:r>
            <a:r>
              <a:rPr lang="en-GB" dirty="0">
                <a:latin typeface="Times New Roman" panose="02020603050405020304" pitchFamily="18" charset="0"/>
                <a:cs typeface="Times New Roman" panose="02020603050405020304" pitchFamily="18" charset="0"/>
              </a:rPr>
              <a:t>n easy, Powerful and fast   BI tool which coverts raw data into meaningful information and helps in taking important business decision. The best part about tableau is that there is no prior coding knowledge required in order to learn this.</a:t>
            </a:r>
          </a:p>
          <a:p>
            <a:pPr marL="0" indent="0">
              <a:lnSpc>
                <a:spcPct val="160000"/>
              </a:lnSpc>
              <a:buNone/>
            </a:pPr>
            <a:r>
              <a:rPr lang="en-GB" dirty="0">
                <a:latin typeface="Times New Roman" panose="02020603050405020304" pitchFamily="18" charset="0"/>
                <a:cs typeface="Times New Roman" panose="02020603050405020304" pitchFamily="18" charset="0"/>
              </a:rPr>
              <a:t>Analysis with the help of tableau because the visualisations created are in the form of worksheets and dashboards</a:t>
            </a:r>
          </a:p>
          <a:p>
            <a:pPr marL="0" indent="0">
              <a:lnSpc>
                <a:spcPct val="160000"/>
              </a:lnSpc>
              <a:buNone/>
            </a:pPr>
            <a:endParaRPr lang="en-GB" dirty="0">
              <a:latin typeface="Times New Roman" panose="02020603050405020304" pitchFamily="18" charset="0"/>
              <a:cs typeface="Times New Roman" panose="02020603050405020304" pitchFamily="18" charset="0"/>
            </a:endParaRPr>
          </a:p>
          <a:p>
            <a:pPr marL="0" indent="0">
              <a:lnSpc>
                <a:spcPct val="160000"/>
              </a:lnSpc>
              <a:buNone/>
            </a:pPr>
            <a:r>
              <a:rPr lang="en-GB" dirty="0">
                <a:latin typeface="Times New Roman" panose="02020603050405020304" pitchFamily="18" charset="0"/>
                <a:cs typeface="Times New Roman" panose="02020603050405020304" pitchFamily="18" charset="0"/>
              </a:rPr>
              <a:t>In the visual analytics, TABLEAU is the market leader</a:t>
            </a:r>
          </a:p>
          <a:p>
            <a:pPr marL="0" indent="0">
              <a:buNone/>
            </a:pPr>
            <a:endParaRPr lang="en-GB" dirty="0"/>
          </a:p>
          <a:p>
            <a:pPr marL="0" indent="0">
              <a:buNone/>
            </a:pPr>
            <a:endParaRPr lang="en-GB" dirty="0"/>
          </a:p>
          <a:p>
            <a:pPr marL="0" indent="0">
              <a:buNone/>
            </a:pPr>
            <a:endParaRPr lang="en-US" dirty="0"/>
          </a:p>
        </p:txBody>
      </p:sp>
    </p:spTree>
    <p:extLst>
      <p:ext uri="{BB962C8B-B14F-4D97-AF65-F5344CB8AC3E}">
        <p14:creationId xmlns:p14="http://schemas.microsoft.com/office/powerpoint/2010/main" val="111280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741823-0301-4272-979B-3898B52763BE}"/>
              </a:ext>
            </a:extLst>
          </p:cNvPr>
          <p:cNvPicPr>
            <a:picLocks noChangeAspect="1"/>
          </p:cNvPicPr>
          <p:nvPr/>
        </p:nvPicPr>
        <p:blipFill>
          <a:blip r:embed="rId2"/>
          <a:stretch>
            <a:fillRect/>
          </a:stretch>
        </p:blipFill>
        <p:spPr>
          <a:xfrm>
            <a:off x="685800" y="238125"/>
            <a:ext cx="11167009" cy="5915025"/>
          </a:xfrm>
          <a:prstGeom prst="rect">
            <a:avLst/>
          </a:prstGeom>
        </p:spPr>
      </p:pic>
    </p:spTree>
    <p:extLst>
      <p:ext uri="{BB962C8B-B14F-4D97-AF65-F5344CB8AC3E}">
        <p14:creationId xmlns:p14="http://schemas.microsoft.com/office/powerpoint/2010/main" val="3225798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DATA VISUALIZATION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nSpc>
                <a:spcPct val="150000"/>
              </a:lnSpc>
              <a:buNone/>
            </a:pPr>
            <a:r>
              <a:rPr lang="en-GB" dirty="0">
                <a:latin typeface="Times New Roman" panose="02020603050405020304" pitchFamily="18" charset="0"/>
                <a:cs typeface="Times New Roman" panose="02020603050405020304" pitchFamily="18" charset="0"/>
              </a:rPr>
              <a:t>	Data visualization is </a:t>
            </a:r>
            <a:r>
              <a:rPr lang="en-GB" b="1" dirty="0">
                <a:latin typeface="Times New Roman" panose="02020603050405020304" pitchFamily="18" charset="0"/>
                <a:cs typeface="Times New Roman" panose="02020603050405020304" pitchFamily="18" charset="0"/>
              </a:rPr>
              <a:t>the process of translating large data sets and metrics into charts, graphs and other visuals</a:t>
            </a:r>
            <a:r>
              <a:rPr lang="en-GB" dirty="0">
                <a:latin typeface="Times New Roman" panose="02020603050405020304" pitchFamily="18" charset="0"/>
                <a:cs typeface="Times New Roman" panose="02020603050405020304" pitchFamily="18" charset="0"/>
              </a:rPr>
              <a:t>. The resulting visual representation of data makes it easier to identify and share real-time trends, outliers, and new insights about the information represented in the data.</a:t>
            </a:r>
          </a:p>
          <a:p>
            <a:pPr marL="0" indent="0">
              <a:lnSpc>
                <a:spcPct val="150000"/>
              </a:lnSpc>
              <a:buNone/>
            </a:pPr>
            <a:r>
              <a:rPr lang="en-GB" dirty="0">
                <a:latin typeface="Times New Roman" panose="02020603050405020304" pitchFamily="18" charset="0"/>
                <a:cs typeface="Times New Roman" panose="02020603050405020304" pitchFamily="18" charset="0"/>
              </a:rPr>
              <a:t>	In simple words, data visualisation converts the raw data into a pictorial representation of the same which makes the data look more attractive, more presentable and helps in making the good decisions about the data.</a:t>
            </a:r>
          </a:p>
          <a:p>
            <a:pPr marL="0" indent="0">
              <a:lnSpc>
                <a:spcPct val="150000"/>
              </a:lnSpc>
              <a:buNone/>
            </a:pPr>
            <a:r>
              <a:rPr lang="en-GB" dirty="0">
                <a:latin typeface="Times New Roman" panose="02020603050405020304" pitchFamily="18" charset="0"/>
                <a:cs typeface="Times New Roman" panose="02020603050405020304" pitchFamily="18" charset="0"/>
              </a:rPr>
              <a:t>Example of data visualization tool are Power BI , Qlik Sense.</a:t>
            </a:r>
          </a:p>
          <a:p>
            <a:pPr marL="0" indent="0">
              <a:buNone/>
            </a:pPr>
            <a:endParaRPr lang="en-US" dirty="0"/>
          </a:p>
        </p:txBody>
      </p:sp>
    </p:spTree>
    <p:extLst>
      <p:ext uri="{BB962C8B-B14F-4D97-AF65-F5344CB8AC3E}">
        <p14:creationId xmlns:p14="http://schemas.microsoft.com/office/powerpoint/2010/main" val="3174539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530" y="381000"/>
            <a:ext cx="10058400" cy="946785"/>
          </a:xfrm>
        </p:spPr>
        <p:txBody>
          <a:bodyPr>
            <a:normAutofit/>
          </a:bodyPr>
          <a:lstStyle/>
          <a:p>
            <a:pPr algn="ctr"/>
            <a:r>
              <a:rPr lang="en-GB" sz="4000" b="1" dirty="0">
                <a:latin typeface="Times New Roman" panose="02020603050405020304" pitchFamily="18" charset="0"/>
                <a:cs typeface="Times New Roman" panose="02020603050405020304" pitchFamily="18" charset="0"/>
              </a:rPr>
              <a:t>PROCESS FLOW OF BI PROJECT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GB" b="1" u="sng" dirty="0">
                <a:latin typeface="Times New Roman" panose="02020603050405020304" pitchFamily="18" charset="0"/>
                <a:cs typeface="Times New Roman" panose="02020603050405020304" pitchFamily="18" charset="0"/>
              </a:rPr>
              <a:t>BUSINESS UNDERSTANDING</a:t>
            </a:r>
          </a:p>
          <a:p>
            <a:pPr marL="0" indent="0">
              <a:buNone/>
            </a:pPr>
            <a:r>
              <a:rPr lang="en-GB" dirty="0">
                <a:latin typeface="Times New Roman" panose="02020603050405020304" pitchFamily="18" charset="0"/>
                <a:cs typeface="Times New Roman" panose="02020603050405020304" pitchFamily="18" charset="0"/>
              </a:rPr>
              <a:t>	One can work on a particular dataset given by the company or something. But, there are various insights which are hidden under the domain to which data belongs. So, in order to have a good analysis, one should always understand that what the domain/business is about and how the things work there etc. </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b="1" u="sng" dirty="0">
                <a:latin typeface="Times New Roman" panose="02020603050405020304" pitchFamily="18" charset="0"/>
                <a:cs typeface="Times New Roman" panose="02020603050405020304" pitchFamily="18" charset="0"/>
              </a:rPr>
              <a:t>DATA PREPARATION</a:t>
            </a:r>
          </a:p>
          <a:p>
            <a:pPr marL="0" indent="0">
              <a:buNone/>
            </a:pPr>
            <a:r>
              <a:rPr lang="en-GB" dirty="0">
                <a:latin typeface="Times New Roman" panose="02020603050405020304" pitchFamily="18" charset="0"/>
                <a:cs typeface="Times New Roman" panose="02020603050405020304" pitchFamily="18" charset="0"/>
              </a:rPr>
              <a:t>	After gathering an ample amount of knowledge of the domain , we need to start working on the data now. There are many tasks which come under this part like Removing duplicates , collecting data etc.</a:t>
            </a:r>
          </a:p>
        </p:txBody>
      </p:sp>
    </p:spTree>
    <p:extLst>
      <p:ext uri="{BB962C8B-B14F-4D97-AF65-F5344CB8AC3E}">
        <p14:creationId xmlns:p14="http://schemas.microsoft.com/office/powerpoint/2010/main" val="2249420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PROCESS FLOW OF BI PROJECT</a:t>
            </a:r>
            <a:endParaRPr lang="en-US" dirty="0"/>
          </a:p>
        </p:txBody>
      </p:sp>
      <p:sp>
        <p:nvSpPr>
          <p:cNvPr id="3" name="Content Placeholder 2"/>
          <p:cNvSpPr>
            <a:spLocks noGrp="1"/>
          </p:cNvSpPr>
          <p:nvPr>
            <p:ph idx="1"/>
          </p:nvPr>
        </p:nvSpPr>
        <p:spPr/>
        <p:txBody>
          <a:bodyPr/>
          <a:lstStyle/>
          <a:p>
            <a:pPr marL="0" indent="0">
              <a:buNone/>
            </a:pPr>
            <a:r>
              <a:rPr lang="en-GB" b="1" u="sng" dirty="0">
                <a:latin typeface="Times New Roman" panose="02020603050405020304" pitchFamily="18" charset="0"/>
                <a:cs typeface="Times New Roman" panose="02020603050405020304" pitchFamily="18" charset="0"/>
              </a:rPr>
              <a:t>MODELLING</a:t>
            </a:r>
          </a:p>
          <a:p>
            <a:pPr marL="0" indent="0">
              <a:buNone/>
            </a:pPr>
            <a:r>
              <a:rPr lang="en-GB" dirty="0">
                <a:latin typeface="Times New Roman" panose="02020603050405020304" pitchFamily="18" charset="0"/>
                <a:cs typeface="Times New Roman" panose="02020603050405020304" pitchFamily="18" charset="0"/>
              </a:rPr>
              <a:t>	As we know that our data is ready ,now we need to apply all the operations , formulas and functions etc. which are required to achieve the result stated by the organisation.</a:t>
            </a:r>
          </a:p>
          <a:p>
            <a:pPr marL="0" indent="0">
              <a:buNone/>
            </a:pPr>
            <a:endParaRPr lang="en-GB" dirty="0">
              <a:latin typeface="Times New Roman" panose="02020603050405020304" pitchFamily="18" charset="0"/>
              <a:cs typeface="Times New Roman" panose="02020603050405020304" pitchFamily="18" charset="0"/>
            </a:endParaRPr>
          </a:p>
          <a:p>
            <a:pPr marL="0" indent="0">
              <a:buNone/>
            </a:pPr>
            <a:r>
              <a:rPr lang="en-GB" b="1" u="sng" dirty="0">
                <a:latin typeface="Times New Roman" panose="02020603050405020304" pitchFamily="18" charset="0"/>
                <a:cs typeface="Times New Roman" panose="02020603050405020304" pitchFamily="18" charset="0"/>
              </a:rPr>
              <a:t>EVALUATION</a:t>
            </a:r>
          </a:p>
          <a:p>
            <a:pPr marL="0" indent="0">
              <a:buNone/>
            </a:pPr>
            <a:r>
              <a:rPr lang="en-GB" dirty="0">
                <a:latin typeface="Times New Roman" panose="02020603050405020304" pitchFamily="18" charset="0"/>
                <a:cs typeface="Times New Roman" panose="02020603050405020304" pitchFamily="18" charset="0"/>
              </a:rPr>
              <a:t>	This is the last part of the process here.  In this part , all the evaluations and report building of the data takes place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758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9062" y="2550193"/>
            <a:ext cx="8946541" cy="3136231"/>
          </a:xfrm>
        </p:spPr>
        <p:txBody>
          <a:bodyPr>
            <a:normAutofit/>
          </a:bodyPr>
          <a:lstStyle/>
          <a:p>
            <a:pPr marL="0" indent="0" algn="ctr">
              <a:buNone/>
            </a:pPr>
            <a:r>
              <a:rPr lang="en-GB" sz="7200" dirty="0">
                <a:latin typeface="Times New Roman" panose="02020603050405020304" pitchFamily="18" charset="0"/>
                <a:cs typeface="Times New Roman" panose="02020603050405020304" pitchFamily="18" charset="0"/>
              </a:rPr>
              <a:t>THANK YOU…</a:t>
            </a: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0600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61</TotalTime>
  <Words>41</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Times New Roman</vt:lpstr>
      <vt:lpstr>Retrospect</vt:lpstr>
      <vt:lpstr>Netzwerk Academy</vt:lpstr>
      <vt:lpstr>TABLEAU</vt:lpstr>
      <vt:lpstr>PowerPoint Presentation</vt:lpstr>
      <vt:lpstr>DATA VISUALIZATION</vt:lpstr>
      <vt:lpstr>PROCESS FLOW OF BI PROJECT</vt:lpstr>
      <vt:lpstr>PROCESS FLOW OF BI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dc:title>
  <dc:creator>asus</dc:creator>
  <cp:lastModifiedBy>Prajwal TH</cp:lastModifiedBy>
  <cp:revision>10</cp:revision>
  <dcterms:created xsi:type="dcterms:W3CDTF">2021-10-29T12:55:37Z</dcterms:created>
  <dcterms:modified xsi:type="dcterms:W3CDTF">2021-11-12T14:06:59Z</dcterms:modified>
</cp:coreProperties>
</file>