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3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2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BB88A2-625C-4A53-AB08-25D4C2EDDF3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80A0EC-9D28-4769-B898-9F0180CF1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404" y="1219200"/>
            <a:ext cx="9913095" cy="1221708"/>
          </a:xfrm>
        </p:spPr>
        <p:txBody>
          <a:bodyPr/>
          <a:lstStyle/>
          <a:p>
            <a:pPr algn="ctr"/>
            <a:r>
              <a:rPr lang="en-US" dirty="0"/>
              <a:t>Netzwerk Academy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580" y="2998290"/>
            <a:ext cx="8825658" cy="1221708"/>
          </a:xfrm>
        </p:spPr>
        <p:txBody>
          <a:bodyPr>
            <a:noAutofit/>
          </a:bodyPr>
          <a:lstStyle/>
          <a:p>
            <a:pPr algn="ctr"/>
            <a:r>
              <a:rPr lang="en-GB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Prajwal t h</a:t>
            </a:r>
          </a:p>
          <a:p>
            <a:pPr algn="ctr"/>
            <a:r>
              <a:rPr lang="en-GB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-2</a:t>
            </a:r>
            <a:endParaRPr lang="en-US" sz="3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7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3CDB-AAD2-4208-87ED-5E551E02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.Check The tool tip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6C2F5-33F7-495A-8509-3722D0A6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178122"/>
            <a:ext cx="8963026" cy="50417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0FC164-60D0-4440-922C-F4A4D78D890B}"/>
              </a:ext>
            </a:extLst>
          </p:cNvPr>
          <p:cNvCxnSpPr/>
          <p:nvPr/>
        </p:nvCxnSpPr>
        <p:spPr>
          <a:xfrm>
            <a:off x="2971800" y="3905250"/>
            <a:ext cx="2733675" cy="1381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8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5CED-708D-435E-88C8-F1EB95B8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212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11.In your bar graph, present subcategory under each bar of category using colour card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AA0CA-ECCB-4587-8DFD-4724C528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299368"/>
            <a:ext cx="8953500" cy="49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3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062" y="2550193"/>
            <a:ext cx="8946541" cy="3136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6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75E9FA-A81B-49E7-A749-9FB074AE0BA2}"/>
              </a:ext>
            </a:extLst>
          </p:cNvPr>
          <p:cNvSpPr/>
          <p:nvPr/>
        </p:nvSpPr>
        <p:spPr>
          <a:xfrm>
            <a:off x="172911" y="310634"/>
            <a:ext cx="429701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1.Find the sales for every year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620D1-5D47-4A46-A2B9-5F02C5FF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737054"/>
            <a:ext cx="9499752" cy="54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D408F1-86F1-496D-BC2C-B2DFBC618337}"/>
              </a:ext>
            </a:extLst>
          </p:cNvPr>
          <p:cNvSpPr/>
          <p:nvPr/>
        </p:nvSpPr>
        <p:spPr>
          <a:xfrm>
            <a:off x="177041" y="234434"/>
            <a:ext cx="850975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2&amp;3 Find year for highest sales and lowest sales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ui-monospace"/>
              </a:rPr>
              <a:t>Year 2019 has lowest and 2021 highest sale.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4C616-EEE4-4549-A9FF-F72AE77C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051441"/>
            <a:ext cx="8703945" cy="49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9A1543-D700-4D11-853E-702516B49191}"/>
              </a:ext>
            </a:extLst>
          </p:cNvPr>
          <p:cNvSpPr/>
          <p:nvPr/>
        </p:nvSpPr>
        <p:spPr>
          <a:xfrm>
            <a:off x="438227" y="301109"/>
            <a:ext cx="42136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4.show the view in bar graph.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2E007-1B9B-4682-8013-C5741967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827151"/>
            <a:ext cx="7865212" cy="54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0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9A1543-D700-4D11-853E-702516B49191}"/>
              </a:ext>
            </a:extLst>
          </p:cNvPr>
          <p:cNvSpPr/>
          <p:nvPr/>
        </p:nvSpPr>
        <p:spPr>
          <a:xfrm>
            <a:off x="438227" y="301109"/>
            <a:ext cx="6008376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Find the category wise sales for every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In 2020 – 2021 technology has a highest sale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62620-A4A1-4D78-B1A1-7C91D5B7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83" y="952500"/>
            <a:ext cx="8651592" cy="52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21B5-B383-419D-ADB1-C0665068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822960"/>
          </a:xfrm>
        </p:spPr>
        <p:txBody>
          <a:bodyPr>
            <a:no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Based on the analysis of the year 2020 &amp; 2021. give some suggestions to improve Sales in the year 2022.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85B1F5-B144-4135-B3E7-3047D0AC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be providing more budget to the technology sector as they have the highest sales in both the years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2020 and 2021.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We should be going through the overall process of furniture in order to see where we are lacking as it has got the lowest sales in both the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7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B9BEBE-5A19-4AA4-995E-0EA8D3834DB0}"/>
              </a:ext>
            </a:extLst>
          </p:cNvPr>
          <p:cNvSpPr txBox="1">
            <a:spLocks/>
          </p:cNvSpPr>
          <p:nvPr/>
        </p:nvSpPr>
        <p:spPr>
          <a:xfrm>
            <a:off x="646111" y="433668"/>
            <a:ext cx="9404723" cy="1400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8.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subcategory and find some insights from the view about max and min sales under every category.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US" sz="28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D49D0AD-F9FB-4971-91F5-90190343C467}"/>
              </a:ext>
            </a:extLst>
          </p:cNvPr>
          <p:cNvSpPr txBox="1">
            <a:spLocks/>
          </p:cNvSpPr>
          <p:nvPr/>
        </p:nvSpPr>
        <p:spPr>
          <a:xfrm>
            <a:off x="712787" y="1409701"/>
            <a:ext cx="9404723" cy="44291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need to check out the reason behind declination in the sales of envelope as in 2021 , it is recorded that the minimum sales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3379 was recorded in the latest year 2021.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4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84BDFF-BF3C-43DD-A421-FCBD38456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4" y="628650"/>
            <a:ext cx="1180150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354D-CB38-4C60-8868-5356020A4C14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59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Change the color of your visual.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D17BC-0893-438E-A2E3-B6B8705C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39182"/>
            <a:ext cx="10915650" cy="47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61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241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ui-monospace</vt:lpstr>
      <vt:lpstr>Arial</vt:lpstr>
      <vt:lpstr>Calibri</vt:lpstr>
      <vt:lpstr>Calibri Light</vt:lpstr>
      <vt:lpstr>Times New Roman</vt:lpstr>
      <vt:lpstr>Retrospect</vt:lpstr>
      <vt:lpstr>Netzwerk Academy</vt:lpstr>
      <vt:lpstr>PowerPoint Presentation</vt:lpstr>
      <vt:lpstr>PowerPoint Presentation</vt:lpstr>
      <vt:lpstr>PowerPoint Presentation</vt:lpstr>
      <vt:lpstr>PowerPoint Presentation</vt:lpstr>
      <vt:lpstr>6. Based on the analysis of the year 2020 &amp; 2021. give some suggestions to improve Sales in the year 2022.</vt:lpstr>
      <vt:lpstr>PowerPoint Presentation</vt:lpstr>
      <vt:lpstr>PowerPoint Presentation</vt:lpstr>
      <vt:lpstr>PowerPoint Presentation</vt:lpstr>
      <vt:lpstr>10 .Check The tool tip</vt:lpstr>
      <vt:lpstr>11.In your bar graph, present subcategory under each bar of category using colour card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asus</dc:creator>
  <cp:lastModifiedBy>Prajwal TH</cp:lastModifiedBy>
  <cp:revision>19</cp:revision>
  <dcterms:created xsi:type="dcterms:W3CDTF">2021-10-29T12:55:37Z</dcterms:created>
  <dcterms:modified xsi:type="dcterms:W3CDTF">2021-11-14T18:07:47Z</dcterms:modified>
</cp:coreProperties>
</file>