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45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r>
              <a:rPr lang="en-GB" dirty="0"/>
              <a:t>Exploring Data Geographically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75" y="1798658"/>
            <a:ext cx="11029615" cy="3678303"/>
          </a:xfrm>
        </p:spPr>
        <p:txBody>
          <a:bodyPr>
            <a:normAutofit/>
          </a:bodyPr>
          <a:lstStyle/>
          <a:p>
            <a:r>
              <a:rPr lang="en-GB" sz="2800" dirty="0"/>
              <a:t>North Carolina</a:t>
            </a:r>
          </a:p>
          <a:p>
            <a:r>
              <a:rPr lang="en-GB" sz="2800" dirty="0"/>
              <a:t>Florida</a:t>
            </a:r>
          </a:p>
          <a:p>
            <a:r>
              <a:rPr lang="en-GB" sz="2800" dirty="0" err="1"/>
              <a:t>Tenneesse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934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40299"/>
            <a:ext cx="10723204" cy="3127852"/>
          </a:xfrm>
        </p:spPr>
        <p:txBody>
          <a:bodyPr>
            <a:normAutofit/>
          </a:bodyPr>
          <a:lstStyle/>
          <a:p>
            <a:r>
              <a:rPr lang="en-GB" sz="2400" dirty="0"/>
              <a:t>Lowest profit </a:t>
            </a:r>
            <a:r>
              <a:rPr lang="en-GB" sz="2400" dirty="0">
                <a:sym typeface="Wingdings" panose="05000000000000000000" pitchFamily="2" charset="2"/>
              </a:rPr>
              <a:t> North Carolina</a:t>
            </a:r>
          </a:p>
          <a:p>
            <a:pPr marL="0" indent="0">
              <a:buNone/>
            </a:pPr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>
                <a:sym typeface="Wingdings" panose="05000000000000000000" pitchFamily="2" charset="2"/>
              </a:rPr>
              <a:t>Highest Profit  Virginia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69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087472-6F94-461A-9414-2B120CFA1C97}"/>
              </a:ext>
            </a:extLst>
          </p:cNvPr>
          <p:cNvSpPr txBox="1">
            <a:spLocks/>
          </p:cNvSpPr>
          <p:nvPr/>
        </p:nvSpPr>
        <p:spPr>
          <a:xfrm>
            <a:off x="581193" y="2140299"/>
            <a:ext cx="10723204" cy="312785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87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a Map view to represent all the states with country.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Check your map for south region.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Check the sales for south region.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Find the state that has highest sales.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Represent your sales in USD.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Edit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you map.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Show profit for all the states in your map in south region.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Find out the name of some states having negative profit.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10.Note down the name of the states having lowest profit and highest profit.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1. Create a Map view to represent all the states with country.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9" y="2033908"/>
            <a:ext cx="9957714" cy="44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5008"/>
            <a:ext cx="9404723" cy="1400530"/>
          </a:xfrm>
        </p:spPr>
        <p:txBody>
          <a:bodyPr/>
          <a:lstStyle/>
          <a:p>
            <a:r>
              <a:rPr lang="en-GB" sz="3200" dirty="0"/>
              <a:t>2. Check your map for south region.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60" y="1888340"/>
            <a:ext cx="9721646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529" y="1998238"/>
            <a:ext cx="10127825" cy="465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414" y="1403927"/>
            <a:ext cx="8311920" cy="4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Florida  (89,744)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6)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18" y="2768112"/>
            <a:ext cx="5971316" cy="34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5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301" y="2122790"/>
            <a:ext cx="7806506" cy="43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451" y="2086169"/>
            <a:ext cx="9939432" cy="460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02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662</TotalTime>
  <Words>161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Cascadia Code</vt:lpstr>
      <vt:lpstr>Gill Sans MT</vt:lpstr>
      <vt:lpstr>Times New Roman</vt:lpstr>
      <vt:lpstr>Wingdings 2</vt:lpstr>
      <vt:lpstr>Dividend</vt:lpstr>
      <vt:lpstr>  Exploring Data Geographically</vt:lpstr>
      <vt:lpstr>Scenarios</vt:lpstr>
      <vt:lpstr>1. Create a Map view to represent all the states with country.</vt:lpstr>
      <vt:lpstr>2. Check your map for south region. </vt:lpstr>
      <vt:lpstr>3.</vt:lpstr>
      <vt:lpstr>4.</vt:lpstr>
      <vt:lpstr>5.</vt:lpstr>
      <vt:lpstr>7.</vt:lpstr>
      <vt:lpstr>8.</vt:lpstr>
      <vt:lpstr>9)</vt:lpstr>
      <vt:lpstr>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Prajwal TH</cp:lastModifiedBy>
  <cp:revision>8</cp:revision>
  <dcterms:created xsi:type="dcterms:W3CDTF">2021-11-05T15:07:23Z</dcterms:created>
  <dcterms:modified xsi:type="dcterms:W3CDTF">2021-11-15T13:31:05Z</dcterms:modified>
</cp:coreProperties>
</file>