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3" r:id="rId3"/>
    <p:sldId id="267" r:id="rId4"/>
    <p:sldId id="264" r:id="rId5"/>
    <p:sldId id="265" r:id="rId6"/>
    <p:sldId id="266" r:id="rId7"/>
    <p:sldId id="268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0" d="100"/>
          <a:sy n="80" d="100"/>
        </p:scale>
        <p:origin x="64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88A2-625C-4A53-AB08-25D4C2EDDF31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A0EC-9D28-4769-B898-9F0180CF1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391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88A2-625C-4A53-AB08-25D4C2EDDF31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A0EC-9D28-4769-B898-9F0180CF1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33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88A2-625C-4A53-AB08-25D4C2EDDF31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A0EC-9D28-4769-B898-9F0180CF1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43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88A2-625C-4A53-AB08-25D4C2EDDF31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A0EC-9D28-4769-B898-9F0180CF1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42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88A2-625C-4A53-AB08-25D4C2EDDF31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A0EC-9D28-4769-B898-9F0180CF1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09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88A2-625C-4A53-AB08-25D4C2EDDF31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A0EC-9D28-4769-B898-9F0180CF1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30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88A2-625C-4A53-AB08-25D4C2EDDF31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A0EC-9D28-4769-B898-9F0180CF1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01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88A2-625C-4A53-AB08-25D4C2EDDF31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A0EC-9D28-4769-B898-9F0180CF1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86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88A2-625C-4A53-AB08-25D4C2EDDF31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A0EC-9D28-4769-B898-9F0180CF1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213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3BB88A2-625C-4A53-AB08-25D4C2EDDF31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80A0EC-9D28-4769-B898-9F0180CF1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21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88A2-625C-4A53-AB08-25D4C2EDDF31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A0EC-9D28-4769-B898-9F0180CF1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2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3BB88A2-625C-4A53-AB08-25D4C2EDDF31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680A0EC-9D28-4769-B898-9F0180CF1E0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644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5404" y="1219200"/>
            <a:ext cx="9913095" cy="1221708"/>
          </a:xfrm>
        </p:spPr>
        <p:txBody>
          <a:bodyPr/>
          <a:lstStyle/>
          <a:p>
            <a:pPr algn="ctr"/>
            <a:r>
              <a:rPr lang="en-US" dirty="0"/>
              <a:t>Netzwerk Academy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2580" y="2998290"/>
            <a:ext cx="8825658" cy="1221708"/>
          </a:xfrm>
        </p:spPr>
        <p:txBody>
          <a:bodyPr>
            <a:noAutofit/>
          </a:bodyPr>
          <a:lstStyle/>
          <a:p>
            <a:pPr algn="ctr"/>
            <a:r>
              <a:rPr lang="en-GB" sz="3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: Prajwal t h</a:t>
            </a:r>
          </a:p>
          <a:p>
            <a:pPr algn="ctr"/>
            <a:r>
              <a:rPr lang="en-GB" sz="3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Interactive dashboard</a:t>
            </a:r>
            <a:endParaRPr lang="en-US" sz="3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377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0C5722A-D1E2-4CF1-8487-BA453DA35262}"/>
              </a:ext>
            </a:extLst>
          </p:cNvPr>
          <p:cNvSpPr txBox="1">
            <a:spLocks/>
          </p:cNvSpPr>
          <p:nvPr/>
        </p:nvSpPr>
        <p:spPr>
          <a:xfrm>
            <a:off x="1160462" y="1424268"/>
            <a:ext cx="8946541" cy="419548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GB" dirty="0"/>
              <a:t>Build dashboard to show some insights.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Arrange Your Dashboard.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Remove the subcategory filter option to vacate the space.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Remove the year of order filter option to vacate the space.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Select Profit color legend and drag it to Sales in the South.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Make your dashboard interactive.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Make the order date filter applicable for sales in the south visual as well.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One by one click all the states in the profit map having negative profit and check both profit and sales for each state.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Rename your dashboard and save as Regional Sales and Profit.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09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71F78FE-C8DE-432E-B84D-15E3F7279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863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6EAFFF-F1D4-46F3-9557-D9C103E46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335012"/>
            <a:ext cx="9117663" cy="589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885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E5FE58D-AEBA-43B7-9EF3-24035B2FD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388356"/>
            <a:ext cx="9772650" cy="543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831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63722F-A4FA-49CC-90DB-C40A30AA0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178788"/>
            <a:ext cx="8970981" cy="575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067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7DB7E681-E057-49C3-A3DB-1F773897B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479" y="1558938"/>
            <a:ext cx="3102522" cy="14862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D562504-E7F0-444E-B759-B45554415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7562" y="1417967"/>
            <a:ext cx="3332525" cy="16272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4D2B2C-C820-438E-9BB8-76F5357EDC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7633" y="3812824"/>
            <a:ext cx="3833849" cy="178116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1D72D2D-8F90-41A4-AC94-B441645CC965}"/>
              </a:ext>
            </a:extLst>
          </p:cNvPr>
          <p:cNvSpPr txBox="1">
            <a:spLocks/>
          </p:cNvSpPr>
          <p:nvPr/>
        </p:nvSpPr>
        <p:spPr>
          <a:xfrm>
            <a:off x="619925" y="455442"/>
            <a:ext cx="9404723" cy="8085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by one click all the states in the profit map having negative profit and check both profit and sales for each state.</a:t>
            </a:r>
            <a:b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399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9062" y="2550193"/>
            <a:ext cx="8946541" cy="313623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YOU…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06003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534</TotalTime>
  <Words>137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Times New Roman</vt:lpstr>
      <vt:lpstr>Retrospect</vt:lpstr>
      <vt:lpstr>Netzwerk Academy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</dc:title>
  <dc:creator>asus</dc:creator>
  <cp:lastModifiedBy>Prajwal TH</cp:lastModifiedBy>
  <cp:revision>22</cp:revision>
  <dcterms:created xsi:type="dcterms:W3CDTF">2021-10-29T12:55:37Z</dcterms:created>
  <dcterms:modified xsi:type="dcterms:W3CDTF">2021-11-15T17:26:26Z</dcterms:modified>
</cp:coreProperties>
</file>