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9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98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3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9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8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4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1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2219CCF-4B2D-4104-940B-4CA09C64B4DD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51C4015-8B04-4CCA-AFCF-FD7FAC0226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458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 fontScale="90000"/>
          </a:bodyPr>
          <a:lstStyle/>
          <a:p>
            <a:pPr algn="ctr"/>
            <a:br>
              <a:rPr lang="en-GB" dirty="0"/>
            </a:br>
            <a:br>
              <a:rPr lang="en-GB" dirty="0"/>
            </a:br>
            <a:r>
              <a:rPr lang="en-GB" dirty="0"/>
              <a:t>Exploring Data Geographically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9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5989-205B-4713-9722-A8033C6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 in the North Carolina for 2019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35A28-997E-4230-A843-1B177E28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35" y="1907747"/>
            <a:ext cx="5909513" cy="495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5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5989-205B-4713-9722-A8033C6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 in the North Carolina for 2020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040D43-BB32-4A3F-9DB8-6398C7C5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97" y="1973296"/>
            <a:ext cx="6933362" cy="46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5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961C-AAC3-4597-95AA-620D6824ABD5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</a:rPr>
              <a:t>from the Story pane, click Blank and drag Negative Profit Bar Chart to the view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470A0CFA-187A-4C8C-898E-8833736C5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3" y="1530497"/>
            <a:ext cx="10972800" cy="471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9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A404B1C-78DF-4C03-8D2A-B63587AD4F8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right-click the Burlington mark (the bar) and select Annotate &gt; Mark. In the Edit Annotation dialog box that appears, delete the filler text and type: "Machines in Burlington lost nearly $4,000 “.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95C3FC4-8300-4AEA-A5C7-188BAB41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73" y="2052638"/>
            <a:ext cx="1051098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67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96BC2D-841A-4F93-8313-523EF192C7B5}"/>
              </a:ext>
            </a:extLst>
          </p:cNvPr>
          <p:cNvSpPr/>
          <p:nvPr/>
        </p:nvSpPr>
        <p:spPr>
          <a:xfrm>
            <a:off x="495718" y="593747"/>
            <a:ext cx="97837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Add a caption  "Where are we losing machine profits in North Carolina?“ to above story point.</a:t>
            </a:r>
            <a:endParaRPr lang="en-IN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D6E4304-DFF3-442C-BA0D-C09516BE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7" y="1449736"/>
            <a:ext cx="11111346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8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552-70A5-4F76-A6AE-186BB308D0AF}"/>
              </a:ext>
            </a:extLst>
          </p:cNvPr>
          <p:cNvSpPr txBox="1">
            <a:spLocks/>
          </p:cNvSpPr>
          <p:nvPr/>
        </p:nvSpPr>
        <p:spPr>
          <a:xfrm>
            <a:off x="646111" y="425009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3200" dirty="0">
                <a:solidFill>
                  <a:schemeClr val="tx1"/>
                </a:solidFill>
              </a:rPr>
              <a:t>Rename your story as "Improve Profits in the South“ and check in the presentation </a:t>
            </a:r>
            <a:r>
              <a:rPr lang="en-GB" sz="3200" dirty="0"/>
              <a:t>mode.</a:t>
            </a:r>
            <a:endParaRPr lang="en-US" sz="3200" dirty="0"/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9D16395E-09C5-49C5-BDB6-B206B204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616365"/>
            <a:ext cx="11259562" cy="51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70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087472-6F94-461A-9414-2B120CFA1C97}"/>
              </a:ext>
            </a:extLst>
          </p:cNvPr>
          <p:cNvSpPr txBox="1">
            <a:spLocks/>
          </p:cNvSpPr>
          <p:nvPr/>
        </p:nvSpPr>
        <p:spPr>
          <a:xfrm>
            <a:off x="581193" y="2140299"/>
            <a:ext cx="10723204" cy="312785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871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EB9EEC-FFB1-4E68-9BA5-18F42AF96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3" y="1838848"/>
            <a:ext cx="11029616" cy="481975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1. Create a story to present all your insights to your team.</a:t>
            </a:r>
          </a:p>
          <a:p>
            <a:r>
              <a:rPr lang="en-GB" dirty="0"/>
              <a:t>2. Show the sales in the south worksheet in your story.</a:t>
            </a:r>
          </a:p>
          <a:p>
            <a:r>
              <a:rPr lang="en-GB" dirty="0"/>
              <a:t>3. Add a caption ‘Sales and profit by year’ to the above story.</a:t>
            </a:r>
          </a:p>
          <a:p>
            <a:r>
              <a:rPr lang="en-GB" dirty="0"/>
              <a:t>4. Duplicate the first caption and show the story for Sales &amp; profit for machine type subcategory.</a:t>
            </a:r>
          </a:p>
          <a:p>
            <a:r>
              <a:rPr lang="en-GB" dirty="0"/>
              <a:t>5. Add a caption ‘"Machine sales and profit by year" for Machine type     subcategory .</a:t>
            </a:r>
          </a:p>
          <a:p>
            <a:r>
              <a:rPr lang="en-GB" dirty="0"/>
              <a:t>6. Check your Story mini toolbar around the story point caption.</a:t>
            </a:r>
          </a:p>
          <a:p>
            <a:r>
              <a:rPr lang="en-GB" dirty="0"/>
              <a:t>7. select Blank in the Story pane then, drag your dashboard Regional Sales and Profit onto the canvas and find some meaningful insights.</a:t>
            </a:r>
          </a:p>
          <a:p>
            <a:r>
              <a:rPr lang="en-GB" dirty="0"/>
              <a:t>8. Add a caption "Underperforming items in the South“ in the above story point.</a:t>
            </a:r>
          </a:p>
          <a:p>
            <a:r>
              <a:rPr lang="en-GB" dirty="0"/>
              <a:t>9. Duplicate the above story point and show your result only for north Carolina and all the year.</a:t>
            </a:r>
          </a:p>
          <a:p>
            <a:r>
              <a:rPr lang="en-GB" dirty="0"/>
              <a:t>10. Add a caption ‘Profit in North Carolina, 2018-2021’ to the above story point.</a:t>
            </a:r>
          </a:p>
          <a:p>
            <a:r>
              <a:rPr lang="en-GB" dirty="0"/>
              <a:t>11.  Duplicate the above story point and Show the profit in the North Carolina for 2018 and add a caption ‘Profit in North Carolina, 2018’.</a:t>
            </a:r>
          </a:p>
          <a:p>
            <a:r>
              <a:rPr lang="en-GB" dirty="0"/>
              <a:t>12. Similarly show the profit for North Carolina for every year and add the caption.</a:t>
            </a:r>
          </a:p>
          <a:p>
            <a:r>
              <a:rPr lang="en-GB" dirty="0"/>
              <a:t>13.  Select Drag to add text , drag it onto your view and enter the </a:t>
            </a:r>
          </a:p>
          <a:p>
            <a:r>
              <a:rPr lang="en-GB" dirty="0"/>
              <a:t>     Description for your dashboard  and enter a description for your dashboard ‘Introducing machines to the North Carolina market in 2021 resulted in losing a significant amount of money.’</a:t>
            </a:r>
          </a:p>
          <a:p>
            <a:r>
              <a:rPr lang="en-GB" dirty="0"/>
              <a:t>14. From the Story pane, click Blank and drag Negative Profit Bar Chart to the view.</a:t>
            </a:r>
          </a:p>
          <a:p>
            <a:r>
              <a:rPr lang="en-GB" dirty="0"/>
              <a:t>15. right-click the Burlington mark (the bar) and select Annotate &gt; Mark. In the Edit Annotation dialog box that appears, delete the filler text and type: "Machines in Burlington lost nearly $4,000 “.</a:t>
            </a:r>
          </a:p>
          <a:p>
            <a:r>
              <a:rPr lang="en-GB" dirty="0"/>
              <a:t>16. Add a caption  "Where are we losing machine profits in North Carolina?“ to above story point.</a:t>
            </a:r>
          </a:p>
          <a:p>
            <a:r>
              <a:rPr lang="en-GB" dirty="0"/>
              <a:t>17. Rename your story as "Improve Profits in the South“ and check in the presentation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B87D-EA5F-422C-BD20-5A55A0E9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br>
              <a:rPr lang="en-US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6BF8B-7739-447B-A3FA-5FAA8238F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31" y="2017970"/>
            <a:ext cx="10349802" cy="47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7E34-182C-4BBA-9166-F00531C3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19ABA2-3791-48E5-AF98-9532C4DED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1922962"/>
            <a:ext cx="9773908" cy="493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8992-2080-4973-83E8-2318F626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67D1D-1C77-4360-92D2-4D0B04F24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90" y="1825188"/>
            <a:ext cx="9860282" cy="488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3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8992-2080-4973-83E8-2318F626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7B4F0-F062-45D8-B84A-D1B9FE46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5" y="1899138"/>
            <a:ext cx="10907423" cy="47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D2A4-46D5-411C-8521-055D2F18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F06D-D987-4603-8BE1-CCC1995A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28800"/>
            <a:ext cx="10803590" cy="486184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E55B2A-113F-4F82-9E7A-B7182BA44F96}"/>
              </a:ext>
            </a:extLst>
          </p:cNvPr>
          <p:cNvCxnSpPr/>
          <p:nvPr/>
        </p:nvCxnSpPr>
        <p:spPr>
          <a:xfrm flipV="1">
            <a:off x="6993653" y="2672862"/>
            <a:ext cx="462224" cy="14670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226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0712-C561-42FD-BD5C-EBE4A7F3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D63EA-BCE1-44F4-BDC8-135216C6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899138"/>
            <a:ext cx="10693059" cy="481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4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5989-205B-4713-9722-A8033C6B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profit in the North Carolina for 2018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B7075-9F05-4E04-B565-3FCBE883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738" y="1917162"/>
            <a:ext cx="5789733" cy="486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35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728</TotalTime>
  <Words>493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Cascadia Code</vt:lpstr>
      <vt:lpstr>Gill Sans MT</vt:lpstr>
      <vt:lpstr>Wingdings 2</vt:lpstr>
      <vt:lpstr>Dividend</vt:lpstr>
      <vt:lpstr>  Exploring Data Geographically</vt:lpstr>
      <vt:lpstr>Scenarios</vt:lpstr>
      <vt:lpstr>1 </vt:lpstr>
      <vt:lpstr>2</vt:lpstr>
      <vt:lpstr>3</vt:lpstr>
      <vt:lpstr>4</vt:lpstr>
      <vt:lpstr>5</vt:lpstr>
      <vt:lpstr>9</vt:lpstr>
      <vt:lpstr>profit in the North Carolina for 2018</vt:lpstr>
      <vt:lpstr>profit in the North Carolina for 2019</vt:lpstr>
      <vt:lpstr>profit in the North Carolina for 2020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Prajwal TH</cp:lastModifiedBy>
  <cp:revision>15</cp:revision>
  <dcterms:created xsi:type="dcterms:W3CDTF">2021-11-05T15:07:23Z</dcterms:created>
  <dcterms:modified xsi:type="dcterms:W3CDTF">2021-11-15T18:54:03Z</dcterms:modified>
</cp:coreProperties>
</file>