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185C-BB50-45DC-BC04-0D24A958A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628DD-73C1-40C7-9D87-71547A5B0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7AAB-D305-4BE2-AFC1-B129CA45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5E3C-FC8D-4245-BD75-16516802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39E4-4725-4672-BE3F-0A0C2D85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5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84DA-CB7A-4012-9C31-B6C2CAEC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B2B2D-FD73-4BEA-AFE7-FF4EA33F0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B0A7-E44E-4EE2-9908-F3A2F85F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6DD9-F3B7-48F6-92AD-3D2B78FD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72E0-DFDC-487A-BFEA-76571761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3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73338-ECD5-414B-9690-7A332F479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50CA9-12A4-4161-9F05-63A624EF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2800-55B5-48CD-9C9F-6C52E2F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1166-3692-44E6-A999-F52AAAB0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8A2E-E897-4121-A072-87CDA56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2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A324-4E07-4ED4-88F4-B7EBBE21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782A-9280-48D6-8148-C9B8442D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89A6-56D9-491C-8819-41333C18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A94E-065C-483C-B4D8-7BCBDC1A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1089B-D446-46EB-AE07-9E4EADD3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73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C000-EE9B-49D5-AFE4-02A868AE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BC7F-E746-4591-AE10-6B39D323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2E8C-DA7F-4356-BEFD-8689791D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51E94-49C1-498B-874F-C705044E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D386-5046-4B03-BCAA-857CCFD9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65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C0EE-00B3-431B-A7CF-9161E145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A812-3C7F-48A3-A40C-F25DA3BC1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03328-7A36-4818-A244-92459D67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6DC91-9F4D-45B0-844B-DD056B3D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77A0-5986-4E4D-B52A-B38C534B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4CA86-DC74-4087-B6E9-4F5B474C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7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3FB8-56BD-4F78-9F69-EA89C0B4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5A198-82B4-4565-9B00-8501E74B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2228F-DD9F-4E5D-99AB-488DC646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5CB86-7A03-44F6-B43B-00BF192F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E6F89-8C3B-4107-84CE-EF8DFCB4B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5053-7FCE-4DF6-AEB1-B32202CB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9C2FB-B59E-4FB9-9F9D-D4E8EDAB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D5E6F-603C-4018-923B-3545E529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7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3275-958F-48A9-90DD-3CEF4ED8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887C9-A38C-40E4-890E-2B9708E8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37D70-EBF8-400A-9CED-36F644B5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A002E-E367-4459-BC7B-2356B76D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3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FBA0F-692C-465E-BBE5-BFEB87A3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B464F-D773-4F98-95EF-8BE894E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EEB47-2E85-439A-9909-B8609337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8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CBD9-1567-4E5B-B335-1F4D49BE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B59A-34C5-4A9E-9C11-494D2178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9C05-1649-4D97-9926-E647535A4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F7FB3-33C2-41D3-BDA1-D7C332A0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B9544-1B8F-4803-AE66-5A226B58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4D514-D721-4558-8CC2-27582861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1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F258-03F7-42DB-8DFB-4089E2CD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497FE-9A1A-4681-A27A-3F6A3BCE9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2F578-46BB-4F0E-835F-97298D209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F958-E693-421C-8F7F-C995AC7F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39A49-C821-40B3-B691-6214696E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0081F-F056-46A8-8952-B7BF0469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3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D59ED-BAD2-4E71-BB02-E6B5B4F0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B7D12-9B62-4209-B533-65C41729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067D-9AA7-40B2-83B1-F055AF090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715D-8160-4D70-82DD-9EFE3E9CB62D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6092-D20E-40EC-8065-1AFDE1A8F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D9BB-A40A-4107-BC4B-35F08F842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88B6-2B11-46A3-A8E5-400FC3B24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A77E6A-BC78-4A53-BDE9-399A91E7545C}"/>
              </a:ext>
            </a:extLst>
          </p:cNvPr>
          <p:cNvSpPr/>
          <p:nvPr/>
        </p:nvSpPr>
        <p:spPr>
          <a:xfrm>
            <a:off x="0" y="-20320"/>
            <a:ext cx="12192000" cy="21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B8F13-722B-4115-B0BE-3ACB6CF0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732" y="-30480"/>
            <a:ext cx="2427587" cy="2818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3A8B8-670B-4408-90E4-D331E2A8C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69" y="0"/>
            <a:ext cx="2914428" cy="2124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909A0D-458C-483A-9FCF-5B4DFA11A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092960"/>
            <a:ext cx="6908800" cy="472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F3D162-1BA3-454F-A7E6-9CB6651ED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79" y="2854938"/>
            <a:ext cx="2540231" cy="23285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AB352E-18C4-4918-B36A-EB783102C4F2}"/>
              </a:ext>
            </a:extLst>
          </p:cNvPr>
          <p:cNvSpPr/>
          <p:nvPr/>
        </p:nvSpPr>
        <p:spPr>
          <a:xfrm>
            <a:off x="421708" y="4846935"/>
            <a:ext cx="6412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ovid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– 19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Safety and awareness</a:t>
            </a:r>
          </a:p>
        </p:txBody>
      </p:sp>
    </p:spTree>
    <p:extLst>
      <p:ext uri="{BB962C8B-B14F-4D97-AF65-F5344CB8AC3E}">
        <p14:creationId xmlns:p14="http://schemas.microsoft.com/office/powerpoint/2010/main" val="27782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U</dc:creator>
  <cp:lastModifiedBy>prajwal U</cp:lastModifiedBy>
  <cp:revision>3</cp:revision>
  <dcterms:created xsi:type="dcterms:W3CDTF">2020-05-08T10:39:27Z</dcterms:created>
  <dcterms:modified xsi:type="dcterms:W3CDTF">2020-05-08T11:38:19Z</dcterms:modified>
</cp:coreProperties>
</file>