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354-E79B-4FA9-B9B4-093A0003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A251A-9D14-4B73-8BC0-6599C003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2A6D-DF17-40DC-A046-8702A970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ECCAA-26AE-4290-84AE-C2E120B0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3F0C-8E4F-4814-AF04-2A8D0049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8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081D-170E-47A6-9E1F-3A3E4E10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C9287-8D28-45D6-A7AE-7D438268C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B813-34DD-49FE-8201-046DD184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31EA-54B6-4A9D-8782-90FA9494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C94A-253C-4ACB-BDA3-23039D52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5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DE98E-B2A5-45CB-BD00-149C9136B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E4F32-9370-4788-8D0B-464A257B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D6510-53A6-497F-8537-31F7571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A207-4015-4597-B25B-97DD6BC9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A58A-0492-4A6D-8BDA-5779BA25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5935-99EA-40A1-81FF-2CE360EB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C2B8-5407-40D3-9CCB-6A9B0B32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9167-0A4B-428E-9E8A-5F206FF0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65535-CFCC-4AE3-B92E-32FDB8F3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8766-A11E-4F71-8D3A-472F3796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2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5C64-9710-4006-BBAF-4D7C29A7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5D0BB-9D4D-4436-B89B-3DA8AD38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5A5F-D829-434E-8A71-ACFFF257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1DE6-AF2B-4B25-A48A-3B8AFC57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4254-4F21-4CD0-8BAF-EEB63A66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5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2C02-1F64-4BBB-9262-14FABB80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030E-883D-4175-982F-5AD15C6EA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FFC8-EF74-4A58-AF58-E01BDBCD8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30EF-6384-4CD7-949E-96B14FE4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86DDA-9A1D-49B9-A55B-9D165C68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E3A65-FEFA-4C8E-B6B6-1D9D37F2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AA63-E326-434C-8308-1265770A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4C75B-40ED-47EA-811C-78138F46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A9B33-C915-4E6C-A20E-7D5E12B76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F4F9B-D2C1-49C1-A4F1-3760D663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C527A-3E86-4AA4-BA9A-E5AFE244E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E3BF1-CC13-4111-9728-DAA64CD1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C3C3A-1103-4579-8438-651B6D3F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9F6A5-C927-43A4-A210-1CEBC8CA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84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3A55-4EC4-47B0-8DB1-ACCFD0AA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DEE2-B183-40D1-B479-172D3D96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C1D46-7193-461B-BE4C-04DA6944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DD753-351E-43EE-8E88-E1AFCC8C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8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75D9E-AF79-4AB4-84AD-39DA2F29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620D0-ED8D-4CD9-9B6D-A1C98A21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5AAC1-BB0E-444B-A09F-0ACCF978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4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70C1-8189-4710-9127-5507C320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5085-BBF4-4D3A-864D-56D754B67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24810-B3F6-4A8F-B12A-29D59C81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5ED97-82FB-48BD-98B4-95DD5E94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17ED7-A794-4313-99D7-47E58160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EDB8-0FA1-4F45-A296-57667814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57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794D-7913-4989-9AB8-A90451E9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88D05-0138-49A4-812E-F250899D1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6EB37-AE79-404B-A693-2271475F8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F988-BF43-4EC4-9F7B-9D4EC9C4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78903-7F0D-4B16-8EB4-346B2F50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ABFC-05BE-4113-90E4-F4A81F5D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21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CE71E-3BE5-43F8-88ED-B8F163F1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7BF83-C1FC-4915-8684-68A941CA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0239-96AF-4581-B7C0-708F0993D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99ED-0CEF-4CBE-AC54-4EE49B6A014A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D7F54-74F9-40E7-8E81-6EBBA42AD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5950-6470-4752-82CC-59A427749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97CB-C601-424E-8319-A8FEF8E77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47513-0237-4866-AB23-DA512076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4483D-0BDD-43B6-97C2-FD096F03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9412"/>
            <a:ext cx="9144000" cy="2387600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Music and it’s effects on people</a:t>
            </a:r>
          </a:p>
        </p:txBody>
      </p:sp>
    </p:spTree>
    <p:extLst>
      <p:ext uri="{BB962C8B-B14F-4D97-AF65-F5344CB8AC3E}">
        <p14:creationId xmlns:p14="http://schemas.microsoft.com/office/powerpoint/2010/main" val="41838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9AA3-B9EE-491F-93BD-93DF353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8A64-9060-4999-9D26-D3D6E312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Music and it’s effects on people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it’s effects on people</dc:title>
  <dc:creator>prajwal U</dc:creator>
  <cp:lastModifiedBy>prajwal U</cp:lastModifiedBy>
  <cp:revision>2</cp:revision>
  <dcterms:created xsi:type="dcterms:W3CDTF">2020-05-05T05:53:01Z</dcterms:created>
  <dcterms:modified xsi:type="dcterms:W3CDTF">2020-05-05T06:06:23Z</dcterms:modified>
</cp:coreProperties>
</file>