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5387F-B0CC-489A-A1D9-E2C448D3E71E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9AFDEE-840A-4B19-84F6-0FB5FBFC6E15}">
      <dgm:prSet phldrT="[Text]"/>
      <dgm:spPr/>
      <dgm:t>
        <a:bodyPr/>
        <a:lstStyle/>
        <a:p>
          <a:r>
            <a:rPr lang="en-US" dirty="0" err="1" smtClean="0"/>
            <a:t>SuperHero</a:t>
          </a:r>
          <a:r>
            <a:rPr lang="en-US" dirty="0" smtClean="0"/>
            <a:t> U Event</a:t>
          </a:r>
          <a:endParaRPr lang="en-US" dirty="0"/>
        </a:p>
      </dgm:t>
    </dgm:pt>
    <dgm:pt modelId="{82FD12E2-F580-476B-804F-D95BB2843AC4}" type="parTrans" cxnId="{8A50895E-072F-4838-A36C-E609B30A34E8}">
      <dgm:prSet/>
      <dgm:spPr/>
      <dgm:t>
        <a:bodyPr/>
        <a:lstStyle/>
        <a:p>
          <a:endParaRPr lang="en-US"/>
        </a:p>
      </dgm:t>
    </dgm:pt>
    <dgm:pt modelId="{223FF9D9-D107-486B-AE1C-D2C524D6B404}" type="sibTrans" cxnId="{8A50895E-072F-4838-A36C-E609B30A34E8}">
      <dgm:prSet/>
      <dgm:spPr/>
      <dgm:t>
        <a:bodyPr/>
        <a:lstStyle/>
        <a:p>
          <a:endParaRPr lang="en-US"/>
        </a:p>
      </dgm:t>
    </dgm:pt>
    <dgm:pt modelId="{19B70AEB-7216-4FB9-A510-775B64C4255C}">
      <dgm:prSet phldrT="[Text]"/>
      <dgm:spPr/>
      <dgm:t>
        <a:bodyPr/>
        <a:lstStyle/>
        <a:p>
          <a:r>
            <a:rPr lang="en-US" dirty="0" smtClean="0"/>
            <a:t>People</a:t>
          </a:r>
          <a:endParaRPr lang="en-US" dirty="0"/>
        </a:p>
      </dgm:t>
    </dgm:pt>
    <dgm:pt modelId="{322CBEC5-6669-4587-B3CA-7F0C1B45AB1B}" type="parTrans" cxnId="{18F67460-40A9-4D15-A5A8-EBBDDBAF5C7A}">
      <dgm:prSet/>
      <dgm:spPr/>
      <dgm:t>
        <a:bodyPr/>
        <a:lstStyle/>
        <a:p>
          <a:endParaRPr lang="en-US"/>
        </a:p>
      </dgm:t>
    </dgm:pt>
    <dgm:pt modelId="{B5AFC89A-B170-4630-90BE-FA8935484375}" type="sibTrans" cxnId="{18F67460-40A9-4D15-A5A8-EBBDDBAF5C7A}">
      <dgm:prSet/>
      <dgm:spPr/>
      <dgm:t>
        <a:bodyPr/>
        <a:lstStyle/>
        <a:p>
          <a:endParaRPr lang="en-US"/>
        </a:p>
      </dgm:t>
    </dgm:pt>
    <dgm:pt modelId="{64FF8D62-1890-4557-BED3-CE116E9CB6CF}">
      <dgm:prSet phldrT="[Text]"/>
      <dgm:spPr/>
      <dgm:t>
        <a:bodyPr/>
        <a:lstStyle/>
        <a:p>
          <a:r>
            <a:rPr lang="en-US" dirty="0" smtClean="0"/>
            <a:t>Peace</a:t>
          </a:r>
          <a:endParaRPr lang="en-US" dirty="0"/>
        </a:p>
      </dgm:t>
    </dgm:pt>
    <dgm:pt modelId="{AA8E9C8E-477E-44CA-8949-3FB9B36E9AD6}" type="parTrans" cxnId="{0471BCDD-A3A0-41E7-A8E5-895D8A49FBF5}">
      <dgm:prSet/>
      <dgm:spPr/>
      <dgm:t>
        <a:bodyPr/>
        <a:lstStyle/>
        <a:p>
          <a:endParaRPr lang="en-US"/>
        </a:p>
      </dgm:t>
    </dgm:pt>
    <dgm:pt modelId="{1D77C2AC-DD67-41C4-93A2-31B7EA7B831E}" type="sibTrans" cxnId="{0471BCDD-A3A0-41E7-A8E5-895D8A49FBF5}">
      <dgm:prSet/>
      <dgm:spPr/>
      <dgm:t>
        <a:bodyPr/>
        <a:lstStyle/>
        <a:p>
          <a:endParaRPr lang="en-US"/>
        </a:p>
      </dgm:t>
    </dgm:pt>
    <dgm:pt modelId="{A950F74F-F8FC-42A4-9EB5-D7A1879C8709}">
      <dgm:prSet phldrT="[Text]"/>
      <dgm:spPr/>
      <dgm:t>
        <a:bodyPr/>
        <a:lstStyle/>
        <a:p>
          <a:r>
            <a:rPr lang="en-US" dirty="0" smtClean="0"/>
            <a:t>Planet</a:t>
          </a:r>
          <a:endParaRPr lang="en-US" dirty="0"/>
        </a:p>
      </dgm:t>
    </dgm:pt>
    <dgm:pt modelId="{2CEA7E42-005D-45F3-981A-2D116F8AB9E3}" type="parTrans" cxnId="{EA324406-1AD1-45A5-9381-2AD473FE9BA8}">
      <dgm:prSet/>
      <dgm:spPr/>
      <dgm:t>
        <a:bodyPr/>
        <a:lstStyle/>
        <a:p>
          <a:endParaRPr lang="en-US"/>
        </a:p>
      </dgm:t>
    </dgm:pt>
    <dgm:pt modelId="{72C9751A-337C-4AE3-9EFF-C00B79A3A6BC}" type="sibTrans" cxnId="{EA324406-1AD1-45A5-9381-2AD473FE9BA8}">
      <dgm:prSet/>
      <dgm:spPr/>
      <dgm:t>
        <a:bodyPr/>
        <a:lstStyle/>
        <a:p>
          <a:endParaRPr lang="en-US"/>
        </a:p>
      </dgm:t>
    </dgm:pt>
    <dgm:pt modelId="{1FDB38D9-507C-416D-85AE-2B458BE4D93C}">
      <dgm:prSet phldrT="[Text]"/>
      <dgm:spPr/>
      <dgm:t>
        <a:bodyPr/>
        <a:lstStyle/>
        <a:p>
          <a:r>
            <a:rPr lang="en-US" dirty="0" smtClean="0"/>
            <a:t>Partnerships</a:t>
          </a:r>
          <a:endParaRPr lang="en-US" dirty="0"/>
        </a:p>
      </dgm:t>
    </dgm:pt>
    <dgm:pt modelId="{4C0011BB-F728-424F-9A84-AC3C4871F3D3}" type="parTrans" cxnId="{4D07B823-5EE4-4D30-B345-D95391505A50}">
      <dgm:prSet/>
      <dgm:spPr/>
      <dgm:t>
        <a:bodyPr/>
        <a:lstStyle/>
        <a:p>
          <a:endParaRPr lang="en-US"/>
        </a:p>
      </dgm:t>
    </dgm:pt>
    <dgm:pt modelId="{8F7B2B0D-CB47-45B0-991B-2C5481327DBD}" type="sibTrans" cxnId="{4D07B823-5EE4-4D30-B345-D95391505A50}">
      <dgm:prSet/>
      <dgm:spPr/>
      <dgm:t>
        <a:bodyPr/>
        <a:lstStyle/>
        <a:p>
          <a:endParaRPr lang="en-US"/>
        </a:p>
      </dgm:t>
    </dgm:pt>
    <dgm:pt modelId="{263AB5C6-FA8E-4C79-A30E-2AE74E81EEAB}">
      <dgm:prSet phldrT="[Text]"/>
      <dgm:spPr/>
      <dgm:t>
        <a:bodyPr/>
        <a:lstStyle/>
        <a:p>
          <a:r>
            <a:rPr lang="en-US" dirty="0" smtClean="0"/>
            <a:t>Prosperity</a:t>
          </a:r>
          <a:endParaRPr lang="en-US" dirty="0"/>
        </a:p>
      </dgm:t>
    </dgm:pt>
    <dgm:pt modelId="{10F4F031-33F1-4CAC-919B-D9D16818A2F1}" type="parTrans" cxnId="{1A11A50A-9339-482A-9D23-AFC8057E5498}">
      <dgm:prSet/>
      <dgm:spPr/>
      <dgm:t>
        <a:bodyPr/>
        <a:lstStyle/>
        <a:p>
          <a:endParaRPr lang="en-US"/>
        </a:p>
      </dgm:t>
    </dgm:pt>
    <dgm:pt modelId="{EC350C58-7E47-4915-A517-0C5BB99E9AA5}" type="sibTrans" cxnId="{1A11A50A-9339-482A-9D23-AFC8057E5498}">
      <dgm:prSet/>
      <dgm:spPr/>
      <dgm:t>
        <a:bodyPr/>
        <a:lstStyle/>
        <a:p>
          <a:endParaRPr lang="en-US"/>
        </a:p>
      </dgm:t>
    </dgm:pt>
    <dgm:pt modelId="{AD56A692-BE0E-4150-959F-BE6C0954DB00}" type="pres">
      <dgm:prSet presAssocID="{68A5387F-B0CC-489A-A1D9-E2C448D3E71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2BAF0A-1F86-4CBF-BA8E-F514FF9D30BC}" type="pres">
      <dgm:prSet presAssocID="{C79AFDEE-840A-4B19-84F6-0FB5FBFC6E15}" presName="centerShape" presStyleLbl="node0" presStyleIdx="0" presStyleCnt="1"/>
      <dgm:spPr/>
      <dgm:t>
        <a:bodyPr/>
        <a:lstStyle/>
        <a:p>
          <a:endParaRPr lang="en-US"/>
        </a:p>
      </dgm:t>
    </dgm:pt>
    <dgm:pt modelId="{6F246D59-896C-40A6-AA79-CD62B7B34DE0}" type="pres">
      <dgm:prSet presAssocID="{19B70AEB-7216-4FB9-A510-775B64C4255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34B76-C2F0-4082-9B1F-C3A75CE20901}" type="pres">
      <dgm:prSet presAssocID="{19B70AEB-7216-4FB9-A510-775B64C4255C}" presName="dummy" presStyleCnt="0"/>
      <dgm:spPr/>
    </dgm:pt>
    <dgm:pt modelId="{54238637-670F-41F9-8A01-282F0D36C3F1}" type="pres">
      <dgm:prSet presAssocID="{B5AFC89A-B170-4630-90BE-FA893548437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0168041-283B-4623-B555-FD39F83D415A}" type="pres">
      <dgm:prSet presAssocID="{64FF8D62-1890-4557-BED3-CE116E9CB6C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A436DD-70BC-4EB8-B400-9D23CFFE5601}" type="pres">
      <dgm:prSet presAssocID="{64FF8D62-1890-4557-BED3-CE116E9CB6CF}" presName="dummy" presStyleCnt="0"/>
      <dgm:spPr/>
    </dgm:pt>
    <dgm:pt modelId="{39D10EF5-DB39-4DEF-958A-236650DF528C}" type="pres">
      <dgm:prSet presAssocID="{1D77C2AC-DD67-41C4-93A2-31B7EA7B831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CE509C4-02E3-4B52-B910-1793168684B3}" type="pres">
      <dgm:prSet presAssocID="{A950F74F-F8FC-42A4-9EB5-D7A1879C87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F4ECE-406B-4DC7-B35A-B79D41649C3B}" type="pres">
      <dgm:prSet presAssocID="{A950F74F-F8FC-42A4-9EB5-D7A1879C8709}" presName="dummy" presStyleCnt="0"/>
      <dgm:spPr/>
    </dgm:pt>
    <dgm:pt modelId="{A2B8C750-9A71-48F4-81A6-A95A1EC14C06}" type="pres">
      <dgm:prSet presAssocID="{72C9751A-337C-4AE3-9EFF-C00B79A3A6B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E31583F-B109-4D2C-BC4F-266CF22D9A87}" type="pres">
      <dgm:prSet presAssocID="{1FDB38D9-507C-416D-85AE-2B458BE4D93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1FB2D-33F2-4F86-A745-F8DC2B9FFA3F}" type="pres">
      <dgm:prSet presAssocID="{1FDB38D9-507C-416D-85AE-2B458BE4D93C}" presName="dummy" presStyleCnt="0"/>
      <dgm:spPr/>
    </dgm:pt>
    <dgm:pt modelId="{2B3BE1B5-2F63-45BB-9A19-9133DFEC4DCF}" type="pres">
      <dgm:prSet presAssocID="{8F7B2B0D-CB47-45B0-991B-2C5481327DB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019557B-0C18-404C-99B4-61F70DE1E428}" type="pres">
      <dgm:prSet presAssocID="{263AB5C6-FA8E-4C79-A30E-2AE74E81EE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0550F-7667-41C5-AE11-B1FC8BDC8785}" type="pres">
      <dgm:prSet presAssocID="{263AB5C6-FA8E-4C79-A30E-2AE74E81EEAB}" presName="dummy" presStyleCnt="0"/>
      <dgm:spPr/>
    </dgm:pt>
    <dgm:pt modelId="{5D1E01B2-79A4-4B18-9F1F-D46AA065F672}" type="pres">
      <dgm:prSet presAssocID="{EC350C58-7E47-4915-A517-0C5BB99E9AA5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C0DB05C6-661A-4D40-8834-94DD3A24CBF3}" type="presOf" srcId="{68A5387F-B0CC-489A-A1D9-E2C448D3E71E}" destId="{AD56A692-BE0E-4150-959F-BE6C0954DB00}" srcOrd="0" destOrd="0" presId="urn:microsoft.com/office/officeart/2005/8/layout/radial6"/>
    <dgm:cxn modelId="{14050210-7BD9-445F-853C-E7CEDFC3D6A7}" type="presOf" srcId="{C79AFDEE-840A-4B19-84F6-0FB5FBFC6E15}" destId="{DA2BAF0A-1F86-4CBF-BA8E-F514FF9D30BC}" srcOrd="0" destOrd="0" presId="urn:microsoft.com/office/officeart/2005/8/layout/radial6"/>
    <dgm:cxn modelId="{F5409AFC-0B12-40CA-BD66-BCD47A571DDD}" type="presOf" srcId="{1D77C2AC-DD67-41C4-93A2-31B7EA7B831E}" destId="{39D10EF5-DB39-4DEF-958A-236650DF528C}" srcOrd="0" destOrd="0" presId="urn:microsoft.com/office/officeart/2005/8/layout/radial6"/>
    <dgm:cxn modelId="{EA324406-1AD1-45A5-9381-2AD473FE9BA8}" srcId="{C79AFDEE-840A-4B19-84F6-0FB5FBFC6E15}" destId="{A950F74F-F8FC-42A4-9EB5-D7A1879C8709}" srcOrd="2" destOrd="0" parTransId="{2CEA7E42-005D-45F3-981A-2D116F8AB9E3}" sibTransId="{72C9751A-337C-4AE3-9EFF-C00B79A3A6BC}"/>
    <dgm:cxn modelId="{0471BCDD-A3A0-41E7-A8E5-895D8A49FBF5}" srcId="{C79AFDEE-840A-4B19-84F6-0FB5FBFC6E15}" destId="{64FF8D62-1890-4557-BED3-CE116E9CB6CF}" srcOrd="1" destOrd="0" parTransId="{AA8E9C8E-477E-44CA-8949-3FB9B36E9AD6}" sibTransId="{1D77C2AC-DD67-41C4-93A2-31B7EA7B831E}"/>
    <dgm:cxn modelId="{DCBB48DC-FE5C-4C02-A92A-1B6C387A2805}" type="presOf" srcId="{263AB5C6-FA8E-4C79-A30E-2AE74E81EEAB}" destId="{F019557B-0C18-404C-99B4-61F70DE1E428}" srcOrd="0" destOrd="0" presId="urn:microsoft.com/office/officeart/2005/8/layout/radial6"/>
    <dgm:cxn modelId="{37532D7A-7545-47A8-A73E-F8AD50CD6EC4}" type="presOf" srcId="{A950F74F-F8FC-42A4-9EB5-D7A1879C8709}" destId="{3CE509C4-02E3-4B52-B910-1793168684B3}" srcOrd="0" destOrd="0" presId="urn:microsoft.com/office/officeart/2005/8/layout/radial6"/>
    <dgm:cxn modelId="{09B8167A-F7CD-4ECD-8B39-BAB7CDB44522}" type="presOf" srcId="{64FF8D62-1890-4557-BED3-CE116E9CB6CF}" destId="{50168041-283B-4623-B555-FD39F83D415A}" srcOrd="0" destOrd="0" presId="urn:microsoft.com/office/officeart/2005/8/layout/radial6"/>
    <dgm:cxn modelId="{18F67460-40A9-4D15-A5A8-EBBDDBAF5C7A}" srcId="{C79AFDEE-840A-4B19-84F6-0FB5FBFC6E15}" destId="{19B70AEB-7216-4FB9-A510-775B64C4255C}" srcOrd="0" destOrd="0" parTransId="{322CBEC5-6669-4587-B3CA-7F0C1B45AB1B}" sibTransId="{B5AFC89A-B170-4630-90BE-FA8935484375}"/>
    <dgm:cxn modelId="{1A11A50A-9339-482A-9D23-AFC8057E5498}" srcId="{C79AFDEE-840A-4B19-84F6-0FB5FBFC6E15}" destId="{263AB5C6-FA8E-4C79-A30E-2AE74E81EEAB}" srcOrd="4" destOrd="0" parTransId="{10F4F031-33F1-4CAC-919B-D9D16818A2F1}" sibTransId="{EC350C58-7E47-4915-A517-0C5BB99E9AA5}"/>
    <dgm:cxn modelId="{0D405E34-4B5F-4C59-9002-EA77B481C03E}" type="presOf" srcId="{B5AFC89A-B170-4630-90BE-FA8935484375}" destId="{54238637-670F-41F9-8A01-282F0D36C3F1}" srcOrd="0" destOrd="0" presId="urn:microsoft.com/office/officeart/2005/8/layout/radial6"/>
    <dgm:cxn modelId="{AA16C2D9-53A6-4047-AF76-ABBBC74E95EC}" type="presOf" srcId="{EC350C58-7E47-4915-A517-0C5BB99E9AA5}" destId="{5D1E01B2-79A4-4B18-9F1F-D46AA065F672}" srcOrd="0" destOrd="0" presId="urn:microsoft.com/office/officeart/2005/8/layout/radial6"/>
    <dgm:cxn modelId="{4D07B823-5EE4-4D30-B345-D95391505A50}" srcId="{C79AFDEE-840A-4B19-84F6-0FB5FBFC6E15}" destId="{1FDB38D9-507C-416D-85AE-2B458BE4D93C}" srcOrd="3" destOrd="0" parTransId="{4C0011BB-F728-424F-9A84-AC3C4871F3D3}" sibTransId="{8F7B2B0D-CB47-45B0-991B-2C5481327DBD}"/>
    <dgm:cxn modelId="{8A50895E-072F-4838-A36C-E609B30A34E8}" srcId="{68A5387F-B0CC-489A-A1D9-E2C448D3E71E}" destId="{C79AFDEE-840A-4B19-84F6-0FB5FBFC6E15}" srcOrd="0" destOrd="0" parTransId="{82FD12E2-F580-476B-804F-D95BB2843AC4}" sibTransId="{223FF9D9-D107-486B-AE1C-D2C524D6B404}"/>
    <dgm:cxn modelId="{A0315D35-D854-40A7-96BF-D408D69A0E8D}" type="presOf" srcId="{19B70AEB-7216-4FB9-A510-775B64C4255C}" destId="{6F246D59-896C-40A6-AA79-CD62B7B34DE0}" srcOrd="0" destOrd="0" presId="urn:microsoft.com/office/officeart/2005/8/layout/radial6"/>
    <dgm:cxn modelId="{11883375-2D7C-4640-B4DB-A396545C5001}" type="presOf" srcId="{1FDB38D9-507C-416D-85AE-2B458BE4D93C}" destId="{CE31583F-B109-4D2C-BC4F-266CF22D9A87}" srcOrd="0" destOrd="0" presId="urn:microsoft.com/office/officeart/2005/8/layout/radial6"/>
    <dgm:cxn modelId="{C50609BE-AA1F-42DF-A3A7-C42A9BBD3A3E}" type="presOf" srcId="{8F7B2B0D-CB47-45B0-991B-2C5481327DBD}" destId="{2B3BE1B5-2F63-45BB-9A19-9133DFEC4DCF}" srcOrd="0" destOrd="0" presId="urn:microsoft.com/office/officeart/2005/8/layout/radial6"/>
    <dgm:cxn modelId="{D2CB27FF-06C7-45C1-BDD5-193DA4A1869C}" type="presOf" srcId="{72C9751A-337C-4AE3-9EFF-C00B79A3A6BC}" destId="{A2B8C750-9A71-48F4-81A6-A95A1EC14C06}" srcOrd="0" destOrd="0" presId="urn:microsoft.com/office/officeart/2005/8/layout/radial6"/>
    <dgm:cxn modelId="{0BFBE208-5FAC-4B6C-BBC1-722D63ABAEAC}" type="presParOf" srcId="{AD56A692-BE0E-4150-959F-BE6C0954DB00}" destId="{DA2BAF0A-1F86-4CBF-BA8E-F514FF9D30BC}" srcOrd="0" destOrd="0" presId="urn:microsoft.com/office/officeart/2005/8/layout/radial6"/>
    <dgm:cxn modelId="{19F439B4-FC51-419B-AC55-DA2B22F4AF0A}" type="presParOf" srcId="{AD56A692-BE0E-4150-959F-BE6C0954DB00}" destId="{6F246D59-896C-40A6-AA79-CD62B7B34DE0}" srcOrd="1" destOrd="0" presId="urn:microsoft.com/office/officeart/2005/8/layout/radial6"/>
    <dgm:cxn modelId="{EA333F1A-4251-4084-88B1-5025ECAB8107}" type="presParOf" srcId="{AD56A692-BE0E-4150-959F-BE6C0954DB00}" destId="{CD034B76-C2F0-4082-9B1F-C3A75CE20901}" srcOrd="2" destOrd="0" presId="urn:microsoft.com/office/officeart/2005/8/layout/radial6"/>
    <dgm:cxn modelId="{4976C4DD-CD5F-4FFB-B6AF-E4E0F796391A}" type="presParOf" srcId="{AD56A692-BE0E-4150-959F-BE6C0954DB00}" destId="{54238637-670F-41F9-8A01-282F0D36C3F1}" srcOrd="3" destOrd="0" presId="urn:microsoft.com/office/officeart/2005/8/layout/radial6"/>
    <dgm:cxn modelId="{214C618F-5E6F-4E4A-8F44-4C1139CA2882}" type="presParOf" srcId="{AD56A692-BE0E-4150-959F-BE6C0954DB00}" destId="{50168041-283B-4623-B555-FD39F83D415A}" srcOrd="4" destOrd="0" presId="urn:microsoft.com/office/officeart/2005/8/layout/radial6"/>
    <dgm:cxn modelId="{68359290-54E7-491C-A2BD-94C2D36D0DBC}" type="presParOf" srcId="{AD56A692-BE0E-4150-959F-BE6C0954DB00}" destId="{06A436DD-70BC-4EB8-B400-9D23CFFE5601}" srcOrd="5" destOrd="0" presId="urn:microsoft.com/office/officeart/2005/8/layout/radial6"/>
    <dgm:cxn modelId="{D6D37236-D9B0-4379-B32D-09D0225BEBEB}" type="presParOf" srcId="{AD56A692-BE0E-4150-959F-BE6C0954DB00}" destId="{39D10EF5-DB39-4DEF-958A-236650DF528C}" srcOrd="6" destOrd="0" presId="urn:microsoft.com/office/officeart/2005/8/layout/radial6"/>
    <dgm:cxn modelId="{FDE9331F-1E54-40AD-B546-150E149CFB76}" type="presParOf" srcId="{AD56A692-BE0E-4150-959F-BE6C0954DB00}" destId="{3CE509C4-02E3-4B52-B910-1793168684B3}" srcOrd="7" destOrd="0" presId="urn:microsoft.com/office/officeart/2005/8/layout/radial6"/>
    <dgm:cxn modelId="{4E57B32E-C488-4819-87A2-EB827FA106A0}" type="presParOf" srcId="{AD56A692-BE0E-4150-959F-BE6C0954DB00}" destId="{59EF4ECE-406B-4DC7-B35A-B79D41649C3B}" srcOrd="8" destOrd="0" presId="urn:microsoft.com/office/officeart/2005/8/layout/radial6"/>
    <dgm:cxn modelId="{D4AB987B-4BA3-4726-8656-EE649CBDFB5D}" type="presParOf" srcId="{AD56A692-BE0E-4150-959F-BE6C0954DB00}" destId="{A2B8C750-9A71-48F4-81A6-A95A1EC14C06}" srcOrd="9" destOrd="0" presId="urn:microsoft.com/office/officeart/2005/8/layout/radial6"/>
    <dgm:cxn modelId="{302C381E-131E-4817-81D6-C6EE75507539}" type="presParOf" srcId="{AD56A692-BE0E-4150-959F-BE6C0954DB00}" destId="{CE31583F-B109-4D2C-BC4F-266CF22D9A87}" srcOrd="10" destOrd="0" presId="urn:microsoft.com/office/officeart/2005/8/layout/radial6"/>
    <dgm:cxn modelId="{8E51D55B-56A0-41F0-BDC9-555B67848448}" type="presParOf" srcId="{AD56A692-BE0E-4150-959F-BE6C0954DB00}" destId="{1091FB2D-33F2-4F86-A745-F8DC2B9FFA3F}" srcOrd="11" destOrd="0" presId="urn:microsoft.com/office/officeart/2005/8/layout/radial6"/>
    <dgm:cxn modelId="{BD0321BC-5B19-4952-99F9-AB42F4D83647}" type="presParOf" srcId="{AD56A692-BE0E-4150-959F-BE6C0954DB00}" destId="{2B3BE1B5-2F63-45BB-9A19-9133DFEC4DCF}" srcOrd="12" destOrd="0" presId="urn:microsoft.com/office/officeart/2005/8/layout/radial6"/>
    <dgm:cxn modelId="{564CA4FD-F38E-4F98-A79A-933E07995AD0}" type="presParOf" srcId="{AD56A692-BE0E-4150-959F-BE6C0954DB00}" destId="{F019557B-0C18-404C-99B4-61F70DE1E428}" srcOrd="13" destOrd="0" presId="urn:microsoft.com/office/officeart/2005/8/layout/radial6"/>
    <dgm:cxn modelId="{709FFBE6-525C-48A6-A1C1-48EA1574DE31}" type="presParOf" srcId="{AD56A692-BE0E-4150-959F-BE6C0954DB00}" destId="{1E00550F-7667-41C5-AE11-B1FC8BDC8785}" srcOrd="14" destOrd="0" presId="urn:microsoft.com/office/officeart/2005/8/layout/radial6"/>
    <dgm:cxn modelId="{432E446E-2E2A-43B5-8701-E0AA63F1524E}" type="presParOf" srcId="{AD56A692-BE0E-4150-959F-BE6C0954DB00}" destId="{5D1E01B2-79A4-4B18-9F1F-D46AA065F672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63CBE4-AFCC-441C-A0C2-518330FF5932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D3212F-75CC-4107-9CEC-05D46E7AFFB4}">
      <dgm:prSet phldrT="[Text]" custT="1"/>
      <dgm:spPr/>
      <dgm:t>
        <a:bodyPr/>
        <a:lstStyle/>
        <a:p>
          <a:r>
            <a:rPr lang="en-US" sz="1100" b="1" dirty="0" smtClean="0"/>
            <a:t>Reach</a:t>
          </a:r>
          <a:endParaRPr lang="en-US" sz="1100" b="1" dirty="0"/>
        </a:p>
      </dgm:t>
    </dgm:pt>
    <dgm:pt modelId="{02A3FAF5-644F-4BAB-898A-D7C02E20546E}" type="parTrans" cxnId="{AD0852C5-5753-40BF-A492-C6ACDB101AD6}">
      <dgm:prSet/>
      <dgm:spPr/>
      <dgm:t>
        <a:bodyPr/>
        <a:lstStyle/>
        <a:p>
          <a:endParaRPr lang="en-US"/>
        </a:p>
      </dgm:t>
    </dgm:pt>
    <dgm:pt modelId="{9EC727B8-18CF-4A5A-833D-C3E4C0FE0D1A}" type="sibTrans" cxnId="{AD0852C5-5753-40BF-A492-C6ACDB101AD6}">
      <dgm:prSet/>
      <dgm:spPr/>
      <dgm:t>
        <a:bodyPr/>
        <a:lstStyle/>
        <a:p>
          <a:endParaRPr lang="en-US"/>
        </a:p>
      </dgm:t>
    </dgm:pt>
    <dgm:pt modelId="{A8469AD7-0928-4EC9-A20D-F9373C3A4F4B}">
      <dgm:prSet phldrT="[Text]" custT="1"/>
      <dgm:spPr/>
      <dgm:t>
        <a:bodyPr/>
        <a:lstStyle/>
        <a:p>
          <a:r>
            <a:rPr lang="en-US" sz="1100" b="1" dirty="0" smtClean="0"/>
            <a:t>Impressions</a:t>
          </a:r>
          <a:endParaRPr lang="en-US" sz="1100" b="1" dirty="0"/>
        </a:p>
      </dgm:t>
    </dgm:pt>
    <dgm:pt modelId="{CAB0EC5C-34B9-4A72-9889-5AFCB8D595CF}" type="parTrans" cxnId="{D4F18419-A2AB-4566-AE2D-CC4FE3D6A884}">
      <dgm:prSet/>
      <dgm:spPr/>
      <dgm:t>
        <a:bodyPr/>
        <a:lstStyle/>
        <a:p>
          <a:endParaRPr lang="en-US"/>
        </a:p>
      </dgm:t>
    </dgm:pt>
    <dgm:pt modelId="{AB3418C8-E227-47E7-945D-69B54D862112}" type="sibTrans" cxnId="{D4F18419-A2AB-4566-AE2D-CC4FE3D6A884}">
      <dgm:prSet/>
      <dgm:spPr/>
      <dgm:t>
        <a:bodyPr/>
        <a:lstStyle/>
        <a:p>
          <a:endParaRPr lang="en-US"/>
        </a:p>
      </dgm:t>
    </dgm:pt>
    <dgm:pt modelId="{F450ABFB-B6CD-43F3-A64E-990708E3C162}">
      <dgm:prSet phldrT="[Text]" custT="1"/>
      <dgm:spPr/>
      <dgm:t>
        <a:bodyPr/>
        <a:lstStyle/>
        <a:p>
          <a:r>
            <a:rPr lang="en-US" sz="1200" b="1" dirty="0" smtClean="0"/>
            <a:t>Frequency</a:t>
          </a:r>
          <a:endParaRPr lang="en-US" sz="1200" b="1" dirty="0"/>
        </a:p>
      </dgm:t>
    </dgm:pt>
    <dgm:pt modelId="{D81E76D8-A462-4B66-89CB-4893E7172E50}" type="parTrans" cxnId="{D3B8A892-035D-4EF6-98F7-9D7546644C4F}">
      <dgm:prSet/>
      <dgm:spPr/>
      <dgm:t>
        <a:bodyPr/>
        <a:lstStyle/>
        <a:p>
          <a:endParaRPr lang="en-US"/>
        </a:p>
      </dgm:t>
    </dgm:pt>
    <dgm:pt modelId="{196E6AC7-C2ED-4B9F-B097-08341E05FB95}" type="sibTrans" cxnId="{D3B8A892-035D-4EF6-98F7-9D7546644C4F}">
      <dgm:prSet/>
      <dgm:spPr/>
      <dgm:t>
        <a:bodyPr/>
        <a:lstStyle/>
        <a:p>
          <a:endParaRPr lang="en-US"/>
        </a:p>
      </dgm:t>
    </dgm:pt>
    <dgm:pt modelId="{C2579FA7-AA41-4D79-A0EF-975E4453A4C5}" type="pres">
      <dgm:prSet presAssocID="{5863CBE4-AFCC-441C-A0C2-518330FF593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14BAF0F-AA7E-457D-8E04-4DF26BA5C52E}" type="pres">
      <dgm:prSet presAssocID="{BFD3212F-75CC-4107-9CEC-05D46E7AFFB4}" presName="composite" presStyleCnt="0"/>
      <dgm:spPr/>
    </dgm:pt>
    <dgm:pt modelId="{97A6C25B-8F44-4991-BC06-7BCCEF940FAD}" type="pres">
      <dgm:prSet presAssocID="{BFD3212F-75CC-4107-9CEC-05D46E7AFFB4}" presName="Parent1" presStyleLbl="node1" presStyleIdx="0" presStyleCnt="6" custLinFactNeighborX="-80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FF471-A533-4DCE-9CFA-2884CC2AD08B}" type="pres">
      <dgm:prSet presAssocID="{BFD3212F-75CC-4107-9CEC-05D46E7AFFB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A35D5-3ECF-4407-8E95-DC871307E017}" type="pres">
      <dgm:prSet presAssocID="{BFD3212F-75CC-4107-9CEC-05D46E7AFFB4}" presName="BalanceSpacing" presStyleCnt="0"/>
      <dgm:spPr/>
    </dgm:pt>
    <dgm:pt modelId="{1E2FEC3B-F31A-4344-BB6D-1556521D78E2}" type="pres">
      <dgm:prSet presAssocID="{BFD3212F-75CC-4107-9CEC-05D46E7AFFB4}" presName="BalanceSpacing1" presStyleCnt="0"/>
      <dgm:spPr/>
    </dgm:pt>
    <dgm:pt modelId="{77C9FAC7-54CB-4EB0-96E0-0A2F8BA2474F}" type="pres">
      <dgm:prSet presAssocID="{9EC727B8-18CF-4A5A-833D-C3E4C0FE0D1A}" presName="Accent1Text" presStyleLbl="node1" presStyleIdx="1" presStyleCnt="6"/>
      <dgm:spPr/>
      <dgm:t>
        <a:bodyPr/>
        <a:lstStyle/>
        <a:p>
          <a:endParaRPr lang="en-US"/>
        </a:p>
      </dgm:t>
    </dgm:pt>
    <dgm:pt modelId="{D55E6D6F-DAD5-49DA-BFCC-494EA3786363}" type="pres">
      <dgm:prSet presAssocID="{9EC727B8-18CF-4A5A-833D-C3E4C0FE0D1A}" presName="spaceBetweenRectangles" presStyleCnt="0"/>
      <dgm:spPr/>
    </dgm:pt>
    <dgm:pt modelId="{2742BEB1-8CAE-4415-90C9-B9538EF19D4D}" type="pres">
      <dgm:prSet presAssocID="{A8469AD7-0928-4EC9-A20D-F9373C3A4F4B}" presName="composite" presStyleCnt="0"/>
      <dgm:spPr/>
    </dgm:pt>
    <dgm:pt modelId="{44CDBE68-4CC4-4C37-AC48-AFDD740C7D81}" type="pres">
      <dgm:prSet presAssocID="{A8469AD7-0928-4EC9-A20D-F9373C3A4F4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E50C4-FC51-420B-8ECD-19FD9B97D91E}" type="pres">
      <dgm:prSet presAssocID="{A8469AD7-0928-4EC9-A20D-F9373C3A4F4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7477239-07AE-4F42-9B7C-2F5A1CA18C5B}" type="pres">
      <dgm:prSet presAssocID="{A8469AD7-0928-4EC9-A20D-F9373C3A4F4B}" presName="BalanceSpacing" presStyleCnt="0"/>
      <dgm:spPr/>
    </dgm:pt>
    <dgm:pt modelId="{3001CD9C-4B91-42E3-8512-FB90F0BFB9B8}" type="pres">
      <dgm:prSet presAssocID="{A8469AD7-0928-4EC9-A20D-F9373C3A4F4B}" presName="BalanceSpacing1" presStyleCnt="0"/>
      <dgm:spPr/>
    </dgm:pt>
    <dgm:pt modelId="{78F228AB-2634-4A02-A752-03D1DE84B878}" type="pres">
      <dgm:prSet presAssocID="{AB3418C8-E227-47E7-945D-69B54D862112}" presName="Accent1Text" presStyleLbl="node1" presStyleIdx="3" presStyleCnt="6"/>
      <dgm:spPr/>
      <dgm:t>
        <a:bodyPr/>
        <a:lstStyle/>
        <a:p>
          <a:endParaRPr lang="en-US"/>
        </a:p>
      </dgm:t>
    </dgm:pt>
    <dgm:pt modelId="{3E1218C0-4F26-4CDF-972E-F88B6FED285B}" type="pres">
      <dgm:prSet presAssocID="{AB3418C8-E227-47E7-945D-69B54D862112}" presName="spaceBetweenRectangles" presStyleCnt="0"/>
      <dgm:spPr/>
    </dgm:pt>
    <dgm:pt modelId="{87FF1392-06A1-42F0-8526-C8D10A8671BF}" type="pres">
      <dgm:prSet presAssocID="{F450ABFB-B6CD-43F3-A64E-990708E3C162}" presName="composite" presStyleCnt="0"/>
      <dgm:spPr/>
    </dgm:pt>
    <dgm:pt modelId="{D01E81B4-8596-4610-BD71-52AC810B9BB5}" type="pres">
      <dgm:prSet presAssocID="{F450ABFB-B6CD-43F3-A64E-990708E3C162}" presName="Parent1" presStyleLbl="node1" presStyleIdx="4" presStyleCnt="6" custLinFactNeighborX="801" custLinFactNeighborY="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261BA-8D5F-4F48-90FE-C8F4BB234F8D}" type="pres">
      <dgm:prSet presAssocID="{F450ABFB-B6CD-43F3-A64E-990708E3C16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0A5B2-AEAB-462E-962A-E19D6E01BD91}" type="pres">
      <dgm:prSet presAssocID="{F450ABFB-B6CD-43F3-A64E-990708E3C162}" presName="BalanceSpacing" presStyleCnt="0"/>
      <dgm:spPr/>
    </dgm:pt>
    <dgm:pt modelId="{B2A7DA93-307A-4A9A-A710-C34943A5CA0F}" type="pres">
      <dgm:prSet presAssocID="{F450ABFB-B6CD-43F3-A64E-990708E3C162}" presName="BalanceSpacing1" presStyleCnt="0"/>
      <dgm:spPr/>
    </dgm:pt>
    <dgm:pt modelId="{76EF0ADD-3F1C-4172-BBD3-3073EA2EB967}" type="pres">
      <dgm:prSet presAssocID="{196E6AC7-C2ED-4B9F-B097-08341E05FB95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466A11DB-B1C4-469E-BBCA-D9B15FB7849F}" type="presOf" srcId="{A8469AD7-0928-4EC9-A20D-F9373C3A4F4B}" destId="{44CDBE68-4CC4-4C37-AC48-AFDD740C7D81}" srcOrd="0" destOrd="0" presId="urn:microsoft.com/office/officeart/2008/layout/AlternatingHexagons"/>
    <dgm:cxn modelId="{587191F7-CFBB-460A-8329-80E9E99D250C}" type="presOf" srcId="{196E6AC7-C2ED-4B9F-B097-08341E05FB95}" destId="{76EF0ADD-3F1C-4172-BBD3-3073EA2EB967}" srcOrd="0" destOrd="0" presId="urn:microsoft.com/office/officeart/2008/layout/AlternatingHexagons"/>
    <dgm:cxn modelId="{AB5B6DF3-7621-4BA8-A595-D7C34C05E155}" type="presOf" srcId="{BFD3212F-75CC-4107-9CEC-05D46E7AFFB4}" destId="{97A6C25B-8F44-4991-BC06-7BCCEF940FAD}" srcOrd="0" destOrd="0" presId="urn:microsoft.com/office/officeart/2008/layout/AlternatingHexagons"/>
    <dgm:cxn modelId="{AD0852C5-5753-40BF-A492-C6ACDB101AD6}" srcId="{5863CBE4-AFCC-441C-A0C2-518330FF5932}" destId="{BFD3212F-75CC-4107-9CEC-05D46E7AFFB4}" srcOrd="0" destOrd="0" parTransId="{02A3FAF5-644F-4BAB-898A-D7C02E20546E}" sibTransId="{9EC727B8-18CF-4A5A-833D-C3E4C0FE0D1A}"/>
    <dgm:cxn modelId="{D4F18419-A2AB-4566-AE2D-CC4FE3D6A884}" srcId="{5863CBE4-AFCC-441C-A0C2-518330FF5932}" destId="{A8469AD7-0928-4EC9-A20D-F9373C3A4F4B}" srcOrd="1" destOrd="0" parTransId="{CAB0EC5C-34B9-4A72-9889-5AFCB8D595CF}" sibTransId="{AB3418C8-E227-47E7-945D-69B54D862112}"/>
    <dgm:cxn modelId="{D3B8A892-035D-4EF6-98F7-9D7546644C4F}" srcId="{5863CBE4-AFCC-441C-A0C2-518330FF5932}" destId="{F450ABFB-B6CD-43F3-A64E-990708E3C162}" srcOrd="2" destOrd="0" parTransId="{D81E76D8-A462-4B66-89CB-4893E7172E50}" sibTransId="{196E6AC7-C2ED-4B9F-B097-08341E05FB95}"/>
    <dgm:cxn modelId="{F302AABE-0A49-4A87-8A44-F04973319AF6}" type="presOf" srcId="{F450ABFB-B6CD-43F3-A64E-990708E3C162}" destId="{D01E81B4-8596-4610-BD71-52AC810B9BB5}" srcOrd="0" destOrd="0" presId="urn:microsoft.com/office/officeart/2008/layout/AlternatingHexagons"/>
    <dgm:cxn modelId="{9DDF058D-75A1-42CC-BB82-6DE86223B046}" type="presOf" srcId="{5863CBE4-AFCC-441C-A0C2-518330FF5932}" destId="{C2579FA7-AA41-4D79-A0EF-975E4453A4C5}" srcOrd="0" destOrd="0" presId="urn:microsoft.com/office/officeart/2008/layout/AlternatingHexagons"/>
    <dgm:cxn modelId="{C6F12246-CE16-4BA3-9C45-C8F9F7D90B22}" type="presOf" srcId="{AB3418C8-E227-47E7-945D-69B54D862112}" destId="{78F228AB-2634-4A02-A752-03D1DE84B878}" srcOrd="0" destOrd="0" presId="urn:microsoft.com/office/officeart/2008/layout/AlternatingHexagons"/>
    <dgm:cxn modelId="{0A6820C5-07DD-416F-B9FF-9A798EAB5A94}" type="presOf" srcId="{9EC727B8-18CF-4A5A-833D-C3E4C0FE0D1A}" destId="{77C9FAC7-54CB-4EB0-96E0-0A2F8BA2474F}" srcOrd="0" destOrd="0" presId="urn:microsoft.com/office/officeart/2008/layout/AlternatingHexagons"/>
    <dgm:cxn modelId="{859FCBD0-4EBE-46B6-A43C-509C5E95529E}" type="presParOf" srcId="{C2579FA7-AA41-4D79-A0EF-975E4453A4C5}" destId="{114BAF0F-AA7E-457D-8E04-4DF26BA5C52E}" srcOrd="0" destOrd="0" presId="urn:microsoft.com/office/officeart/2008/layout/AlternatingHexagons"/>
    <dgm:cxn modelId="{F1A24040-640F-404E-8691-6E93FD41562A}" type="presParOf" srcId="{114BAF0F-AA7E-457D-8E04-4DF26BA5C52E}" destId="{97A6C25B-8F44-4991-BC06-7BCCEF940FAD}" srcOrd="0" destOrd="0" presId="urn:microsoft.com/office/officeart/2008/layout/AlternatingHexagons"/>
    <dgm:cxn modelId="{48E32A41-D4C4-4A78-8802-A38802111D10}" type="presParOf" srcId="{114BAF0F-AA7E-457D-8E04-4DF26BA5C52E}" destId="{9B9FF471-A533-4DCE-9CFA-2884CC2AD08B}" srcOrd="1" destOrd="0" presId="urn:microsoft.com/office/officeart/2008/layout/AlternatingHexagons"/>
    <dgm:cxn modelId="{2AA9E6E7-C072-414E-B425-AC86D73BD417}" type="presParOf" srcId="{114BAF0F-AA7E-457D-8E04-4DF26BA5C52E}" destId="{9A1A35D5-3ECF-4407-8E95-DC871307E017}" srcOrd="2" destOrd="0" presId="urn:microsoft.com/office/officeart/2008/layout/AlternatingHexagons"/>
    <dgm:cxn modelId="{1F8D0381-031E-4553-8C32-8180A3B4EB60}" type="presParOf" srcId="{114BAF0F-AA7E-457D-8E04-4DF26BA5C52E}" destId="{1E2FEC3B-F31A-4344-BB6D-1556521D78E2}" srcOrd="3" destOrd="0" presId="urn:microsoft.com/office/officeart/2008/layout/AlternatingHexagons"/>
    <dgm:cxn modelId="{F6D96C16-B6CE-4F4C-8964-20F8CC18613D}" type="presParOf" srcId="{114BAF0F-AA7E-457D-8E04-4DF26BA5C52E}" destId="{77C9FAC7-54CB-4EB0-96E0-0A2F8BA2474F}" srcOrd="4" destOrd="0" presId="urn:microsoft.com/office/officeart/2008/layout/AlternatingHexagons"/>
    <dgm:cxn modelId="{F141447D-D9C4-4370-AA8E-2A152863859F}" type="presParOf" srcId="{C2579FA7-AA41-4D79-A0EF-975E4453A4C5}" destId="{D55E6D6F-DAD5-49DA-BFCC-494EA3786363}" srcOrd="1" destOrd="0" presId="urn:microsoft.com/office/officeart/2008/layout/AlternatingHexagons"/>
    <dgm:cxn modelId="{8F0D9979-CB6E-4F5A-B864-B36941ED38C0}" type="presParOf" srcId="{C2579FA7-AA41-4D79-A0EF-975E4453A4C5}" destId="{2742BEB1-8CAE-4415-90C9-B9538EF19D4D}" srcOrd="2" destOrd="0" presId="urn:microsoft.com/office/officeart/2008/layout/AlternatingHexagons"/>
    <dgm:cxn modelId="{1639DF43-485C-4262-A06E-344E09554B91}" type="presParOf" srcId="{2742BEB1-8CAE-4415-90C9-B9538EF19D4D}" destId="{44CDBE68-4CC4-4C37-AC48-AFDD740C7D81}" srcOrd="0" destOrd="0" presId="urn:microsoft.com/office/officeart/2008/layout/AlternatingHexagons"/>
    <dgm:cxn modelId="{8549BCDB-DD37-433C-83A3-ECFEE3543CBA}" type="presParOf" srcId="{2742BEB1-8CAE-4415-90C9-B9538EF19D4D}" destId="{B9BE50C4-FC51-420B-8ECD-19FD9B97D91E}" srcOrd="1" destOrd="0" presId="urn:microsoft.com/office/officeart/2008/layout/AlternatingHexagons"/>
    <dgm:cxn modelId="{18CCFE63-DC84-41C9-83B8-83360E2D194C}" type="presParOf" srcId="{2742BEB1-8CAE-4415-90C9-B9538EF19D4D}" destId="{47477239-07AE-4F42-9B7C-2F5A1CA18C5B}" srcOrd="2" destOrd="0" presId="urn:microsoft.com/office/officeart/2008/layout/AlternatingHexagons"/>
    <dgm:cxn modelId="{175592A5-98CB-451D-999E-8840489BB3C2}" type="presParOf" srcId="{2742BEB1-8CAE-4415-90C9-B9538EF19D4D}" destId="{3001CD9C-4B91-42E3-8512-FB90F0BFB9B8}" srcOrd="3" destOrd="0" presId="urn:microsoft.com/office/officeart/2008/layout/AlternatingHexagons"/>
    <dgm:cxn modelId="{2F5D898A-8453-43FF-A874-CFED80ABD29E}" type="presParOf" srcId="{2742BEB1-8CAE-4415-90C9-B9538EF19D4D}" destId="{78F228AB-2634-4A02-A752-03D1DE84B878}" srcOrd="4" destOrd="0" presId="urn:microsoft.com/office/officeart/2008/layout/AlternatingHexagons"/>
    <dgm:cxn modelId="{4EABA73D-923F-4FA3-A129-9EA999A776ED}" type="presParOf" srcId="{C2579FA7-AA41-4D79-A0EF-975E4453A4C5}" destId="{3E1218C0-4F26-4CDF-972E-F88B6FED285B}" srcOrd="3" destOrd="0" presId="urn:microsoft.com/office/officeart/2008/layout/AlternatingHexagons"/>
    <dgm:cxn modelId="{FA9968F8-8788-49BB-9CC7-5DD7960A97D4}" type="presParOf" srcId="{C2579FA7-AA41-4D79-A0EF-975E4453A4C5}" destId="{87FF1392-06A1-42F0-8526-C8D10A8671BF}" srcOrd="4" destOrd="0" presId="urn:microsoft.com/office/officeart/2008/layout/AlternatingHexagons"/>
    <dgm:cxn modelId="{60425DE8-D9F3-4BC9-95D6-AEB4B00B6045}" type="presParOf" srcId="{87FF1392-06A1-42F0-8526-C8D10A8671BF}" destId="{D01E81B4-8596-4610-BD71-52AC810B9BB5}" srcOrd="0" destOrd="0" presId="urn:microsoft.com/office/officeart/2008/layout/AlternatingHexagons"/>
    <dgm:cxn modelId="{F0D2B5B1-2C45-4D45-9C7E-C6642EA2A983}" type="presParOf" srcId="{87FF1392-06A1-42F0-8526-C8D10A8671BF}" destId="{934261BA-8D5F-4F48-90FE-C8F4BB234F8D}" srcOrd="1" destOrd="0" presId="urn:microsoft.com/office/officeart/2008/layout/AlternatingHexagons"/>
    <dgm:cxn modelId="{F797C3ED-0A49-4B84-BDD6-2A4DEF25B9D5}" type="presParOf" srcId="{87FF1392-06A1-42F0-8526-C8D10A8671BF}" destId="{DF90A5B2-AEAB-462E-962A-E19D6E01BD91}" srcOrd="2" destOrd="0" presId="urn:microsoft.com/office/officeart/2008/layout/AlternatingHexagons"/>
    <dgm:cxn modelId="{31D0EB1E-2874-4453-B720-E73AC37E9DEE}" type="presParOf" srcId="{87FF1392-06A1-42F0-8526-C8D10A8671BF}" destId="{B2A7DA93-307A-4A9A-A710-C34943A5CA0F}" srcOrd="3" destOrd="0" presId="urn:microsoft.com/office/officeart/2008/layout/AlternatingHexagons"/>
    <dgm:cxn modelId="{98A17D33-267C-4DB0-ADEA-2143EAF48411}" type="presParOf" srcId="{87FF1392-06A1-42F0-8526-C8D10A8671BF}" destId="{76EF0ADD-3F1C-4172-BBD3-3073EA2EB96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63CBE4-AFCC-441C-A0C2-518330FF5932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D3212F-75CC-4107-9CEC-05D46E7AFFB4}">
      <dgm:prSet phldrT="[Text]" custT="1"/>
      <dgm:spPr/>
      <dgm:t>
        <a:bodyPr/>
        <a:lstStyle/>
        <a:p>
          <a:r>
            <a:rPr lang="en-US" sz="1100" b="1" dirty="0" smtClean="0"/>
            <a:t>CTR</a:t>
          </a:r>
          <a:endParaRPr lang="en-US" sz="1100" b="1" dirty="0"/>
        </a:p>
      </dgm:t>
    </dgm:pt>
    <dgm:pt modelId="{02A3FAF5-644F-4BAB-898A-D7C02E20546E}" type="parTrans" cxnId="{AD0852C5-5753-40BF-A492-C6ACDB101AD6}">
      <dgm:prSet/>
      <dgm:spPr/>
      <dgm:t>
        <a:bodyPr/>
        <a:lstStyle/>
        <a:p>
          <a:endParaRPr lang="en-US"/>
        </a:p>
      </dgm:t>
    </dgm:pt>
    <dgm:pt modelId="{9EC727B8-18CF-4A5A-833D-C3E4C0FE0D1A}" type="sibTrans" cxnId="{AD0852C5-5753-40BF-A492-C6ACDB101AD6}">
      <dgm:prSet/>
      <dgm:spPr/>
      <dgm:t>
        <a:bodyPr/>
        <a:lstStyle/>
        <a:p>
          <a:endParaRPr lang="en-US"/>
        </a:p>
      </dgm:t>
    </dgm:pt>
    <dgm:pt modelId="{A8469AD7-0928-4EC9-A20D-F9373C3A4F4B}">
      <dgm:prSet phldrT="[Text]" custT="1"/>
      <dgm:spPr/>
      <dgm:t>
        <a:bodyPr/>
        <a:lstStyle/>
        <a:p>
          <a:r>
            <a:rPr lang="en-US" sz="1100" b="1" dirty="0" smtClean="0"/>
            <a:t>CPC</a:t>
          </a:r>
          <a:endParaRPr lang="en-US" sz="1100" b="1" dirty="0"/>
        </a:p>
      </dgm:t>
    </dgm:pt>
    <dgm:pt modelId="{CAB0EC5C-34B9-4A72-9889-5AFCB8D595CF}" type="parTrans" cxnId="{D4F18419-A2AB-4566-AE2D-CC4FE3D6A884}">
      <dgm:prSet/>
      <dgm:spPr/>
      <dgm:t>
        <a:bodyPr/>
        <a:lstStyle/>
        <a:p>
          <a:endParaRPr lang="en-US"/>
        </a:p>
      </dgm:t>
    </dgm:pt>
    <dgm:pt modelId="{AB3418C8-E227-47E7-945D-69B54D862112}" type="sibTrans" cxnId="{D4F18419-A2AB-4566-AE2D-CC4FE3D6A884}">
      <dgm:prSet/>
      <dgm:spPr/>
      <dgm:t>
        <a:bodyPr/>
        <a:lstStyle/>
        <a:p>
          <a:endParaRPr lang="en-US"/>
        </a:p>
      </dgm:t>
    </dgm:pt>
    <dgm:pt modelId="{F450ABFB-B6CD-43F3-A64E-990708E3C162}">
      <dgm:prSet phldrT="[Text]" custT="1"/>
      <dgm:spPr/>
      <dgm:t>
        <a:bodyPr/>
        <a:lstStyle/>
        <a:p>
          <a:r>
            <a:rPr lang="en-US" sz="1100" b="1" dirty="0" smtClean="0"/>
            <a:t>CPR</a:t>
          </a:r>
          <a:endParaRPr lang="en-US" sz="1100" b="1" dirty="0"/>
        </a:p>
      </dgm:t>
    </dgm:pt>
    <dgm:pt modelId="{D81E76D8-A462-4B66-89CB-4893E7172E50}" type="parTrans" cxnId="{D3B8A892-035D-4EF6-98F7-9D7546644C4F}">
      <dgm:prSet/>
      <dgm:spPr/>
      <dgm:t>
        <a:bodyPr/>
        <a:lstStyle/>
        <a:p>
          <a:endParaRPr lang="en-US"/>
        </a:p>
      </dgm:t>
    </dgm:pt>
    <dgm:pt modelId="{196E6AC7-C2ED-4B9F-B097-08341E05FB95}" type="sibTrans" cxnId="{D3B8A892-035D-4EF6-98F7-9D7546644C4F}">
      <dgm:prSet/>
      <dgm:spPr/>
      <dgm:t>
        <a:bodyPr/>
        <a:lstStyle/>
        <a:p>
          <a:endParaRPr lang="en-US"/>
        </a:p>
      </dgm:t>
    </dgm:pt>
    <dgm:pt modelId="{C2579FA7-AA41-4D79-A0EF-975E4453A4C5}" type="pres">
      <dgm:prSet presAssocID="{5863CBE4-AFCC-441C-A0C2-518330FF593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14BAF0F-AA7E-457D-8E04-4DF26BA5C52E}" type="pres">
      <dgm:prSet presAssocID="{BFD3212F-75CC-4107-9CEC-05D46E7AFFB4}" presName="composite" presStyleCnt="0"/>
      <dgm:spPr/>
    </dgm:pt>
    <dgm:pt modelId="{97A6C25B-8F44-4991-BC06-7BCCEF940FAD}" type="pres">
      <dgm:prSet presAssocID="{BFD3212F-75CC-4107-9CEC-05D46E7AFFB4}" presName="Parent1" presStyleLbl="node1" presStyleIdx="0" presStyleCnt="6" custLinFactNeighborX="-80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FF471-A533-4DCE-9CFA-2884CC2AD08B}" type="pres">
      <dgm:prSet presAssocID="{BFD3212F-75CC-4107-9CEC-05D46E7AFFB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A35D5-3ECF-4407-8E95-DC871307E017}" type="pres">
      <dgm:prSet presAssocID="{BFD3212F-75CC-4107-9CEC-05D46E7AFFB4}" presName="BalanceSpacing" presStyleCnt="0"/>
      <dgm:spPr/>
    </dgm:pt>
    <dgm:pt modelId="{1E2FEC3B-F31A-4344-BB6D-1556521D78E2}" type="pres">
      <dgm:prSet presAssocID="{BFD3212F-75CC-4107-9CEC-05D46E7AFFB4}" presName="BalanceSpacing1" presStyleCnt="0"/>
      <dgm:spPr/>
    </dgm:pt>
    <dgm:pt modelId="{77C9FAC7-54CB-4EB0-96E0-0A2F8BA2474F}" type="pres">
      <dgm:prSet presAssocID="{9EC727B8-18CF-4A5A-833D-C3E4C0FE0D1A}" presName="Accent1Text" presStyleLbl="node1" presStyleIdx="1" presStyleCnt="6"/>
      <dgm:spPr/>
      <dgm:t>
        <a:bodyPr/>
        <a:lstStyle/>
        <a:p>
          <a:endParaRPr lang="en-US"/>
        </a:p>
      </dgm:t>
    </dgm:pt>
    <dgm:pt modelId="{D55E6D6F-DAD5-49DA-BFCC-494EA3786363}" type="pres">
      <dgm:prSet presAssocID="{9EC727B8-18CF-4A5A-833D-C3E4C0FE0D1A}" presName="spaceBetweenRectangles" presStyleCnt="0"/>
      <dgm:spPr/>
    </dgm:pt>
    <dgm:pt modelId="{2742BEB1-8CAE-4415-90C9-B9538EF19D4D}" type="pres">
      <dgm:prSet presAssocID="{A8469AD7-0928-4EC9-A20D-F9373C3A4F4B}" presName="composite" presStyleCnt="0"/>
      <dgm:spPr/>
    </dgm:pt>
    <dgm:pt modelId="{44CDBE68-4CC4-4C37-AC48-AFDD740C7D81}" type="pres">
      <dgm:prSet presAssocID="{A8469AD7-0928-4EC9-A20D-F9373C3A4F4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E50C4-FC51-420B-8ECD-19FD9B97D91E}" type="pres">
      <dgm:prSet presAssocID="{A8469AD7-0928-4EC9-A20D-F9373C3A4F4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7477239-07AE-4F42-9B7C-2F5A1CA18C5B}" type="pres">
      <dgm:prSet presAssocID="{A8469AD7-0928-4EC9-A20D-F9373C3A4F4B}" presName="BalanceSpacing" presStyleCnt="0"/>
      <dgm:spPr/>
    </dgm:pt>
    <dgm:pt modelId="{3001CD9C-4B91-42E3-8512-FB90F0BFB9B8}" type="pres">
      <dgm:prSet presAssocID="{A8469AD7-0928-4EC9-A20D-F9373C3A4F4B}" presName="BalanceSpacing1" presStyleCnt="0"/>
      <dgm:spPr/>
    </dgm:pt>
    <dgm:pt modelId="{78F228AB-2634-4A02-A752-03D1DE84B878}" type="pres">
      <dgm:prSet presAssocID="{AB3418C8-E227-47E7-945D-69B54D862112}" presName="Accent1Text" presStyleLbl="node1" presStyleIdx="3" presStyleCnt="6"/>
      <dgm:spPr/>
      <dgm:t>
        <a:bodyPr/>
        <a:lstStyle/>
        <a:p>
          <a:endParaRPr lang="en-US"/>
        </a:p>
      </dgm:t>
    </dgm:pt>
    <dgm:pt modelId="{3E1218C0-4F26-4CDF-972E-F88B6FED285B}" type="pres">
      <dgm:prSet presAssocID="{AB3418C8-E227-47E7-945D-69B54D862112}" presName="spaceBetweenRectangles" presStyleCnt="0"/>
      <dgm:spPr/>
    </dgm:pt>
    <dgm:pt modelId="{87FF1392-06A1-42F0-8526-C8D10A8671BF}" type="pres">
      <dgm:prSet presAssocID="{F450ABFB-B6CD-43F3-A64E-990708E3C162}" presName="composite" presStyleCnt="0"/>
      <dgm:spPr/>
    </dgm:pt>
    <dgm:pt modelId="{D01E81B4-8596-4610-BD71-52AC810B9BB5}" type="pres">
      <dgm:prSet presAssocID="{F450ABFB-B6CD-43F3-A64E-990708E3C16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261BA-8D5F-4F48-90FE-C8F4BB234F8D}" type="pres">
      <dgm:prSet presAssocID="{F450ABFB-B6CD-43F3-A64E-990708E3C16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0A5B2-AEAB-462E-962A-E19D6E01BD91}" type="pres">
      <dgm:prSet presAssocID="{F450ABFB-B6CD-43F3-A64E-990708E3C162}" presName="BalanceSpacing" presStyleCnt="0"/>
      <dgm:spPr/>
    </dgm:pt>
    <dgm:pt modelId="{B2A7DA93-307A-4A9A-A710-C34943A5CA0F}" type="pres">
      <dgm:prSet presAssocID="{F450ABFB-B6CD-43F3-A64E-990708E3C162}" presName="BalanceSpacing1" presStyleCnt="0"/>
      <dgm:spPr/>
    </dgm:pt>
    <dgm:pt modelId="{76EF0ADD-3F1C-4172-BBD3-3073EA2EB967}" type="pres">
      <dgm:prSet presAssocID="{196E6AC7-C2ED-4B9F-B097-08341E05FB95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466A11DB-B1C4-469E-BBCA-D9B15FB7849F}" type="presOf" srcId="{A8469AD7-0928-4EC9-A20D-F9373C3A4F4B}" destId="{44CDBE68-4CC4-4C37-AC48-AFDD740C7D81}" srcOrd="0" destOrd="0" presId="urn:microsoft.com/office/officeart/2008/layout/AlternatingHexagons"/>
    <dgm:cxn modelId="{587191F7-CFBB-460A-8329-80E9E99D250C}" type="presOf" srcId="{196E6AC7-C2ED-4B9F-B097-08341E05FB95}" destId="{76EF0ADD-3F1C-4172-BBD3-3073EA2EB967}" srcOrd="0" destOrd="0" presId="urn:microsoft.com/office/officeart/2008/layout/AlternatingHexagons"/>
    <dgm:cxn modelId="{AB5B6DF3-7621-4BA8-A595-D7C34C05E155}" type="presOf" srcId="{BFD3212F-75CC-4107-9CEC-05D46E7AFFB4}" destId="{97A6C25B-8F44-4991-BC06-7BCCEF940FAD}" srcOrd="0" destOrd="0" presId="urn:microsoft.com/office/officeart/2008/layout/AlternatingHexagons"/>
    <dgm:cxn modelId="{AD0852C5-5753-40BF-A492-C6ACDB101AD6}" srcId="{5863CBE4-AFCC-441C-A0C2-518330FF5932}" destId="{BFD3212F-75CC-4107-9CEC-05D46E7AFFB4}" srcOrd="0" destOrd="0" parTransId="{02A3FAF5-644F-4BAB-898A-D7C02E20546E}" sibTransId="{9EC727B8-18CF-4A5A-833D-C3E4C0FE0D1A}"/>
    <dgm:cxn modelId="{D4F18419-A2AB-4566-AE2D-CC4FE3D6A884}" srcId="{5863CBE4-AFCC-441C-A0C2-518330FF5932}" destId="{A8469AD7-0928-4EC9-A20D-F9373C3A4F4B}" srcOrd="1" destOrd="0" parTransId="{CAB0EC5C-34B9-4A72-9889-5AFCB8D595CF}" sibTransId="{AB3418C8-E227-47E7-945D-69B54D862112}"/>
    <dgm:cxn modelId="{D3B8A892-035D-4EF6-98F7-9D7546644C4F}" srcId="{5863CBE4-AFCC-441C-A0C2-518330FF5932}" destId="{F450ABFB-B6CD-43F3-A64E-990708E3C162}" srcOrd="2" destOrd="0" parTransId="{D81E76D8-A462-4B66-89CB-4893E7172E50}" sibTransId="{196E6AC7-C2ED-4B9F-B097-08341E05FB95}"/>
    <dgm:cxn modelId="{F302AABE-0A49-4A87-8A44-F04973319AF6}" type="presOf" srcId="{F450ABFB-B6CD-43F3-A64E-990708E3C162}" destId="{D01E81B4-8596-4610-BD71-52AC810B9BB5}" srcOrd="0" destOrd="0" presId="urn:microsoft.com/office/officeart/2008/layout/AlternatingHexagons"/>
    <dgm:cxn modelId="{9DDF058D-75A1-42CC-BB82-6DE86223B046}" type="presOf" srcId="{5863CBE4-AFCC-441C-A0C2-518330FF5932}" destId="{C2579FA7-AA41-4D79-A0EF-975E4453A4C5}" srcOrd="0" destOrd="0" presId="urn:microsoft.com/office/officeart/2008/layout/AlternatingHexagons"/>
    <dgm:cxn modelId="{C6F12246-CE16-4BA3-9C45-C8F9F7D90B22}" type="presOf" srcId="{AB3418C8-E227-47E7-945D-69B54D862112}" destId="{78F228AB-2634-4A02-A752-03D1DE84B878}" srcOrd="0" destOrd="0" presId="urn:microsoft.com/office/officeart/2008/layout/AlternatingHexagons"/>
    <dgm:cxn modelId="{0A6820C5-07DD-416F-B9FF-9A798EAB5A94}" type="presOf" srcId="{9EC727B8-18CF-4A5A-833D-C3E4C0FE0D1A}" destId="{77C9FAC7-54CB-4EB0-96E0-0A2F8BA2474F}" srcOrd="0" destOrd="0" presId="urn:microsoft.com/office/officeart/2008/layout/AlternatingHexagons"/>
    <dgm:cxn modelId="{859FCBD0-4EBE-46B6-A43C-509C5E95529E}" type="presParOf" srcId="{C2579FA7-AA41-4D79-A0EF-975E4453A4C5}" destId="{114BAF0F-AA7E-457D-8E04-4DF26BA5C52E}" srcOrd="0" destOrd="0" presId="urn:microsoft.com/office/officeart/2008/layout/AlternatingHexagons"/>
    <dgm:cxn modelId="{F1A24040-640F-404E-8691-6E93FD41562A}" type="presParOf" srcId="{114BAF0F-AA7E-457D-8E04-4DF26BA5C52E}" destId="{97A6C25B-8F44-4991-BC06-7BCCEF940FAD}" srcOrd="0" destOrd="0" presId="urn:microsoft.com/office/officeart/2008/layout/AlternatingHexagons"/>
    <dgm:cxn modelId="{48E32A41-D4C4-4A78-8802-A38802111D10}" type="presParOf" srcId="{114BAF0F-AA7E-457D-8E04-4DF26BA5C52E}" destId="{9B9FF471-A533-4DCE-9CFA-2884CC2AD08B}" srcOrd="1" destOrd="0" presId="urn:microsoft.com/office/officeart/2008/layout/AlternatingHexagons"/>
    <dgm:cxn modelId="{2AA9E6E7-C072-414E-B425-AC86D73BD417}" type="presParOf" srcId="{114BAF0F-AA7E-457D-8E04-4DF26BA5C52E}" destId="{9A1A35D5-3ECF-4407-8E95-DC871307E017}" srcOrd="2" destOrd="0" presId="urn:microsoft.com/office/officeart/2008/layout/AlternatingHexagons"/>
    <dgm:cxn modelId="{1F8D0381-031E-4553-8C32-8180A3B4EB60}" type="presParOf" srcId="{114BAF0F-AA7E-457D-8E04-4DF26BA5C52E}" destId="{1E2FEC3B-F31A-4344-BB6D-1556521D78E2}" srcOrd="3" destOrd="0" presId="urn:microsoft.com/office/officeart/2008/layout/AlternatingHexagons"/>
    <dgm:cxn modelId="{F6D96C16-B6CE-4F4C-8964-20F8CC18613D}" type="presParOf" srcId="{114BAF0F-AA7E-457D-8E04-4DF26BA5C52E}" destId="{77C9FAC7-54CB-4EB0-96E0-0A2F8BA2474F}" srcOrd="4" destOrd="0" presId="urn:microsoft.com/office/officeart/2008/layout/AlternatingHexagons"/>
    <dgm:cxn modelId="{F141447D-D9C4-4370-AA8E-2A152863859F}" type="presParOf" srcId="{C2579FA7-AA41-4D79-A0EF-975E4453A4C5}" destId="{D55E6D6F-DAD5-49DA-BFCC-494EA3786363}" srcOrd="1" destOrd="0" presId="urn:microsoft.com/office/officeart/2008/layout/AlternatingHexagons"/>
    <dgm:cxn modelId="{8F0D9979-CB6E-4F5A-B864-B36941ED38C0}" type="presParOf" srcId="{C2579FA7-AA41-4D79-A0EF-975E4453A4C5}" destId="{2742BEB1-8CAE-4415-90C9-B9538EF19D4D}" srcOrd="2" destOrd="0" presId="urn:microsoft.com/office/officeart/2008/layout/AlternatingHexagons"/>
    <dgm:cxn modelId="{1639DF43-485C-4262-A06E-344E09554B91}" type="presParOf" srcId="{2742BEB1-8CAE-4415-90C9-B9538EF19D4D}" destId="{44CDBE68-4CC4-4C37-AC48-AFDD740C7D81}" srcOrd="0" destOrd="0" presId="urn:microsoft.com/office/officeart/2008/layout/AlternatingHexagons"/>
    <dgm:cxn modelId="{8549BCDB-DD37-433C-83A3-ECFEE3543CBA}" type="presParOf" srcId="{2742BEB1-8CAE-4415-90C9-B9538EF19D4D}" destId="{B9BE50C4-FC51-420B-8ECD-19FD9B97D91E}" srcOrd="1" destOrd="0" presId="urn:microsoft.com/office/officeart/2008/layout/AlternatingHexagons"/>
    <dgm:cxn modelId="{18CCFE63-DC84-41C9-83B8-83360E2D194C}" type="presParOf" srcId="{2742BEB1-8CAE-4415-90C9-B9538EF19D4D}" destId="{47477239-07AE-4F42-9B7C-2F5A1CA18C5B}" srcOrd="2" destOrd="0" presId="urn:microsoft.com/office/officeart/2008/layout/AlternatingHexagons"/>
    <dgm:cxn modelId="{175592A5-98CB-451D-999E-8840489BB3C2}" type="presParOf" srcId="{2742BEB1-8CAE-4415-90C9-B9538EF19D4D}" destId="{3001CD9C-4B91-42E3-8512-FB90F0BFB9B8}" srcOrd="3" destOrd="0" presId="urn:microsoft.com/office/officeart/2008/layout/AlternatingHexagons"/>
    <dgm:cxn modelId="{2F5D898A-8453-43FF-A874-CFED80ABD29E}" type="presParOf" srcId="{2742BEB1-8CAE-4415-90C9-B9538EF19D4D}" destId="{78F228AB-2634-4A02-A752-03D1DE84B878}" srcOrd="4" destOrd="0" presId="urn:microsoft.com/office/officeart/2008/layout/AlternatingHexagons"/>
    <dgm:cxn modelId="{4EABA73D-923F-4FA3-A129-9EA999A776ED}" type="presParOf" srcId="{C2579FA7-AA41-4D79-A0EF-975E4453A4C5}" destId="{3E1218C0-4F26-4CDF-972E-F88B6FED285B}" srcOrd="3" destOrd="0" presId="urn:microsoft.com/office/officeart/2008/layout/AlternatingHexagons"/>
    <dgm:cxn modelId="{FA9968F8-8788-49BB-9CC7-5DD7960A97D4}" type="presParOf" srcId="{C2579FA7-AA41-4D79-A0EF-975E4453A4C5}" destId="{87FF1392-06A1-42F0-8526-C8D10A8671BF}" srcOrd="4" destOrd="0" presId="urn:microsoft.com/office/officeart/2008/layout/AlternatingHexagons"/>
    <dgm:cxn modelId="{60425DE8-D9F3-4BC9-95D6-AEB4B00B6045}" type="presParOf" srcId="{87FF1392-06A1-42F0-8526-C8D10A8671BF}" destId="{D01E81B4-8596-4610-BD71-52AC810B9BB5}" srcOrd="0" destOrd="0" presId="urn:microsoft.com/office/officeart/2008/layout/AlternatingHexagons"/>
    <dgm:cxn modelId="{F0D2B5B1-2C45-4D45-9C7E-C6642EA2A983}" type="presParOf" srcId="{87FF1392-06A1-42F0-8526-C8D10A8671BF}" destId="{934261BA-8D5F-4F48-90FE-C8F4BB234F8D}" srcOrd="1" destOrd="0" presId="urn:microsoft.com/office/officeart/2008/layout/AlternatingHexagons"/>
    <dgm:cxn modelId="{F797C3ED-0A49-4B84-BDD6-2A4DEF25B9D5}" type="presParOf" srcId="{87FF1392-06A1-42F0-8526-C8D10A8671BF}" destId="{DF90A5B2-AEAB-462E-962A-E19D6E01BD91}" srcOrd="2" destOrd="0" presId="urn:microsoft.com/office/officeart/2008/layout/AlternatingHexagons"/>
    <dgm:cxn modelId="{31D0EB1E-2874-4453-B720-E73AC37E9DEE}" type="presParOf" srcId="{87FF1392-06A1-42F0-8526-C8D10A8671BF}" destId="{B2A7DA93-307A-4A9A-A710-C34943A5CA0F}" srcOrd="3" destOrd="0" presId="urn:microsoft.com/office/officeart/2008/layout/AlternatingHexagons"/>
    <dgm:cxn modelId="{98A17D33-267C-4DB0-ADEA-2143EAF48411}" type="presParOf" srcId="{87FF1392-06A1-42F0-8526-C8D10A8671BF}" destId="{76EF0ADD-3F1C-4172-BBD3-3073EA2EB96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E01B2-79A4-4B18-9F1F-D46AA065F672}">
      <dsp:nvSpPr>
        <dsp:cNvPr id="0" name=""/>
        <dsp:cNvSpPr/>
      </dsp:nvSpPr>
      <dsp:spPr>
        <a:xfrm>
          <a:off x="3564472" y="450643"/>
          <a:ext cx="3002480" cy="3002480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BE1B5-2F63-45BB-9A19-9133DFEC4DCF}">
      <dsp:nvSpPr>
        <dsp:cNvPr id="0" name=""/>
        <dsp:cNvSpPr/>
      </dsp:nvSpPr>
      <dsp:spPr>
        <a:xfrm>
          <a:off x="3564472" y="450643"/>
          <a:ext cx="3002480" cy="3002480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8C750-9A71-48F4-81A6-A95A1EC14C06}">
      <dsp:nvSpPr>
        <dsp:cNvPr id="0" name=""/>
        <dsp:cNvSpPr/>
      </dsp:nvSpPr>
      <dsp:spPr>
        <a:xfrm>
          <a:off x="3564472" y="450643"/>
          <a:ext cx="3002480" cy="3002480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10EF5-DB39-4DEF-958A-236650DF528C}">
      <dsp:nvSpPr>
        <dsp:cNvPr id="0" name=""/>
        <dsp:cNvSpPr/>
      </dsp:nvSpPr>
      <dsp:spPr>
        <a:xfrm>
          <a:off x="3564472" y="450643"/>
          <a:ext cx="3002480" cy="3002480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38637-670F-41F9-8A01-282F0D36C3F1}">
      <dsp:nvSpPr>
        <dsp:cNvPr id="0" name=""/>
        <dsp:cNvSpPr/>
      </dsp:nvSpPr>
      <dsp:spPr>
        <a:xfrm>
          <a:off x="3564472" y="450643"/>
          <a:ext cx="3002480" cy="3002480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BAF0A-1F86-4CBF-BA8E-F514FF9D30BC}">
      <dsp:nvSpPr>
        <dsp:cNvPr id="0" name=""/>
        <dsp:cNvSpPr/>
      </dsp:nvSpPr>
      <dsp:spPr>
        <a:xfrm>
          <a:off x="4374371" y="1260542"/>
          <a:ext cx="1382682" cy="1382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SuperHero</a:t>
          </a:r>
          <a:r>
            <a:rPr lang="en-US" sz="1600" kern="1200" dirty="0" smtClean="0"/>
            <a:t> U Event</a:t>
          </a:r>
          <a:endParaRPr lang="en-US" sz="1600" kern="1200" dirty="0"/>
        </a:p>
      </dsp:txBody>
      <dsp:txXfrm>
        <a:off x="4576860" y="1463031"/>
        <a:ext cx="977704" cy="977704"/>
      </dsp:txXfrm>
    </dsp:sp>
    <dsp:sp modelId="{6F246D59-896C-40A6-AA79-CD62B7B34DE0}">
      <dsp:nvSpPr>
        <dsp:cNvPr id="0" name=""/>
        <dsp:cNvSpPr/>
      </dsp:nvSpPr>
      <dsp:spPr>
        <a:xfrm>
          <a:off x="4581773" y="1547"/>
          <a:ext cx="967877" cy="9678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People</a:t>
          </a:r>
          <a:endParaRPr lang="en-US" sz="1000" kern="1200" dirty="0"/>
        </a:p>
      </dsp:txBody>
      <dsp:txXfrm>
        <a:off x="4723515" y="143289"/>
        <a:ext cx="684393" cy="684393"/>
      </dsp:txXfrm>
    </dsp:sp>
    <dsp:sp modelId="{50168041-283B-4623-B555-FD39F83D415A}">
      <dsp:nvSpPr>
        <dsp:cNvPr id="0" name=""/>
        <dsp:cNvSpPr/>
      </dsp:nvSpPr>
      <dsp:spPr>
        <a:xfrm>
          <a:off x="5976399" y="1014803"/>
          <a:ext cx="967877" cy="9678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Peace</a:t>
          </a:r>
          <a:endParaRPr lang="en-US" sz="1000" kern="1200" dirty="0"/>
        </a:p>
      </dsp:txBody>
      <dsp:txXfrm>
        <a:off x="6118141" y="1156545"/>
        <a:ext cx="684393" cy="684393"/>
      </dsp:txXfrm>
    </dsp:sp>
    <dsp:sp modelId="{3CE509C4-02E3-4B52-B910-1793168684B3}">
      <dsp:nvSpPr>
        <dsp:cNvPr id="0" name=""/>
        <dsp:cNvSpPr/>
      </dsp:nvSpPr>
      <dsp:spPr>
        <a:xfrm>
          <a:off x="5443700" y="2654284"/>
          <a:ext cx="967877" cy="9678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Planet</a:t>
          </a:r>
          <a:endParaRPr lang="en-US" sz="1000" kern="1200" dirty="0"/>
        </a:p>
      </dsp:txBody>
      <dsp:txXfrm>
        <a:off x="5585442" y="2796026"/>
        <a:ext cx="684393" cy="684393"/>
      </dsp:txXfrm>
    </dsp:sp>
    <dsp:sp modelId="{CE31583F-B109-4D2C-BC4F-266CF22D9A87}">
      <dsp:nvSpPr>
        <dsp:cNvPr id="0" name=""/>
        <dsp:cNvSpPr/>
      </dsp:nvSpPr>
      <dsp:spPr>
        <a:xfrm>
          <a:off x="3719847" y="2654284"/>
          <a:ext cx="967877" cy="9678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Partnerships</a:t>
          </a:r>
          <a:endParaRPr lang="en-US" sz="1000" kern="1200" dirty="0"/>
        </a:p>
      </dsp:txBody>
      <dsp:txXfrm>
        <a:off x="3861589" y="2796026"/>
        <a:ext cx="684393" cy="684393"/>
      </dsp:txXfrm>
    </dsp:sp>
    <dsp:sp modelId="{F019557B-0C18-404C-99B4-61F70DE1E428}">
      <dsp:nvSpPr>
        <dsp:cNvPr id="0" name=""/>
        <dsp:cNvSpPr/>
      </dsp:nvSpPr>
      <dsp:spPr>
        <a:xfrm>
          <a:off x="3187147" y="1014803"/>
          <a:ext cx="967877" cy="9678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Prosperity</a:t>
          </a:r>
          <a:endParaRPr lang="en-US" sz="1000" kern="1200" dirty="0"/>
        </a:p>
      </dsp:txBody>
      <dsp:txXfrm>
        <a:off x="3328889" y="1156545"/>
        <a:ext cx="684393" cy="684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6C25B-8F44-4991-BC06-7BCCEF940FAD}">
      <dsp:nvSpPr>
        <dsp:cNvPr id="0" name=""/>
        <dsp:cNvSpPr/>
      </dsp:nvSpPr>
      <dsp:spPr>
        <a:xfrm rot="5400000">
          <a:off x="2237154" y="88190"/>
          <a:ext cx="1352734" cy="11768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Reach</a:t>
          </a:r>
          <a:endParaRPr lang="en-US" sz="1100" b="1" kern="1200" dirty="0"/>
        </a:p>
      </dsp:txBody>
      <dsp:txXfrm rot="-5400000">
        <a:off x="2508478" y="211064"/>
        <a:ext cx="810085" cy="931132"/>
      </dsp:txXfrm>
    </dsp:sp>
    <dsp:sp modelId="{9B9FF471-A533-4DCE-9CFA-2884CC2AD08B}">
      <dsp:nvSpPr>
        <dsp:cNvPr id="0" name=""/>
        <dsp:cNvSpPr/>
      </dsp:nvSpPr>
      <dsp:spPr>
        <a:xfrm>
          <a:off x="3547100" y="270809"/>
          <a:ext cx="1509651" cy="81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9FAC7-54CB-4EB0-96E0-0A2F8BA2474F}">
      <dsp:nvSpPr>
        <dsp:cNvPr id="0" name=""/>
        <dsp:cNvSpPr/>
      </dsp:nvSpPr>
      <dsp:spPr>
        <a:xfrm rot="5400000">
          <a:off x="975552" y="88190"/>
          <a:ext cx="1352734" cy="117687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246876" y="211064"/>
        <a:ext cx="810085" cy="931132"/>
      </dsp:txXfrm>
    </dsp:sp>
    <dsp:sp modelId="{44CDBE68-4CC4-4C37-AC48-AFDD740C7D81}">
      <dsp:nvSpPr>
        <dsp:cNvPr id="0" name=""/>
        <dsp:cNvSpPr/>
      </dsp:nvSpPr>
      <dsp:spPr>
        <a:xfrm rot="5400000">
          <a:off x="1608631" y="1236391"/>
          <a:ext cx="1352734" cy="117687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Impressions</a:t>
          </a:r>
          <a:endParaRPr lang="en-US" sz="1100" b="1" kern="1200" dirty="0"/>
        </a:p>
      </dsp:txBody>
      <dsp:txXfrm rot="-5400000">
        <a:off x="1879955" y="1359265"/>
        <a:ext cx="810085" cy="931132"/>
      </dsp:txXfrm>
    </dsp:sp>
    <dsp:sp modelId="{B9BE50C4-FC51-420B-8ECD-19FD9B97D91E}">
      <dsp:nvSpPr>
        <dsp:cNvPr id="0" name=""/>
        <dsp:cNvSpPr/>
      </dsp:nvSpPr>
      <dsp:spPr>
        <a:xfrm>
          <a:off x="186907" y="1419010"/>
          <a:ext cx="1460953" cy="81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228AB-2634-4A02-A752-03D1DE84B878}">
      <dsp:nvSpPr>
        <dsp:cNvPr id="0" name=""/>
        <dsp:cNvSpPr/>
      </dsp:nvSpPr>
      <dsp:spPr>
        <a:xfrm rot="5400000">
          <a:off x="2879661" y="1236391"/>
          <a:ext cx="1352734" cy="1176879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150985" y="1359265"/>
        <a:ext cx="810085" cy="931132"/>
      </dsp:txXfrm>
    </dsp:sp>
    <dsp:sp modelId="{D01E81B4-8596-4610-BD71-52AC810B9BB5}">
      <dsp:nvSpPr>
        <dsp:cNvPr id="0" name=""/>
        <dsp:cNvSpPr/>
      </dsp:nvSpPr>
      <dsp:spPr>
        <a:xfrm rot="5400000">
          <a:off x="2256008" y="2384855"/>
          <a:ext cx="1352734" cy="117687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Frequency</a:t>
          </a:r>
          <a:endParaRPr lang="en-US" sz="1200" b="1" kern="1200" dirty="0"/>
        </a:p>
      </dsp:txBody>
      <dsp:txXfrm rot="-5400000">
        <a:off x="2527332" y="2507729"/>
        <a:ext cx="810085" cy="931132"/>
      </dsp:txXfrm>
    </dsp:sp>
    <dsp:sp modelId="{934261BA-8D5F-4F48-90FE-C8F4BB234F8D}">
      <dsp:nvSpPr>
        <dsp:cNvPr id="0" name=""/>
        <dsp:cNvSpPr/>
      </dsp:nvSpPr>
      <dsp:spPr>
        <a:xfrm>
          <a:off x="3547100" y="2567211"/>
          <a:ext cx="1509651" cy="81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F0ADD-3F1C-4172-BBD3-3073EA2EB967}">
      <dsp:nvSpPr>
        <dsp:cNvPr id="0" name=""/>
        <dsp:cNvSpPr/>
      </dsp:nvSpPr>
      <dsp:spPr>
        <a:xfrm rot="5400000">
          <a:off x="975552" y="2384592"/>
          <a:ext cx="1352734" cy="11768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246876" y="2507466"/>
        <a:ext cx="810085" cy="931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6C25B-8F44-4991-BC06-7BCCEF940FAD}">
      <dsp:nvSpPr>
        <dsp:cNvPr id="0" name=""/>
        <dsp:cNvSpPr/>
      </dsp:nvSpPr>
      <dsp:spPr>
        <a:xfrm rot="5400000">
          <a:off x="2237154" y="88190"/>
          <a:ext cx="1352734" cy="11768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CTR</a:t>
          </a:r>
          <a:endParaRPr lang="en-US" sz="1100" b="1" kern="1200" dirty="0"/>
        </a:p>
      </dsp:txBody>
      <dsp:txXfrm rot="-5400000">
        <a:off x="2508478" y="211064"/>
        <a:ext cx="810085" cy="931132"/>
      </dsp:txXfrm>
    </dsp:sp>
    <dsp:sp modelId="{9B9FF471-A533-4DCE-9CFA-2884CC2AD08B}">
      <dsp:nvSpPr>
        <dsp:cNvPr id="0" name=""/>
        <dsp:cNvSpPr/>
      </dsp:nvSpPr>
      <dsp:spPr>
        <a:xfrm>
          <a:off x="3547100" y="270809"/>
          <a:ext cx="1509651" cy="81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9FAC7-54CB-4EB0-96E0-0A2F8BA2474F}">
      <dsp:nvSpPr>
        <dsp:cNvPr id="0" name=""/>
        <dsp:cNvSpPr/>
      </dsp:nvSpPr>
      <dsp:spPr>
        <a:xfrm rot="5400000">
          <a:off x="975552" y="88190"/>
          <a:ext cx="1352734" cy="117687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246876" y="211064"/>
        <a:ext cx="810085" cy="931132"/>
      </dsp:txXfrm>
    </dsp:sp>
    <dsp:sp modelId="{44CDBE68-4CC4-4C37-AC48-AFDD740C7D81}">
      <dsp:nvSpPr>
        <dsp:cNvPr id="0" name=""/>
        <dsp:cNvSpPr/>
      </dsp:nvSpPr>
      <dsp:spPr>
        <a:xfrm rot="5400000">
          <a:off x="1608631" y="1236391"/>
          <a:ext cx="1352734" cy="117687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CPC</a:t>
          </a:r>
          <a:endParaRPr lang="en-US" sz="1100" b="1" kern="1200" dirty="0"/>
        </a:p>
      </dsp:txBody>
      <dsp:txXfrm rot="-5400000">
        <a:off x="1879955" y="1359265"/>
        <a:ext cx="810085" cy="931132"/>
      </dsp:txXfrm>
    </dsp:sp>
    <dsp:sp modelId="{B9BE50C4-FC51-420B-8ECD-19FD9B97D91E}">
      <dsp:nvSpPr>
        <dsp:cNvPr id="0" name=""/>
        <dsp:cNvSpPr/>
      </dsp:nvSpPr>
      <dsp:spPr>
        <a:xfrm>
          <a:off x="186907" y="1419010"/>
          <a:ext cx="1460953" cy="81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228AB-2634-4A02-A752-03D1DE84B878}">
      <dsp:nvSpPr>
        <dsp:cNvPr id="0" name=""/>
        <dsp:cNvSpPr/>
      </dsp:nvSpPr>
      <dsp:spPr>
        <a:xfrm rot="5400000">
          <a:off x="2879661" y="1236391"/>
          <a:ext cx="1352734" cy="1176879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150985" y="1359265"/>
        <a:ext cx="810085" cy="931132"/>
      </dsp:txXfrm>
    </dsp:sp>
    <dsp:sp modelId="{D01E81B4-8596-4610-BD71-52AC810B9BB5}">
      <dsp:nvSpPr>
        <dsp:cNvPr id="0" name=""/>
        <dsp:cNvSpPr/>
      </dsp:nvSpPr>
      <dsp:spPr>
        <a:xfrm rot="5400000">
          <a:off x="2246581" y="2384592"/>
          <a:ext cx="1352734" cy="117687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CPR</a:t>
          </a:r>
          <a:endParaRPr lang="en-US" sz="1100" b="1" kern="1200" dirty="0"/>
        </a:p>
      </dsp:txBody>
      <dsp:txXfrm rot="-5400000">
        <a:off x="2517905" y="2507466"/>
        <a:ext cx="810085" cy="931132"/>
      </dsp:txXfrm>
    </dsp:sp>
    <dsp:sp modelId="{934261BA-8D5F-4F48-90FE-C8F4BB234F8D}">
      <dsp:nvSpPr>
        <dsp:cNvPr id="0" name=""/>
        <dsp:cNvSpPr/>
      </dsp:nvSpPr>
      <dsp:spPr>
        <a:xfrm>
          <a:off x="3547100" y="2567211"/>
          <a:ext cx="1509651" cy="81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F0ADD-3F1C-4172-BBD3-3073EA2EB967}">
      <dsp:nvSpPr>
        <dsp:cNvPr id="0" name=""/>
        <dsp:cNvSpPr/>
      </dsp:nvSpPr>
      <dsp:spPr>
        <a:xfrm rot="5400000">
          <a:off x="975552" y="2384592"/>
          <a:ext cx="1352734" cy="11768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246876" y="2507466"/>
        <a:ext cx="810085" cy="931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Reviewing superhero u ad campaigns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VISUALS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357539" cy="3649133"/>
          </a:xfrm>
        </p:spPr>
        <p:txBody>
          <a:bodyPr/>
          <a:lstStyle/>
          <a:p>
            <a:r>
              <a:rPr lang="en-US" dirty="0" smtClean="0"/>
              <a:t>Scatter plot showing the reach of each campaign.</a:t>
            </a:r>
          </a:p>
          <a:p>
            <a:r>
              <a:rPr lang="en-US" dirty="0" smtClean="0"/>
              <a:t>Reach ∝ Effectiveness of Campaign.</a:t>
            </a:r>
          </a:p>
          <a:p>
            <a:r>
              <a:rPr lang="en-US" dirty="0" smtClean="0"/>
              <a:t>Campaign 2 has the highest reach.</a:t>
            </a:r>
          </a:p>
          <a:p>
            <a:r>
              <a:rPr lang="en-US" dirty="0" smtClean="0"/>
              <a:t>Campaign 11 has the lowest reach.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19" y="2142067"/>
            <a:ext cx="6029396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VISUALS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1" y="2142067"/>
            <a:ext cx="4329259" cy="3649133"/>
          </a:xfrm>
        </p:spPr>
        <p:txBody>
          <a:bodyPr/>
          <a:lstStyle/>
          <a:p>
            <a:r>
              <a:rPr lang="en-US" dirty="0" smtClean="0"/>
              <a:t>Stacked column chart showing the reach and impressions of each campaign.</a:t>
            </a:r>
          </a:p>
          <a:p>
            <a:r>
              <a:rPr lang="en-US" dirty="0"/>
              <a:t>Reach ∝ Effectiveness of Campaign.</a:t>
            </a:r>
          </a:p>
          <a:p>
            <a:r>
              <a:rPr lang="en-US" dirty="0" smtClean="0"/>
              <a:t>Impressions </a:t>
            </a:r>
            <a:r>
              <a:rPr lang="en-US" dirty="0"/>
              <a:t>∝ Effectiveness of Campaign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261" y="2142067"/>
            <a:ext cx="5665001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VISUALS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310405" cy="3649133"/>
          </a:xfrm>
        </p:spPr>
        <p:txBody>
          <a:bodyPr/>
          <a:lstStyle/>
          <a:p>
            <a:r>
              <a:rPr lang="en-US" dirty="0" smtClean="0"/>
              <a:t>Campaign 2 has the highest reach for the students aged between 18-24.</a:t>
            </a:r>
          </a:p>
          <a:p>
            <a:r>
              <a:rPr lang="en-US" dirty="0" smtClean="0"/>
              <a:t>Campaign 3 has lowest reach for almost all groups of ages.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93" y="2142067"/>
            <a:ext cx="5689342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DISCONTINUATION OF CAMPAIGN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Campaign 3 </a:t>
            </a:r>
            <a:r>
              <a:rPr lang="en-US" dirty="0" smtClean="0"/>
              <a:t>shall be discontinued among all the campaigns based on the metrics such as Cost per Click (CPC), Cost per Result (CPR), Click through Rate (CTR) and Reach.</a:t>
            </a:r>
          </a:p>
          <a:p>
            <a:r>
              <a:rPr lang="en-US" dirty="0" smtClean="0"/>
              <a:t>Campaign 3 has the </a:t>
            </a:r>
            <a:r>
              <a:rPr lang="en-US" b="1" dirty="0" smtClean="0"/>
              <a:t>highest CPC</a:t>
            </a:r>
            <a:r>
              <a:rPr lang="en-US" dirty="0" smtClean="0"/>
              <a:t>. (bad indicator)</a:t>
            </a:r>
          </a:p>
          <a:p>
            <a:r>
              <a:rPr lang="en-US" dirty="0" smtClean="0"/>
              <a:t>Campaign 3 has the </a:t>
            </a:r>
            <a:r>
              <a:rPr lang="en-US" b="1" dirty="0" smtClean="0"/>
              <a:t>highest CPR</a:t>
            </a:r>
            <a:r>
              <a:rPr lang="en-US" dirty="0" smtClean="0"/>
              <a:t>. (bad indicator)</a:t>
            </a:r>
          </a:p>
          <a:p>
            <a:r>
              <a:rPr lang="en-US" dirty="0" smtClean="0"/>
              <a:t>Campaign 3 has </a:t>
            </a:r>
            <a:r>
              <a:rPr lang="en-US" b="1" dirty="0" smtClean="0"/>
              <a:t>less than average value of CTR</a:t>
            </a:r>
            <a:r>
              <a:rPr lang="en-US" dirty="0" smtClean="0"/>
              <a:t>. (bad indicator)</a:t>
            </a:r>
          </a:p>
          <a:p>
            <a:r>
              <a:rPr lang="en-US" dirty="0" smtClean="0"/>
              <a:t>Campaign 3 has the </a:t>
            </a:r>
            <a:r>
              <a:rPr lang="en-US" b="1" dirty="0" smtClean="0"/>
              <a:t>lowest reach and impressions </a:t>
            </a:r>
            <a:r>
              <a:rPr lang="en-US" dirty="0" smtClean="0"/>
              <a:t>as compared to other campaigns. (bad indicator)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Campaign 3 did not prove to be effective in terms of cost and reach </a:t>
            </a:r>
            <a:r>
              <a:rPr lang="en-US" dirty="0" err="1" smtClean="0"/>
              <a:t>etc</a:t>
            </a:r>
            <a:r>
              <a:rPr lang="en-US" dirty="0" smtClean="0"/>
              <a:t> as depicted by the data visualizations. Therefore, out of all the campaigns from 1 to 11, it is concluded that Campaign 3 should be discontinued.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To Make a Thank You Slide In PowerPoint 2 - Slide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4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OUR Team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Abduhu Khan – Team Lead</a:t>
            </a:r>
          </a:p>
          <a:p>
            <a:r>
              <a:rPr lang="en-US" dirty="0" err="1" smtClean="0"/>
              <a:t>Mohd</a:t>
            </a:r>
            <a:r>
              <a:rPr lang="en-US" dirty="0" smtClean="0"/>
              <a:t> Arshad </a:t>
            </a:r>
            <a:r>
              <a:rPr lang="en-US" dirty="0"/>
              <a:t>– </a:t>
            </a:r>
            <a:r>
              <a:rPr lang="en-US" dirty="0" smtClean="0"/>
              <a:t>Project Manager</a:t>
            </a:r>
          </a:p>
          <a:p>
            <a:r>
              <a:rPr lang="en-US" dirty="0" err="1" smtClean="0"/>
              <a:t>Prajwal</a:t>
            </a:r>
            <a:r>
              <a:rPr lang="en-US" dirty="0" smtClean="0"/>
              <a:t> </a:t>
            </a:r>
            <a:r>
              <a:rPr lang="en-US" dirty="0" err="1" smtClean="0"/>
              <a:t>Mandale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Project Manager</a:t>
            </a:r>
          </a:p>
          <a:p>
            <a:r>
              <a:rPr lang="en-US" dirty="0" err="1" smtClean="0"/>
              <a:t>Rohit</a:t>
            </a:r>
            <a:r>
              <a:rPr lang="en-US" dirty="0" smtClean="0"/>
              <a:t> </a:t>
            </a:r>
            <a:r>
              <a:rPr lang="en-US" dirty="0" err="1" smtClean="0"/>
              <a:t>Galande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Project Lead</a:t>
            </a:r>
            <a:endParaRPr lang="en-US" dirty="0"/>
          </a:p>
        </p:txBody>
      </p:sp>
      <p:pic>
        <p:nvPicPr>
          <p:cNvPr id="2050" name="Picture 2" descr="Best Team Pages: Check Out These 11 Examples (&amp; Why They Work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028" y="0"/>
            <a:ext cx="3016972" cy="177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et the Team&quot; Pages (With Examples, Trends and Elements) | Indeed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028" y="5043341"/>
            <a:ext cx="3016972" cy="181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Superhero u event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Superhero U is an event that encourages participants to explore their superpowers and think outside the box to address real world challenges.</a:t>
            </a:r>
          </a:p>
          <a:p>
            <a:r>
              <a:rPr lang="en-US" dirty="0" smtClean="0"/>
              <a:t>The event focuses on inspiring creativity and innovation within a community of young problem solvers.</a:t>
            </a:r>
          </a:p>
          <a:p>
            <a:r>
              <a:rPr lang="en-US" dirty="0" smtClean="0"/>
              <a:t>The mission is to create, innovate and do problem solving.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GOALS OF SUPERHERO U EVENT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095607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71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Facebook ads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Specific Demographics and </a:t>
            </a:r>
            <a:r>
              <a:rPr lang="en-US" dirty="0" smtClean="0"/>
              <a:t>Interests</a:t>
            </a:r>
          </a:p>
          <a:p>
            <a:r>
              <a:rPr lang="en-US" dirty="0"/>
              <a:t>Multiple Ad Formats: Images, Videos, </a:t>
            </a:r>
            <a:r>
              <a:rPr lang="en-US" dirty="0" smtClean="0"/>
              <a:t>Slideshows</a:t>
            </a:r>
          </a:p>
          <a:p>
            <a:r>
              <a:rPr lang="en-US" dirty="0"/>
              <a:t>Real-Time Performance </a:t>
            </a:r>
            <a:r>
              <a:rPr lang="en-US" dirty="0" smtClean="0"/>
              <a:t>Analytics</a:t>
            </a:r>
          </a:p>
          <a:p>
            <a:r>
              <a:rPr lang="en-US" dirty="0"/>
              <a:t>Cost-Effective Advertising </a:t>
            </a:r>
            <a:r>
              <a:rPr lang="en-US" dirty="0" smtClean="0"/>
              <a:t>Options</a:t>
            </a:r>
          </a:p>
          <a:p>
            <a:r>
              <a:rPr lang="en-US" dirty="0"/>
              <a:t>Boost Brand Awareness and </a:t>
            </a:r>
            <a:r>
              <a:rPr lang="en-US" dirty="0" smtClean="0"/>
              <a:t>Sales</a:t>
            </a:r>
          </a:p>
          <a:p>
            <a:r>
              <a:rPr lang="en-US" dirty="0"/>
              <a:t>Drive Traffic to Your Website</a:t>
            </a:r>
          </a:p>
        </p:txBody>
      </p:sp>
      <p:pic>
        <p:nvPicPr>
          <p:cNvPr id="1026" name="Picture 2" descr="What Are the Different Types of Facebook Ads? And How to Use Them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840" y="0"/>
            <a:ext cx="2284363" cy="161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book ads cost in India | Facebook advertising c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90" y="5222449"/>
            <a:ext cx="3004410" cy="16732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Superhero u ad campaigns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11 campaigns that are being run in the Superhero U ad campaigns.</a:t>
            </a:r>
          </a:p>
          <a:p>
            <a:r>
              <a:rPr lang="en-US" dirty="0" smtClean="0"/>
              <a:t>Campaign 1 is aimed for the audience belonging to </a:t>
            </a:r>
            <a:r>
              <a:rPr lang="en-US" b="1" dirty="0" smtClean="0"/>
              <a:t>educators and principals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Campaigns 2-11 are aimed for a targeted audience of </a:t>
            </a:r>
            <a:r>
              <a:rPr lang="en-US" b="1" dirty="0" smtClean="0"/>
              <a:t>students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campaign is linked to a different geography.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METRICS OF ADS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41143"/>
              </p:ext>
            </p:extLst>
          </p:nvPr>
        </p:nvGraphicFramePr>
        <p:xfrm>
          <a:off x="685800" y="2141538"/>
          <a:ext cx="5243660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633650"/>
              </p:ext>
            </p:extLst>
          </p:nvPr>
        </p:nvGraphicFramePr>
        <p:xfrm>
          <a:off x="6852501" y="2141538"/>
          <a:ext cx="5243660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758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VISUALS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2" y="2142067"/>
            <a:ext cx="4300978" cy="3649133"/>
          </a:xfrm>
        </p:spPr>
        <p:txBody>
          <a:bodyPr/>
          <a:lstStyle/>
          <a:p>
            <a:r>
              <a:rPr lang="en-US" dirty="0" smtClean="0"/>
              <a:t>Tree visual depicting cost per click by campaign ID.</a:t>
            </a:r>
          </a:p>
          <a:p>
            <a:r>
              <a:rPr lang="en-US" dirty="0" smtClean="0"/>
              <a:t>Campaign 3 has the highest CPC.</a:t>
            </a:r>
          </a:p>
          <a:p>
            <a:r>
              <a:rPr lang="en-US" dirty="0" smtClean="0"/>
              <a:t>Campaign 8 has the lowest CPC.</a:t>
            </a:r>
          </a:p>
          <a:p>
            <a:r>
              <a:rPr lang="en-US" dirty="0" smtClean="0"/>
              <a:t>CPC of campaign ∝ 1/Effectiveness of campaign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105" y="1337733"/>
            <a:ext cx="6821078" cy="47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VISUALS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1" y="2142067"/>
            <a:ext cx="4263271" cy="3649133"/>
          </a:xfrm>
        </p:spPr>
        <p:txBody>
          <a:bodyPr/>
          <a:lstStyle/>
          <a:p>
            <a:r>
              <a:rPr lang="en-US" dirty="0" smtClean="0"/>
              <a:t>Map depicting sum of amount spent by geography and Campaign ID.</a:t>
            </a:r>
          </a:p>
          <a:p>
            <a:r>
              <a:rPr lang="en-US" dirty="0" smtClean="0"/>
              <a:t>Cost spent on each campaign is depicted by the bubbles.</a:t>
            </a:r>
          </a:p>
          <a:p>
            <a:r>
              <a:rPr lang="en-US" dirty="0" smtClean="0"/>
              <a:t>Size of bubble ∝ Amount spent by campaign in that area.</a:t>
            </a:r>
          </a:p>
          <a:p>
            <a:r>
              <a:rPr lang="en-US" dirty="0" smtClean="0"/>
              <a:t>Highest amount spent in the North American region shown by purple bubble.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2" y="2142067"/>
            <a:ext cx="6107407" cy="3649133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68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166</TotalTime>
  <Words>492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Reviewing superhero u ad campaigns</vt:lpstr>
      <vt:lpstr>OUR Team</vt:lpstr>
      <vt:lpstr>Superhero u event</vt:lpstr>
      <vt:lpstr>GOALS OF SUPERHERO U EVENT</vt:lpstr>
      <vt:lpstr>Facebook ads</vt:lpstr>
      <vt:lpstr>Superhero u ad campaigns</vt:lpstr>
      <vt:lpstr>METRICS OF ADS</vt:lpstr>
      <vt:lpstr>DATA VISUALS</vt:lpstr>
      <vt:lpstr>DATA VISUALS</vt:lpstr>
      <vt:lpstr>DATA VISUALS</vt:lpstr>
      <vt:lpstr>DATA VISUALS</vt:lpstr>
      <vt:lpstr>DATA VISUALS</vt:lpstr>
      <vt:lpstr>DISCONTINUATION OF CAMPAIGN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Reviewing superhero u ad campaigns</dc:title>
  <dc:creator>HP</dc:creator>
  <cp:lastModifiedBy>HP</cp:lastModifiedBy>
  <cp:revision>21</cp:revision>
  <dcterms:created xsi:type="dcterms:W3CDTF">2023-09-04T05:27:10Z</dcterms:created>
  <dcterms:modified xsi:type="dcterms:W3CDTF">2023-09-09T14:08:38Z</dcterms:modified>
</cp:coreProperties>
</file>