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kar Bangarapu" userId="714bcb97ab72c202" providerId="LiveId" clId="{C9C3DB7C-3E3C-4FC6-B3B6-FED594F253DE}"/>
    <pc:docChg chg="custSel addSld modSld">
      <pc:chgData name="Sudhakar Bangarapu" userId="714bcb97ab72c202" providerId="LiveId" clId="{C9C3DB7C-3E3C-4FC6-B3B6-FED594F253DE}" dt="2024-09-21T04:03:56.399" v="559" actId="14100"/>
      <pc:docMkLst>
        <pc:docMk/>
      </pc:docMkLst>
      <pc:sldChg chg="addSp modSp mod">
        <pc:chgData name="Sudhakar Bangarapu" userId="714bcb97ab72c202" providerId="LiveId" clId="{C9C3DB7C-3E3C-4FC6-B3B6-FED594F253DE}" dt="2024-09-20T15:32:35.359" v="208" actId="1076"/>
        <pc:sldMkLst>
          <pc:docMk/>
          <pc:sldMk cId="292637710" sldId="260"/>
        </pc:sldMkLst>
        <pc:spChg chg="add mod">
          <ac:chgData name="Sudhakar Bangarapu" userId="714bcb97ab72c202" providerId="LiveId" clId="{C9C3DB7C-3E3C-4FC6-B3B6-FED594F253DE}" dt="2024-09-20T15:32:33.043" v="207" actId="255"/>
          <ac:spMkLst>
            <pc:docMk/>
            <pc:sldMk cId="292637710" sldId="260"/>
            <ac:spMk id="2" creationId="{DCE63BBA-240F-0976-72E9-AD079D3F5924}"/>
          </ac:spMkLst>
        </pc:spChg>
        <pc:spChg chg="add mod">
          <ac:chgData name="Sudhakar Bangarapu" userId="714bcb97ab72c202" providerId="LiveId" clId="{C9C3DB7C-3E3C-4FC6-B3B6-FED594F253DE}" dt="2024-09-20T15:09:31.467" v="109" actId="255"/>
          <ac:spMkLst>
            <pc:docMk/>
            <pc:sldMk cId="292637710" sldId="260"/>
            <ac:spMk id="3" creationId="{9C260D73-BB0E-48F4-F37C-371DC24983D4}"/>
          </ac:spMkLst>
        </pc:spChg>
        <pc:picChg chg="add mod">
          <ac:chgData name="Sudhakar Bangarapu" userId="714bcb97ab72c202" providerId="LiveId" clId="{C9C3DB7C-3E3C-4FC6-B3B6-FED594F253DE}" dt="2024-09-20T15:32:35.359" v="208" actId="1076"/>
          <ac:picMkLst>
            <pc:docMk/>
            <pc:sldMk cId="292637710" sldId="260"/>
            <ac:picMk id="5" creationId="{3EE99991-DE28-5942-7D93-33707D954F00}"/>
          </ac:picMkLst>
        </pc:picChg>
      </pc:sldChg>
      <pc:sldChg chg="addSp delSp modSp new mod setBg">
        <pc:chgData name="Sudhakar Bangarapu" userId="714bcb97ab72c202" providerId="LiveId" clId="{C9C3DB7C-3E3C-4FC6-B3B6-FED594F253DE}" dt="2024-09-20T15:57:45.192" v="283" actId="1076"/>
        <pc:sldMkLst>
          <pc:docMk/>
          <pc:sldMk cId="1986167987" sldId="261"/>
        </pc:sldMkLst>
        <pc:spChg chg="add mod">
          <ac:chgData name="Sudhakar Bangarapu" userId="714bcb97ab72c202" providerId="LiveId" clId="{C9C3DB7C-3E3C-4FC6-B3B6-FED594F253DE}" dt="2024-09-20T15:47:55.876" v="218" actId="115"/>
          <ac:spMkLst>
            <pc:docMk/>
            <pc:sldMk cId="1986167987" sldId="261"/>
            <ac:spMk id="2" creationId="{49345EA4-9240-F46E-CB67-E6B583FD9FD3}"/>
          </ac:spMkLst>
        </pc:spChg>
        <pc:spChg chg="add del mod">
          <ac:chgData name="Sudhakar Bangarapu" userId="714bcb97ab72c202" providerId="LiveId" clId="{C9C3DB7C-3E3C-4FC6-B3B6-FED594F253DE}" dt="2024-09-20T15:48:30.230" v="222"/>
          <ac:spMkLst>
            <pc:docMk/>
            <pc:sldMk cId="1986167987" sldId="261"/>
            <ac:spMk id="3" creationId="{56B41D09-D009-C22E-7817-414ED5C8F4E7}"/>
          </ac:spMkLst>
        </pc:spChg>
        <pc:spChg chg="add del mod">
          <ac:chgData name="Sudhakar Bangarapu" userId="714bcb97ab72c202" providerId="LiveId" clId="{C9C3DB7C-3E3C-4FC6-B3B6-FED594F253DE}" dt="2024-09-20T15:56:49.301" v="275"/>
          <ac:spMkLst>
            <pc:docMk/>
            <pc:sldMk cId="1986167987" sldId="261"/>
            <ac:spMk id="4" creationId="{02BC5512-A502-AF2F-46B2-D76D3CA43B32}"/>
          </ac:spMkLst>
        </pc:spChg>
        <pc:spChg chg="add mod">
          <ac:chgData name="Sudhakar Bangarapu" userId="714bcb97ab72c202" providerId="LiveId" clId="{C9C3DB7C-3E3C-4FC6-B3B6-FED594F253DE}" dt="2024-09-20T15:57:34.892" v="279" actId="14100"/>
          <ac:spMkLst>
            <pc:docMk/>
            <pc:sldMk cId="1986167987" sldId="261"/>
            <ac:spMk id="11" creationId="{19D8BF12-0C1E-CED9-79AD-6482960B2E56}"/>
          </ac:spMkLst>
        </pc:spChg>
        <pc:picChg chg="add mod">
          <ac:chgData name="Sudhakar Bangarapu" userId="714bcb97ab72c202" providerId="LiveId" clId="{C9C3DB7C-3E3C-4FC6-B3B6-FED594F253DE}" dt="2024-09-20T15:57:41.271" v="281" actId="1076"/>
          <ac:picMkLst>
            <pc:docMk/>
            <pc:sldMk cId="1986167987" sldId="261"/>
            <ac:picMk id="6" creationId="{24692194-9A6E-076B-444E-7E6F93923CDB}"/>
          </ac:picMkLst>
        </pc:picChg>
        <pc:picChg chg="add mod">
          <ac:chgData name="Sudhakar Bangarapu" userId="714bcb97ab72c202" providerId="LiveId" clId="{C9C3DB7C-3E3C-4FC6-B3B6-FED594F253DE}" dt="2024-09-20T15:57:42.897" v="282" actId="1076"/>
          <ac:picMkLst>
            <pc:docMk/>
            <pc:sldMk cId="1986167987" sldId="261"/>
            <ac:picMk id="8" creationId="{10FC4287-DF9B-5404-696B-45E40D12C534}"/>
          </ac:picMkLst>
        </pc:picChg>
        <pc:picChg chg="add mod">
          <ac:chgData name="Sudhakar Bangarapu" userId="714bcb97ab72c202" providerId="LiveId" clId="{C9C3DB7C-3E3C-4FC6-B3B6-FED594F253DE}" dt="2024-09-20T15:57:45.192" v="283" actId="1076"/>
          <ac:picMkLst>
            <pc:docMk/>
            <pc:sldMk cId="1986167987" sldId="261"/>
            <ac:picMk id="10" creationId="{65C13614-682D-8D57-39FA-37DFBCB431C7}"/>
          </ac:picMkLst>
        </pc:picChg>
      </pc:sldChg>
      <pc:sldChg chg="addSp delSp modSp new mod setBg">
        <pc:chgData name="Sudhakar Bangarapu" userId="714bcb97ab72c202" providerId="LiveId" clId="{C9C3DB7C-3E3C-4FC6-B3B6-FED594F253DE}" dt="2024-09-21T04:03:56.399" v="559" actId="14100"/>
        <pc:sldMkLst>
          <pc:docMk/>
          <pc:sldMk cId="2045752944" sldId="262"/>
        </pc:sldMkLst>
        <pc:spChg chg="add mod">
          <ac:chgData name="Sudhakar Bangarapu" userId="714bcb97ab72c202" providerId="LiveId" clId="{C9C3DB7C-3E3C-4FC6-B3B6-FED594F253DE}" dt="2024-09-20T15:59:24.236" v="291" actId="1076"/>
          <ac:spMkLst>
            <pc:docMk/>
            <pc:sldMk cId="2045752944" sldId="262"/>
            <ac:spMk id="2" creationId="{C5515948-AFBC-3A33-D300-FB0CBD83C20B}"/>
          </ac:spMkLst>
        </pc:spChg>
        <pc:spChg chg="add mod">
          <ac:chgData name="Sudhakar Bangarapu" userId="714bcb97ab72c202" providerId="LiveId" clId="{C9C3DB7C-3E3C-4FC6-B3B6-FED594F253DE}" dt="2024-09-20T16:01:42.634" v="337" actId="20577"/>
          <ac:spMkLst>
            <pc:docMk/>
            <pc:sldMk cId="2045752944" sldId="262"/>
            <ac:spMk id="3" creationId="{5376B160-55B6-68EB-0752-630B8BC680E4}"/>
          </ac:spMkLst>
        </pc:spChg>
        <pc:picChg chg="add del mod">
          <ac:chgData name="Sudhakar Bangarapu" userId="714bcb97ab72c202" providerId="LiveId" clId="{C9C3DB7C-3E3C-4FC6-B3B6-FED594F253DE}" dt="2024-09-21T04:02:26.372" v="554" actId="478"/>
          <ac:picMkLst>
            <pc:docMk/>
            <pc:sldMk cId="2045752944" sldId="262"/>
            <ac:picMk id="4" creationId="{FC4592EA-9BD4-61BD-8F93-E67F1A9DB38B}"/>
          </ac:picMkLst>
        </pc:picChg>
        <pc:picChg chg="add mod">
          <ac:chgData name="Sudhakar Bangarapu" userId="714bcb97ab72c202" providerId="LiveId" clId="{C9C3DB7C-3E3C-4FC6-B3B6-FED594F253DE}" dt="2024-09-21T04:03:56.399" v="559" actId="14100"/>
          <ac:picMkLst>
            <pc:docMk/>
            <pc:sldMk cId="2045752944" sldId="262"/>
            <ac:picMk id="5" creationId="{288DDE17-9C72-7ED9-C1E5-6180B8E8C929}"/>
          </ac:picMkLst>
        </pc:picChg>
        <pc:picChg chg="add del mod">
          <ac:chgData name="Sudhakar Bangarapu" userId="714bcb97ab72c202" providerId="LiveId" clId="{C9C3DB7C-3E3C-4FC6-B3B6-FED594F253DE}" dt="2024-09-20T16:07:52.204" v="366" actId="478"/>
          <ac:picMkLst>
            <pc:docMk/>
            <pc:sldMk cId="2045752944" sldId="262"/>
            <ac:picMk id="5" creationId="{E4945455-EFDB-4B63-CC08-49D81751D0C9}"/>
          </ac:picMkLst>
        </pc:picChg>
        <pc:picChg chg="add mod">
          <ac:chgData name="Sudhakar Bangarapu" userId="714bcb97ab72c202" providerId="LiveId" clId="{C9C3DB7C-3E3C-4FC6-B3B6-FED594F253DE}" dt="2024-09-20T16:08:08.486" v="372" actId="1076"/>
          <ac:picMkLst>
            <pc:docMk/>
            <pc:sldMk cId="2045752944" sldId="262"/>
            <ac:picMk id="7" creationId="{DF81C1B1-554A-7313-5952-DABC39D18D50}"/>
          </ac:picMkLst>
        </pc:picChg>
      </pc:sldChg>
      <pc:sldChg chg="addSp delSp modSp new mod setBg modAnim">
        <pc:chgData name="Sudhakar Bangarapu" userId="714bcb97ab72c202" providerId="LiveId" clId="{C9C3DB7C-3E3C-4FC6-B3B6-FED594F253DE}" dt="2024-09-20T16:14:26.106" v="446" actId="1076"/>
        <pc:sldMkLst>
          <pc:docMk/>
          <pc:sldMk cId="4045681119" sldId="263"/>
        </pc:sldMkLst>
        <pc:spChg chg="add del mod">
          <ac:chgData name="Sudhakar Bangarapu" userId="714bcb97ab72c202" providerId="LiveId" clId="{C9C3DB7C-3E3C-4FC6-B3B6-FED594F253DE}" dt="2024-09-20T16:10:56.075" v="393"/>
          <ac:spMkLst>
            <pc:docMk/>
            <pc:sldMk cId="4045681119" sldId="263"/>
            <ac:spMk id="2" creationId="{47743C03-AD18-1F9D-E368-FB37398CA978}"/>
          </ac:spMkLst>
        </pc:spChg>
        <pc:spChg chg="add mod">
          <ac:chgData name="Sudhakar Bangarapu" userId="714bcb97ab72c202" providerId="LiveId" clId="{C9C3DB7C-3E3C-4FC6-B3B6-FED594F253DE}" dt="2024-09-20T16:12:59.749" v="414" actId="20577"/>
          <ac:spMkLst>
            <pc:docMk/>
            <pc:sldMk cId="4045681119" sldId="263"/>
            <ac:spMk id="3" creationId="{508D45B9-5328-4536-4A62-5BFCD28F0813}"/>
          </ac:spMkLst>
        </pc:spChg>
        <pc:spChg chg="add mod">
          <ac:chgData name="Sudhakar Bangarapu" userId="714bcb97ab72c202" providerId="LiveId" clId="{C9C3DB7C-3E3C-4FC6-B3B6-FED594F253DE}" dt="2024-09-20T16:10:42.231" v="391" actId="1076"/>
          <ac:spMkLst>
            <pc:docMk/>
            <pc:sldMk cId="4045681119" sldId="263"/>
            <ac:spMk id="4" creationId="{D0424E7E-185A-AE8C-28E5-2F5B80935AAC}"/>
          </ac:spMkLst>
        </pc:spChg>
        <pc:spChg chg="add mod">
          <ac:chgData name="Sudhakar Bangarapu" userId="714bcb97ab72c202" providerId="LiveId" clId="{C9C3DB7C-3E3C-4FC6-B3B6-FED594F253DE}" dt="2024-09-20T16:14:26.106" v="446" actId="1076"/>
          <ac:spMkLst>
            <pc:docMk/>
            <pc:sldMk cId="4045681119" sldId="263"/>
            <ac:spMk id="9" creationId="{5E28F4FD-6F1D-3A62-DC47-BD185C30F786}"/>
          </ac:spMkLst>
        </pc:spChg>
        <pc:picChg chg="add mod">
          <ac:chgData name="Sudhakar Bangarapu" userId="714bcb97ab72c202" providerId="LiveId" clId="{C9C3DB7C-3E3C-4FC6-B3B6-FED594F253DE}" dt="2024-09-20T16:13:16.929" v="418" actId="1076"/>
          <ac:picMkLst>
            <pc:docMk/>
            <pc:sldMk cId="4045681119" sldId="263"/>
            <ac:picMk id="6" creationId="{1D83E27E-3711-23FB-91D0-4F988B9795C6}"/>
          </ac:picMkLst>
        </pc:picChg>
        <pc:picChg chg="add mod">
          <ac:chgData name="Sudhakar Bangarapu" userId="714bcb97ab72c202" providerId="LiveId" clId="{C9C3DB7C-3E3C-4FC6-B3B6-FED594F253DE}" dt="2024-09-20T16:13:18.940" v="419" actId="1076"/>
          <ac:picMkLst>
            <pc:docMk/>
            <pc:sldMk cId="4045681119" sldId="263"/>
            <ac:picMk id="8" creationId="{73B3CE48-79C9-6A3A-B0B2-E4F9F9B4BCDA}"/>
          </ac:picMkLst>
        </pc:picChg>
      </pc:sldChg>
      <pc:sldChg chg="addSp modSp new mod setBg">
        <pc:chgData name="Sudhakar Bangarapu" userId="714bcb97ab72c202" providerId="LiveId" clId="{C9C3DB7C-3E3C-4FC6-B3B6-FED594F253DE}" dt="2024-09-20T16:27:20.181" v="513" actId="20577"/>
        <pc:sldMkLst>
          <pc:docMk/>
          <pc:sldMk cId="3994314983" sldId="264"/>
        </pc:sldMkLst>
        <pc:spChg chg="add mod">
          <ac:chgData name="Sudhakar Bangarapu" userId="714bcb97ab72c202" providerId="LiveId" clId="{C9C3DB7C-3E3C-4FC6-B3B6-FED594F253DE}" dt="2024-09-20T16:27:20.181" v="513" actId="20577"/>
          <ac:spMkLst>
            <pc:docMk/>
            <pc:sldMk cId="3994314983" sldId="264"/>
            <ac:spMk id="2" creationId="{5E7BDB89-1548-3416-5F01-8D411E0E3E56}"/>
          </ac:spMkLst>
        </pc:spChg>
      </pc:sldChg>
      <pc:sldChg chg="addSp modSp new mod setBg modAnim">
        <pc:chgData name="Sudhakar Bangarapu" userId="714bcb97ab72c202" providerId="LiveId" clId="{C9C3DB7C-3E3C-4FC6-B3B6-FED594F253DE}" dt="2024-09-20T16:29:12.795" v="553"/>
        <pc:sldMkLst>
          <pc:docMk/>
          <pc:sldMk cId="1816379196" sldId="265"/>
        </pc:sldMkLst>
        <pc:spChg chg="add mod">
          <ac:chgData name="Sudhakar Bangarapu" userId="714bcb97ab72c202" providerId="LiveId" clId="{C9C3DB7C-3E3C-4FC6-B3B6-FED594F253DE}" dt="2024-09-20T16:28:45.452" v="544" actId="14100"/>
          <ac:spMkLst>
            <pc:docMk/>
            <pc:sldMk cId="1816379196" sldId="265"/>
            <ac:spMk id="2" creationId="{DA3E7413-BEAA-9C5A-B902-648AC372AC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58EB-479F-9941-9942-9ADEF573A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5F6B4-15E0-C18B-FF77-ED3EA71D8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8E90-01FB-8E77-B872-F4A6ECB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8C21-DC9B-4AA4-B06C-C75AC643357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352E2-4BC4-7023-151C-FD4E4257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91487-6D78-E973-E0D9-0720F077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741E-9461-44EC-86B5-3FBB8BC4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1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6BE2-7F27-9306-DDB0-CED0FE92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18E8C-797E-0BA2-7E64-F79151922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322C9-C761-C047-12B0-7C4CEE79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8C21-DC9B-4AA4-B06C-C75AC643357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DFDF-BF3B-5923-9935-A956ACD6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31185-22E0-8C21-F78E-FD0D2115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741E-9461-44EC-86B5-3FBB8BC4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8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A6615-0E15-2C1B-14C0-3C98C766A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84A0A-F8F4-09AF-AA9D-569DFFB93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B4F6B-449C-FDCA-7092-0D0F73D7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8C21-DC9B-4AA4-B06C-C75AC643357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A3ED-1D3A-8D5B-076B-97608F96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BD42F-1B5A-8E97-94C8-AF3A617E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741E-9461-44EC-86B5-3FBB8BC4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73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A3BE-D8BF-211D-C9EF-1BD5D04E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C6E8-63C9-E935-8C28-6FFEFF89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A39B-CB37-A6A8-918A-AA5EB8BE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8C21-DC9B-4AA4-B06C-C75AC643357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B3DF3-60D8-2375-5943-BB251409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5491F-28C8-3434-9279-984CC447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741E-9461-44EC-86B5-3FBB8BC4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2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387F-F711-9C4E-8922-8074580C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95B4C-2295-131E-76E2-47DF51C89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0BD3-310A-3FC3-5F61-39305A7D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8C21-DC9B-4AA4-B06C-C75AC643357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0BD2A-9595-3C2F-EDFF-9FBCE2CF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C7A5E-62ED-7F86-05A3-7213EE99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741E-9461-44EC-86B5-3FBB8BC4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43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5A76-4005-43FA-5B9B-4A6B5664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760C-7BA9-5D38-23BF-AF4F070A5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D26CC-1593-A17E-B030-AD3CF1981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BE5B1-FD08-F44E-D841-562F542E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8C21-DC9B-4AA4-B06C-C75AC643357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B1ED9-050B-82CD-916E-56C9F126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33F29-61A8-6C95-29A6-3A6D9611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741E-9461-44EC-86B5-3FBB8BC4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18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9734-5491-30F9-2ED1-345969BF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F9796-1FD3-DBCA-AFE8-83B5B3184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06177-2786-6D26-65C6-9AFFFAD14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73A65-64D6-F699-2FEA-0E176370C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6584E-3618-DC8D-6FAB-D12E3781C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1FAE6-37A4-6A3F-872F-EF4D5483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8C21-DC9B-4AA4-B06C-C75AC643357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75D53-3F58-0C70-F2CB-1E7CB3FF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F6858-6D67-FC9D-36CE-9F020A61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741E-9461-44EC-86B5-3FBB8BC4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72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8D55-AAD3-E124-7D52-FACEF7C2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422CA-3BA0-BE84-7E91-51741546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8C21-DC9B-4AA4-B06C-C75AC643357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05CDC-023B-3301-6B89-54115709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9F0E5-BDA7-2BF2-DD91-4FC9CE07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741E-9461-44EC-86B5-3FBB8BC4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5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682F9-C015-14E1-7189-035AD67A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8C21-DC9B-4AA4-B06C-C75AC643357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97B56-02AF-06AF-3790-0A801777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5CB4F-CB3F-898F-DE46-E3419A1B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741E-9461-44EC-86B5-3FBB8BC4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00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0C52-D3E4-E133-2CAC-01917421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511C-BD5E-DC58-B987-A4E7E352D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15302-34CF-67B3-4014-D08AFDA32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08C94-CBE2-7818-87CE-AEA3AAA1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8C21-DC9B-4AA4-B06C-C75AC643357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114EA-0D50-F5BD-0587-7D73A63A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90DFF-3202-1B76-037E-D3669ED6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741E-9461-44EC-86B5-3FBB8BC4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06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466F-F99F-F841-5A8E-F1AFFAC3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2F279-8C63-D6BB-F582-D3904B2C2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0571C-C704-94DD-6E70-E9FBE715B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E1CA5-6EE4-61A0-CB29-5381E81F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8C21-DC9B-4AA4-B06C-C75AC643357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1F606-54C7-5560-A757-2B2F1C15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4E8E2-FDE1-9E8A-58EF-A2F73117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741E-9461-44EC-86B5-3FBB8BC4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75637-A02D-8616-9088-2C45A90B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BF31E-2B99-C142-731F-68DD7B201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5D381-568D-8D58-A854-681EEC5BD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F8C21-DC9B-4AA4-B06C-C75AC6433573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08BA7-92C0-3661-EB17-29B127036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99A7F-5650-5CD8-A60A-BE71CE66C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1741E-9461-44EC-86B5-3FBB8BC43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89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Beveled 2">
            <a:extLst>
              <a:ext uri="{FF2B5EF4-FFF2-40B4-BE49-F238E27FC236}">
                <a16:creationId xmlns:a16="http://schemas.microsoft.com/office/drawing/2014/main" id="{1A0D32A9-402D-B57B-264C-9F81B5DEA7B1}"/>
              </a:ext>
            </a:extLst>
          </p:cNvPr>
          <p:cNvSpPr/>
          <p:nvPr/>
        </p:nvSpPr>
        <p:spPr>
          <a:xfrm>
            <a:off x="245327" y="713678"/>
            <a:ext cx="11552664" cy="5330283"/>
          </a:xfrm>
          <a:prstGeom prst="bevel">
            <a:avLst/>
          </a:prstGeom>
          <a:solidFill>
            <a:schemeClr val="bg1">
              <a:lumMod val="85000"/>
            </a:schemeClr>
          </a:solidFill>
          <a:effectLst>
            <a:glow rad="101600">
              <a:schemeClr val="accent3">
                <a:satMod val="175000"/>
                <a:alpha val="40000"/>
              </a:schemeClr>
            </a:glow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E5FE5-280A-7736-B3D9-16C5DF9355A8}"/>
              </a:ext>
            </a:extLst>
          </p:cNvPr>
          <p:cNvSpPr txBox="1"/>
          <p:nvPr/>
        </p:nvSpPr>
        <p:spPr>
          <a:xfrm>
            <a:off x="1483112" y="1713933"/>
            <a:ext cx="14596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u="sng" dirty="0">
                <a:latin typeface="Berlin Sans FB Demi" panose="020E0802020502020306" pitchFamily="34" charset="0"/>
              </a:rPr>
              <a:t>A credit card fraud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25866-9AF8-E74A-8D26-4DE27BFD16A6}"/>
              </a:ext>
            </a:extLst>
          </p:cNvPr>
          <p:cNvSpPr txBox="1"/>
          <p:nvPr/>
        </p:nvSpPr>
        <p:spPr>
          <a:xfrm>
            <a:off x="1862253" y="3240319"/>
            <a:ext cx="3724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Berlin Sans FB Demi" panose="020E0802020502020306" pitchFamily="34" charset="0"/>
              </a:rPr>
              <a:t>Prajwal Bangarapu</a:t>
            </a:r>
            <a:br>
              <a:rPr lang="en-IN" sz="2400" b="1" dirty="0">
                <a:latin typeface="Berlin Sans FB Demi" panose="020E0802020502020306" pitchFamily="34" charset="0"/>
              </a:rPr>
            </a:br>
            <a:r>
              <a:rPr lang="en-IN" sz="2400" b="1" dirty="0">
                <a:latin typeface="Berlin Sans FB Demi" panose="020E0802020502020306" pitchFamily="34" charset="0"/>
              </a:rPr>
              <a:t>Chakravartula Nagendar</a:t>
            </a:r>
            <a:br>
              <a:rPr lang="en-IN" sz="2400" b="1" dirty="0">
                <a:latin typeface="Berlin Sans FB Demi" panose="020E0802020502020306" pitchFamily="34" charset="0"/>
              </a:rPr>
            </a:br>
            <a:r>
              <a:rPr lang="en-IN" sz="2400" b="1" dirty="0">
                <a:latin typeface="Berlin Sans FB Demi" panose="020E0802020502020306" pitchFamily="34" charset="0"/>
              </a:rPr>
              <a:t>Kushal Shendge</a:t>
            </a:r>
            <a:br>
              <a:rPr lang="en-IN" sz="2400" b="1" dirty="0">
                <a:latin typeface="Berlin Sans FB Demi" panose="020E0802020502020306" pitchFamily="34" charset="0"/>
              </a:rPr>
            </a:br>
            <a:r>
              <a:rPr lang="en-IN" sz="2400" b="1" dirty="0">
                <a:latin typeface="Berlin Sans FB Demi" panose="020E0802020502020306" pitchFamily="34" charset="0"/>
              </a:rPr>
              <a:t>Mohammed Abdallah</a:t>
            </a:r>
          </a:p>
        </p:txBody>
      </p:sp>
    </p:spTree>
    <p:extLst>
      <p:ext uri="{BB962C8B-B14F-4D97-AF65-F5344CB8AC3E}">
        <p14:creationId xmlns:p14="http://schemas.microsoft.com/office/powerpoint/2010/main" val="305499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Basics of Credit Card Fraud and How it Impacts Sellers">
            <a:extLst>
              <a:ext uri="{FF2B5EF4-FFF2-40B4-BE49-F238E27FC236}">
                <a16:creationId xmlns:a16="http://schemas.microsoft.com/office/drawing/2014/main" id="{05330EC8-029C-B660-6B56-0DCB36DB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25" y="2622162"/>
            <a:ext cx="5490552" cy="2864238"/>
          </a:xfrm>
          <a:prstGeom prst="rect">
            <a:avLst/>
          </a:prstGeom>
          <a:noFill/>
          <a:effectLst>
            <a:glow rad="12700">
              <a:schemeClr val="accent1">
                <a:alpha val="24000"/>
              </a:schemeClr>
            </a:glow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393B2F-A7F6-D82C-40C6-E922B94EBCDF}"/>
              </a:ext>
            </a:extLst>
          </p:cNvPr>
          <p:cNvSpPr txBox="1"/>
          <p:nvPr/>
        </p:nvSpPr>
        <p:spPr>
          <a:xfrm>
            <a:off x="613317" y="301083"/>
            <a:ext cx="6724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Berlin Sans FB Demi" panose="020E0802020502020306" pitchFamily="34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2A671-E8EE-4D0D-3DCE-B272D9EAC03E}"/>
              </a:ext>
            </a:extLst>
          </p:cNvPr>
          <p:cNvSpPr txBox="1"/>
          <p:nvPr/>
        </p:nvSpPr>
        <p:spPr>
          <a:xfrm>
            <a:off x="330384" y="1862254"/>
            <a:ext cx="576561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Berlin Sans FB Demi" panose="020E0802020502020306" pitchFamily="34" charset="0"/>
              </a:rPr>
              <a:t>Credit card fraud</a:t>
            </a:r>
            <a:r>
              <a:rPr lang="en-IN" sz="2000" dirty="0">
                <a:latin typeface="Berlin Sans FB Demi" panose="020E0802020502020306" pitchFamily="34" charset="0"/>
              </a:rPr>
              <a:t> is a major global issue, leading to significant financial losses.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Berlin Sans FB Demi" panose="020E0802020502020306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Berlin Sans FB Demi" panose="020E0802020502020306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Berlin Sans FB Demi" panose="020E0802020502020306" pitchFamily="34" charset="0"/>
              </a:rPr>
              <a:t>Machine Learning</a:t>
            </a:r>
            <a:r>
              <a:rPr lang="en-IN" sz="2000" dirty="0">
                <a:latin typeface="Berlin Sans FB Demi" panose="020E0802020502020306" pitchFamily="34" charset="0"/>
              </a:rPr>
              <a:t> can help detect fraud by identifying suspicious transaction patterns.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Berlin Sans FB Demi" panose="020E0802020502020306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Berlin Sans FB Demi" panose="020E0802020502020306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Berlin Sans FB Demi" panose="020E0802020502020306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Berlin Sans FB Demi" panose="020E0802020502020306" pitchFamily="34" charset="0"/>
              </a:rPr>
              <a:t>This project utilizes a </a:t>
            </a:r>
            <a:r>
              <a:rPr lang="en-IN" sz="2000" b="1" dirty="0">
                <a:latin typeface="Berlin Sans FB Demi" panose="020E0802020502020306" pitchFamily="34" charset="0"/>
              </a:rPr>
              <a:t>Linear Regression Model</a:t>
            </a:r>
            <a:r>
              <a:rPr lang="en-IN" sz="2000" dirty="0">
                <a:latin typeface="Berlin Sans FB Demi" panose="020E0802020502020306" pitchFamily="34" charset="0"/>
              </a:rPr>
              <a:t> and </a:t>
            </a:r>
            <a:r>
              <a:rPr lang="en-IN" sz="2000" b="1" dirty="0">
                <a:latin typeface="Berlin Sans FB Demi" panose="020E0802020502020306" pitchFamily="34" charset="0"/>
              </a:rPr>
              <a:t>PCA-transformed data</a:t>
            </a:r>
            <a:r>
              <a:rPr lang="en-IN" sz="2000" dirty="0">
                <a:latin typeface="Berlin Sans FB Demi" panose="020E0802020502020306" pitchFamily="34" charset="0"/>
              </a:rPr>
              <a:t> to identify fraudulent transactions efficiently</a:t>
            </a:r>
            <a:r>
              <a:rPr lang="en-IN" sz="20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48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E9E755-DFE8-0ACE-76E1-124839FC96A4}"/>
              </a:ext>
            </a:extLst>
          </p:cNvPr>
          <p:cNvSpPr txBox="1"/>
          <p:nvPr/>
        </p:nvSpPr>
        <p:spPr>
          <a:xfrm>
            <a:off x="570570" y="1918007"/>
            <a:ext cx="101011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erlin Sans FB Demi" panose="020E0802020502020306" pitchFamily="34" charset="0"/>
              </a:rPr>
              <a:t>Credit card fraud remains a pressing issue, causing significant financial losses and impacting consumer trust. Detecting fraudulent transactions in a vast and complex dataset is challenging due to the imbalanced nature of the data and the need for real-time analysis. This project aims to develop an effective machine learning model using PCA-transformed features and linear regression to accurately identify and prevent fraudulent transactions while preserving user privacy.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A9DB0-C2DF-B306-C38A-470CA51DE9C2}"/>
              </a:ext>
            </a:extLst>
          </p:cNvPr>
          <p:cNvSpPr txBox="1"/>
          <p:nvPr/>
        </p:nvSpPr>
        <p:spPr>
          <a:xfrm>
            <a:off x="289931" y="0"/>
            <a:ext cx="6813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u="sng" dirty="0">
                <a:latin typeface="Berlin Sans FB Demi" panose="020E0802020502020306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8235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E63BBA-240F-0976-72E9-AD079D3F5924}"/>
              </a:ext>
            </a:extLst>
          </p:cNvPr>
          <p:cNvSpPr txBox="1"/>
          <p:nvPr/>
        </p:nvSpPr>
        <p:spPr>
          <a:xfrm>
            <a:off x="-1" y="390418"/>
            <a:ext cx="118152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000" b="1" dirty="0">
              <a:latin typeface="Berlin Sans FB Demi" panose="020E0802020502020306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Berlin Sans FB Demi" panose="020E0802020502020306" pitchFamily="34" charset="0"/>
              </a:rPr>
              <a:t>The dataset contains </a:t>
            </a:r>
            <a:r>
              <a:rPr lang="en-IN" sz="2000" b="1" dirty="0">
                <a:latin typeface="Berlin Sans FB Demi" panose="020E0802020502020306" pitchFamily="34" charset="0"/>
              </a:rPr>
              <a:t>284,807 transactions</a:t>
            </a:r>
            <a:r>
              <a:rPr lang="en-IN" sz="2000" dirty="0">
                <a:latin typeface="Berlin Sans FB Demi" panose="020E0802020502020306" pitchFamily="34" charset="0"/>
              </a:rPr>
              <a:t>, with </a:t>
            </a:r>
            <a:r>
              <a:rPr lang="en-IN" sz="2000" b="1" dirty="0">
                <a:latin typeface="Berlin Sans FB Demi" panose="020E0802020502020306" pitchFamily="34" charset="0"/>
              </a:rPr>
              <a:t>492 fraud cases</a:t>
            </a:r>
            <a:r>
              <a:rPr lang="en-IN" sz="2000" dirty="0">
                <a:latin typeface="Berlin Sans FB Demi" panose="020E0802020502020306" pitchFamily="34" charset="0"/>
              </a:rPr>
              <a:t> (~0.17% fraud rate).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Berlin Sans FB Demi" panose="020E0802020502020306" pitchFamily="34" charset="0"/>
              </a:rPr>
              <a:t>Features </a:t>
            </a:r>
            <a:r>
              <a:rPr lang="en-IN" sz="2000" b="1" dirty="0">
                <a:latin typeface="Berlin Sans FB Demi" panose="020E0802020502020306" pitchFamily="34" charset="0"/>
              </a:rPr>
              <a:t>V1 to V28</a:t>
            </a:r>
            <a:r>
              <a:rPr lang="en-IN" sz="2000" dirty="0">
                <a:latin typeface="Berlin Sans FB Demi" panose="020E0802020502020306" pitchFamily="34" charset="0"/>
              </a:rPr>
              <a:t> are anonymized, and derived through </a:t>
            </a:r>
            <a:r>
              <a:rPr lang="en-IN" sz="2000" b="1" dirty="0">
                <a:latin typeface="Berlin Sans FB Demi" panose="020E0802020502020306" pitchFamily="34" charset="0"/>
              </a:rPr>
              <a:t>PCA</a:t>
            </a:r>
            <a:r>
              <a:rPr lang="en-IN" sz="2000" dirty="0">
                <a:latin typeface="Berlin Sans FB Demi" panose="020E0802020502020306" pitchFamily="34" charset="0"/>
              </a:rPr>
              <a:t> to protect sensitive information.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Berlin Sans FB Demi" panose="020E0802020502020306" pitchFamily="34" charset="0"/>
              </a:rPr>
              <a:t>The dataset includes key columns:</a:t>
            </a:r>
          </a:p>
          <a:p>
            <a:pPr lvl="1" algn="just"/>
            <a:r>
              <a:rPr lang="en-IN" sz="2000" b="1" dirty="0">
                <a:latin typeface="Berlin Sans FB Demi" panose="020E0802020502020306" pitchFamily="34" charset="0"/>
              </a:rPr>
              <a:t> Amount</a:t>
            </a:r>
            <a:r>
              <a:rPr lang="en-IN" sz="2000" dirty="0">
                <a:latin typeface="Berlin Sans FB Demi" panose="020E0802020502020306" pitchFamily="34" charset="0"/>
              </a:rPr>
              <a:t>: Transaction value.</a:t>
            </a:r>
          </a:p>
          <a:p>
            <a:pPr lvl="1" algn="just"/>
            <a:r>
              <a:rPr lang="en-IN" sz="2000" b="1" dirty="0">
                <a:latin typeface="Berlin Sans FB Demi" panose="020E0802020502020306" pitchFamily="34" charset="0"/>
              </a:rPr>
              <a:t> Class</a:t>
            </a:r>
            <a:r>
              <a:rPr lang="en-IN" sz="2000" dirty="0">
                <a:latin typeface="Berlin Sans FB Demi" panose="020E0802020502020306" pitchFamily="34" charset="0"/>
              </a:rPr>
              <a:t>: Binary indicator (1 = Fraud, 0 = Legitimate).</a:t>
            </a:r>
          </a:p>
          <a:p>
            <a:pPr lvl="1" algn="just"/>
            <a:endParaRPr lang="en-IN" sz="2000" dirty="0">
              <a:latin typeface="Berlin Sans FB Demi" panose="020E0802020502020306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Berlin Sans FB Demi" panose="020E0802020502020306" pitchFamily="34" charset="0"/>
              </a:rPr>
              <a:t>Data imbalance: </a:t>
            </a:r>
            <a:r>
              <a:rPr lang="en-IN" sz="2000" b="1" dirty="0">
                <a:latin typeface="Berlin Sans FB Demi" panose="020E0802020502020306" pitchFamily="34" charset="0"/>
              </a:rPr>
              <a:t>Fraudulent transactions</a:t>
            </a:r>
            <a:r>
              <a:rPr lang="en-IN" sz="2000" dirty="0">
                <a:latin typeface="Berlin Sans FB Demi" panose="020E0802020502020306" pitchFamily="34" charset="0"/>
              </a:rPr>
              <a:t> make up a tiny percentage, requiring special techniques like </a:t>
            </a:r>
            <a:r>
              <a:rPr lang="en-IN" sz="2000" b="1" dirty="0">
                <a:latin typeface="Berlin Sans FB Demi" panose="020E0802020502020306" pitchFamily="34" charset="0"/>
              </a:rPr>
              <a:t>oversampling/undersampling</a:t>
            </a:r>
            <a:r>
              <a:rPr lang="en-IN" sz="2000" dirty="0">
                <a:latin typeface="Berlin Sans FB Demi" panose="020E0802020502020306" pitchFamily="34" charset="0"/>
              </a:rPr>
              <a:t> to handle the imbalance.</a:t>
            </a:r>
          </a:p>
          <a:p>
            <a:endParaRPr lang="en-IN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C260D73-BB0E-48F4-F37C-371DC24983D4}"/>
              </a:ext>
            </a:extLst>
          </p:cNvPr>
          <p:cNvSpPr/>
          <p:nvPr/>
        </p:nvSpPr>
        <p:spPr>
          <a:xfrm>
            <a:off x="246580" y="236306"/>
            <a:ext cx="5849420" cy="308224"/>
          </a:xfrm>
          <a:prstGeom prst="homePlat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erlin Sans FB Demi" panose="020E0802020502020306" pitchFamily="34" charset="0"/>
              </a:rPr>
              <a:t>Dataset overview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99991-DE28-5942-7D93-33707D954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169" y="3429000"/>
            <a:ext cx="6530939" cy="3256152"/>
          </a:xfrm>
          <a:prstGeom prst="rect">
            <a:avLst/>
          </a:prstGeom>
          <a:effectLst>
            <a:glow rad="266700">
              <a:schemeClr val="bg2">
                <a:alpha val="40000"/>
              </a:schemeClr>
            </a:glow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9263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345EA4-9240-F46E-CB67-E6B583FD9FD3}"/>
              </a:ext>
            </a:extLst>
          </p:cNvPr>
          <p:cNvSpPr txBox="1"/>
          <p:nvPr/>
        </p:nvSpPr>
        <p:spPr>
          <a:xfrm>
            <a:off x="452063" y="328774"/>
            <a:ext cx="4597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u="sng" dirty="0">
                <a:latin typeface="Berlin Sans FB Demi" panose="020E0802020502020306" pitchFamily="34" charset="0"/>
              </a:rPr>
              <a:t>Data Preprocessing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692194-9A6E-076B-444E-7E6F9392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63" y="4244987"/>
            <a:ext cx="4140443" cy="1329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FC4287-DF9B-5404-696B-45E40D12C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77" y="4197157"/>
            <a:ext cx="5362302" cy="786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C13614-682D-8D57-39FA-37DFBCB43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177" y="5260577"/>
            <a:ext cx="5750549" cy="1055147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19D8BF12-0C1E-CED9-79AD-6482960B2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25" y="1409075"/>
            <a:ext cx="1047964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</a:rPr>
              <a:t>Checked for Missing 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</a:rPr>
              <a:t>: Confirmed that no columns had missing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</a:rPr>
              <a:t>Class Imbalance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</a:rPr>
              <a:t>: Legitimate transactions significantly outnumber fraudulent 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</a:rPr>
              <a:t>Example: Legitimate (Class 0) vs Fraud (Class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</a:rPr>
              <a:t>Balanced Dataset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</a:rPr>
              <a:t>: To avoid bias, sampled equal numbers of legitimate and fraud transactions (492 each).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</a:rPr>
              <a:t>Train-Test 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</a:rPr>
              <a:t>: Split into 80% training and 20% testing using stratified sampling to preserve the balance </a:t>
            </a:r>
          </a:p>
        </p:txBody>
      </p:sp>
    </p:spTree>
    <p:extLst>
      <p:ext uri="{BB962C8B-B14F-4D97-AF65-F5344CB8AC3E}">
        <p14:creationId xmlns:p14="http://schemas.microsoft.com/office/powerpoint/2010/main" val="198616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515948-AFBC-3A33-D300-FB0CBD83C20B}"/>
              </a:ext>
            </a:extLst>
          </p:cNvPr>
          <p:cNvSpPr txBox="1"/>
          <p:nvPr/>
        </p:nvSpPr>
        <p:spPr>
          <a:xfrm>
            <a:off x="256853" y="328773"/>
            <a:ext cx="40222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u="sng" dirty="0">
                <a:latin typeface="Berlin Sans FB Demi" panose="020E0802020502020306" pitchFamily="34" charset="0"/>
              </a:rPr>
              <a:t>Model Selection</a:t>
            </a:r>
            <a:endParaRPr lang="en-IN" sz="4400" u="sng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6B160-55B6-68EB-0752-630B8BC680E4}"/>
              </a:ext>
            </a:extLst>
          </p:cNvPr>
          <p:cNvSpPr txBox="1"/>
          <p:nvPr/>
        </p:nvSpPr>
        <p:spPr>
          <a:xfrm>
            <a:off x="431515" y="1243173"/>
            <a:ext cx="745903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Berlin Sans FB Demi" panose="020E0802020502020306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Berlin Sans FB Demi" panose="020E0802020502020306" pitchFamily="34" charset="0"/>
              </a:rPr>
              <a:t>Logistic Regression</a:t>
            </a:r>
            <a:r>
              <a:rPr lang="en-IN" sz="2000" dirty="0">
                <a:latin typeface="Berlin Sans FB Demi" panose="020E0802020502020306" pitchFamily="34" charset="0"/>
              </a:rPr>
              <a:t>: Chose logistic regression for classification.</a:t>
            </a:r>
            <a:br>
              <a:rPr lang="en-IN" sz="2000" dirty="0">
                <a:latin typeface="Berlin Sans FB Demi" panose="020E0802020502020306" pitchFamily="34" charset="0"/>
              </a:rPr>
            </a:br>
            <a:endParaRPr lang="en-IN" sz="2000" dirty="0">
              <a:latin typeface="Berlin Sans FB Demi" panose="020E0802020502020306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Berlin Sans FB Demi" panose="020E0802020502020306" pitchFamily="34" charset="0"/>
              </a:rPr>
              <a:t>Reason</a:t>
            </a:r>
            <a:r>
              <a:rPr lang="en-IN" sz="2000" dirty="0">
                <a:latin typeface="Berlin Sans FB Demi" panose="020E0802020502020306" pitchFamily="34" charset="0"/>
              </a:rPr>
              <a:t>: Simple and effective for binary classification problems like fraud detection.</a:t>
            </a:r>
            <a:br>
              <a:rPr lang="en-IN" sz="2000" dirty="0">
                <a:latin typeface="Berlin Sans FB Demi" panose="020E0802020502020306" pitchFamily="34" charset="0"/>
              </a:rPr>
            </a:br>
            <a:endParaRPr lang="en-IN" sz="2000" dirty="0">
              <a:latin typeface="Berlin Sans FB Demi" panose="020E0802020502020306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Berlin Sans FB Demi" panose="020E0802020502020306" pitchFamily="34" charset="0"/>
              </a:rPr>
              <a:t>Model Training</a:t>
            </a:r>
            <a:r>
              <a:rPr lang="en-IN" sz="2000" dirty="0">
                <a:latin typeface="Berlin Sans FB Demi" panose="020E0802020502020306" pitchFamily="34" charset="0"/>
              </a:rPr>
              <a:t>: Trained the model on the balanced dataset.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1C1B1-554A-7313-5952-DABC39D18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27" y="3911900"/>
            <a:ext cx="3457732" cy="2483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8DDE17-9C72-7ED9-C1E5-6180B8E8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489" y="3911899"/>
            <a:ext cx="2483641" cy="248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5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08D45B9-5328-4536-4A62-5BFCD28F0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56" y="1076405"/>
            <a:ext cx="919537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</a:rPr>
              <a:t> Training Data Accuracy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</a:rPr>
              <a:t>: Model accuracy on the training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</a:rPr>
              <a:t> Test Data Accuracy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</a:rPr>
              <a:t>: Evaluated accuracy on the test set to assess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</a:rPr>
              <a:t> Accuracy Scores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rlin Sans FB Demi" panose="020E08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</a:rPr>
              <a:t> Training Accuracy: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rlin Sans FB Demi" panose="020E08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</a:rPr>
              <a:t>Test Accuracy: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3E27E-3711-23FB-91D0-4F988B979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112" y="3036102"/>
            <a:ext cx="1950013" cy="267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B3CE48-79C9-6A3A-B0B2-E4F9F9B4B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430" y="3770527"/>
            <a:ext cx="2165769" cy="2578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28F4FD-6F1D-3A62-DC47-BD185C30F786}"/>
              </a:ext>
            </a:extLst>
          </p:cNvPr>
          <p:cNvSpPr txBox="1"/>
          <p:nvPr/>
        </p:nvSpPr>
        <p:spPr>
          <a:xfrm>
            <a:off x="534256" y="286245"/>
            <a:ext cx="4198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u="sng" dirty="0">
                <a:latin typeface="Berlin Sans FB Demi" panose="020E0802020502020306" pitchFamily="34" charset="0"/>
              </a:rPr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404568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7BDB89-1548-3416-5F01-8D411E0E3E56}"/>
              </a:ext>
            </a:extLst>
          </p:cNvPr>
          <p:cNvSpPr txBox="1"/>
          <p:nvPr/>
        </p:nvSpPr>
        <p:spPr>
          <a:xfrm>
            <a:off x="1376737" y="349321"/>
            <a:ext cx="8603637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IN" sz="4000" u="sng" dirty="0">
                <a:latin typeface="Berlin Sans FB Demi" panose="020E0802020502020306" pitchFamily="34" charset="0"/>
              </a:rPr>
            </a:br>
            <a:r>
              <a:rPr lang="en-IN" sz="4000" b="1" dirty="0">
                <a:latin typeface="Berlin Sans FB Demi" panose="020E0802020502020306" pitchFamily="34" charset="0"/>
              </a:rPr>
              <a:t>Conclusion:</a:t>
            </a:r>
            <a:endParaRPr lang="en-IN" dirty="0"/>
          </a:p>
          <a:p>
            <a:pPr lvl="1"/>
            <a:r>
              <a:rPr lang="en-IN" sz="2400" dirty="0">
                <a:latin typeface="Berlin Sans FB Demi" panose="020E0802020502020306" pitchFamily="34" charset="0"/>
              </a:rPr>
              <a:t>Model accuracy: X% on test data.</a:t>
            </a:r>
          </a:p>
          <a:p>
            <a:pPr lvl="1"/>
            <a:r>
              <a:rPr lang="en-IN" sz="2400" dirty="0">
                <a:latin typeface="Berlin Sans FB Demi" panose="020E0802020502020306" pitchFamily="34" charset="0"/>
              </a:rPr>
              <a:t>Logistic regression identified fraud effectively.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>
              <a:latin typeface="Berlin Sans FB Demi" panose="020E0802020502020306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4000" b="1" dirty="0">
                <a:latin typeface="Berlin Sans FB Demi" panose="020E0802020502020306" pitchFamily="34" charset="0"/>
              </a:rPr>
              <a:t>Challenges:</a:t>
            </a:r>
            <a:endParaRPr lang="en-IN" sz="4000" dirty="0">
              <a:latin typeface="Berlin Sans FB Demi" panose="020E0802020502020306" pitchFamily="34" charset="0"/>
            </a:endParaRPr>
          </a:p>
          <a:p>
            <a:pPr lvl="1"/>
            <a:r>
              <a:rPr lang="en-IN" sz="2400" dirty="0">
                <a:latin typeface="Berlin Sans FB Demi" panose="020E0802020502020306" pitchFamily="34" charset="0"/>
              </a:rPr>
              <a:t>Imbalanced data was a key challenge.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>
              <a:latin typeface="Berlin Sans FB Demi" panose="020E0802020502020306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>
                <a:latin typeface="Berlin Sans FB Demi" panose="020E0802020502020306" pitchFamily="34" charset="0"/>
              </a:rPr>
              <a:t>Future Work:</a:t>
            </a:r>
            <a:endParaRPr lang="en-IN" sz="3600" dirty="0">
              <a:latin typeface="Berlin Sans FB Demi" panose="020E0802020502020306" pitchFamily="34" charset="0"/>
            </a:endParaRPr>
          </a:p>
          <a:p>
            <a:pPr lvl="1"/>
            <a:r>
              <a:rPr lang="en-IN" sz="2400" dirty="0">
                <a:latin typeface="Berlin Sans FB Demi" panose="020E0802020502020306" pitchFamily="34" charset="0"/>
              </a:rPr>
              <a:t>Explore advanced models (e.g., Random Forest, </a:t>
            </a:r>
            <a:r>
              <a:rPr lang="en-IN" sz="2400" dirty="0" err="1">
                <a:latin typeface="Berlin Sans FB Demi" panose="020E0802020502020306" pitchFamily="34" charset="0"/>
              </a:rPr>
              <a:t>XGBoost</a:t>
            </a:r>
            <a:r>
              <a:rPr lang="en-IN" sz="2400" dirty="0">
                <a:latin typeface="Berlin Sans FB Demi" panose="020E0802020502020306" pitchFamily="34" charset="0"/>
              </a:rPr>
              <a:t>).</a:t>
            </a:r>
          </a:p>
          <a:p>
            <a:pPr lvl="1"/>
            <a:r>
              <a:rPr lang="en-IN" sz="2400" dirty="0">
                <a:latin typeface="Berlin Sans FB Demi" panose="020E0802020502020306" pitchFamily="34" charset="0"/>
              </a:rPr>
              <a:t>Address data imbalance using SMOTE."</a:t>
            </a:r>
          </a:p>
          <a:p>
            <a:endParaRPr lang="en-IN" sz="4000" u="sng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1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3E7413-BEAA-9C5A-B902-648AC372AC88}"/>
              </a:ext>
            </a:extLst>
          </p:cNvPr>
          <p:cNvSpPr txBox="1"/>
          <p:nvPr/>
        </p:nvSpPr>
        <p:spPr>
          <a:xfrm>
            <a:off x="2866490" y="2455523"/>
            <a:ext cx="6462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latin typeface="Forte" panose="03060902040502070203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1637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3737</TotalTime>
  <Words>420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Berlin Sans FB Demi</vt:lpstr>
      <vt:lpstr>Calibri</vt:lpstr>
      <vt:lpstr>Calibri Light</vt:lpstr>
      <vt:lpstr>Forte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Sudhakar Bangarapu</dc:creator>
  <cp:lastModifiedBy>Sudhakar Bangarapu</cp:lastModifiedBy>
  <cp:revision>1</cp:revision>
  <dcterms:created xsi:type="dcterms:W3CDTF">2024-09-13T04:36:41Z</dcterms:created>
  <dcterms:modified xsi:type="dcterms:W3CDTF">2024-09-21T04:32:10Z</dcterms:modified>
</cp:coreProperties>
</file>