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 id="214748368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Proxima Nova"/>
      <p:regular r:id="rId31"/>
      <p:bold r:id="rId32"/>
      <p:italic r:id="rId33"/>
      <p:boldItalic r:id="rId34"/>
    </p:embeddedFont>
    <p:embeddedFont>
      <p:font typeface="Spectral"/>
      <p:regular r:id="rId35"/>
      <p:bold r:id="rId36"/>
      <p:italic r:id="rId37"/>
      <p:boldItalic r:id="rId38"/>
    </p:embeddedFont>
    <p:embeddedFont>
      <p:font typeface="Spectral SemiBold"/>
      <p:regular r:id="rId39"/>
      <p:bold r:id="rId40"/>
      <p:italic r:id="rId41"/>
      <p:boldItalic r:id="rId42"/>
    </p:embeddedFont>
    <p:embeddedFont>
      <p:font typeface="Spectral Medium"/>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pectralSemiBold-bold.fntdata"/><Relationship Id="rId20" Type="http://schemas.openxmlformats.org/officeDocument/2006/relationships/slide" Target="slides/slide13.xml"/><Relationship Id="rId42" Type="http://schemas.openxmlformats.org/officeDocument/2006/relationships/font" Target="fonts/SpectralSemiBold-boldItalic.fntdata"/><Relationship Id="rId41" Type="http://schemas.openxmlformats.org/officeDocument/2006/relationships/font" Target="fonts/SpectralSemiBold-italic.fntdata"/><Relationship Id="rId22" Type="http://schemas.openxmlformats.org/officeDocument/2006/relationships/slide" Target="slides/slide15.xml"/><Relationship Id="rId44" Type="http://schemas.openxmlformats.org/officeDocument/2006/relationships/font" Target="fonts/SpectralMedium-bold.fntdata"/><Relationship Id="rId21" Type="http://schemas.openxmlformats.org/officeDocument/2006/relationships/slide" Target="slides/slide14.xml"/><Relationship Id="rId43" Type="http://schemas.openxmlformats.org/officeDocument/2006/relationships/font" Target="fonts/SpectralMedium-regular.fntdata"/><Relationship Id="rId24" Type="http://schemas.openxmlformats.org/officeDocument/2006/relationships/slide" Target="slides/slide17.xml"/><Relationship Id="rId46" Type="http://schemas.openxmlformats.org/officeDocument/2006/relationships/font" Target="fonts/SpectralMedium-boldItalic.fntdata"/><Relationship Id="rId23" Type="http://schemas.openxmlformats.org/officeDocument/2006/relationships/slide" Target="slides/slide16.xml"/><Relationship Id="rId45" Type="http://schemas.openxmlformats.org/officeDocument/2006/relationships/font" Target="fonts/SpectralMedium-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ProximaNova-italic.fntdata"/><Relationship Id="rId10" Type="http://schemas.openxmlformats.org/officeDocument/2006/relationships/slide" Target="slides/slide3.xml"/><Relationship Id="rId32" Type="http://schemas.openxmlformats.org/officeDocument/2006/relationships/font" Target="fonts/ProximaNova-bold.fntdata"/><Relationship Id="rId13" Type="http://schemas.openxmlformats.org/officeDocument/2006/relationships/slide" Target="slides/slide6.xml"/><Relationship Id="rId35" Type="http://schemas.openxmlformats.org/officeDocument/2006/relationships/font" Target="fonts/Spectral-regular.fntdata"/><Relationship Id="rId12" Type="http://schemas.openxmlformats.org/officeDocument/2006/relationships/slide" Target="slides/slide5.xml"/><Relationship Id="rId34" Type="http://schemas.openxmlformats.org/officeDocument/2006/relationships/font" Target="fonts/ProximaNova-boldItalic.fntdata"/><Relationship Id="rId15" Type="http://schemas.openxmlformats.org/officeDocument/2006/relationships/slide" Target="slides/slide8.xml"/><Relationship Id="rId37" Type="http://schemas.openxmlformats.org/officeDocument/2006/relationships/font" Target="fonts/Spectral-italic.fntdata"/><Relationship Id="rId14" Type="http://schemas.openxmlformats.org/officeDocument/2006/relationships/slide" Target="slides/slide7.xml"/><Relationship Id="rId36" Type="http://schemas.openxmlformats.org/officeDocument/2006/relationships/font" Target="fonts/Spectral-bold.fntdata"/><Relationship Id="rId17" Type="http://schemas.openxmlformats.org/officeDocument/2006/relationships/slide" Target="slides/slide10.xml"/><Relationship Id="rId39" Type="http://schemas.openxmlformats.org/officeDocument/2006/relationships/font" Target="fonts/SpectralSemiBold-regular.fntdata"/><Relationship Id="rId16" Type="http://schemas.openxmlformats.org/officeDocument/2006/relationships/slide" Target="slides/slide9.xml"/><Relationship Id="rId38" Type="http://schemas.openxmlformats.org/officeDocument/2006/relationships/font" Target="fonts/Spectral-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SLIDES_API213790537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SLIDES_API2137905379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3ac3f54af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3ac3f54af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3ac3f54af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3ac3f54af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3aa4a5b6c2_0_2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3aa4a5b6c2_0_2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3ac3f54af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3ac3f54af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3ac3f54af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3ac3f54af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3ac3f54af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3ac3f54af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3ac3f54af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3ac3f54af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3ac3f54af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3ac3f54af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3ac3f54a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3ac3f54a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3ac3f54af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3ac3f54af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3aa4a5b6c2_0_4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3aa4a5b6c2_0_4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3ac3f54af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3ac3f54af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3ac3f54afd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3ac3f54af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3ac3f54af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3ac3f54af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3ac3f54af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3ac3f54af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SLIDES_API158810839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SLIDES_API158810839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3ac3f54af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3ac3f54af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3ac3f54af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3ac3f54af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3ac3f54af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3ac3f54af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3aa4a5b6c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3aa4a5b6c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3aa4a5b6c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3aa4a5b6c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3aa4a5b6c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3aa4a5b6c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55" name="Shape 55"/>
        <p:cNvGrpSpPr/>
        <p:nvPr/>
      </p:nvGrpSpPr>
      <p:grpSpPr>
        <a:xfrm>
          <a:off x="0" y="0"/>
          <a:ext cx="0" cy="0"/>
          <a:chOff x="0" y="0"/>
          <a:chExt cx="0" cy="0"/>
        </a:xfrm>
      </p:grpSpPr>
      <p:sp>
        <p:nvSpPr>
          <p:cNvPr id="56" name="Google Shape;56;p13"/>
          <p:cNvSpPr/>
          <p:nvPr>
            <p:ph idx="2" type="pic"/>
          </p:nvPr>
        </p:nvSpPr>
        <p:spPr>
          <a:xfrm>
            <a:off x="3676650" y="609600"/>
            <a:ext cx="1790700" cy="17907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5" name="Google Shape;65;p15"/>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6" name="Google Shape;6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B8B8B"/>
              </a:buClr>
              <a:buSzPts val="1800"/>
              <a:buNone/>
              <a:defRPr sz="1800">
                <a:solidFill>
                  <a:srgbClr val="8B8B8B"/>
                </a:solidFill>
              </a:defRPr>
            </a:lvl1pPr>
            <a:lvl2pPr indent="-228600" lvl="1" marL="914400" rtl="0" algn="l">
              <a:lnSpc>
                <a:spcPct val="90000"/>
              </a:lnSpc>
              <a:spcBef>
                <a:spcPts val="400"/>
              </a:spcBef>
              <a:spcAft>
                <a:spcPts val="0"/>
              </a:spcAft>
              <a:buClr>
                <a:srgbClr val="8B8B8B"/>
              </a:buClr>
              <a:buSzPts val="1500"/>
              <a:buNone/>
              <a:defRPr sz="1500">
                <a:solidFill>
                  <a:srgbClr val="8B8B8B"/>
                </a:solidFill>
              </a:defRPr>
            </a:lvl2pPr>
            <a:lvl3pPr indent="-228600" lvl="2" marL="1371600" rtl="0" algn="l">
              <a:lnSpc>
                <a:spcPct val="90000"/>
              </a:lnSpc>
              <a:spcBef>
                <a:spcPts val="400"/>
              </a:spcBef>
              <a:spcAft>
                <a:spcPts val="0"/>
              </a:spcAft>
              <a:buClr>
                <a:srgbClr val="8B8B8B"/>
              </a:buClr>
              <a:buSzPts val="1400"/>
              <a:buNone/>
              <a:defRPr sz="1400">
                <a:solidFill>
                  <a:srgbClr val="8B8B8B"/>
                </a:solidFill>
              </a:defRPr>
            </a:lvl3pPr>
            <a:lvl4pPr indent="-228600" lvl="3" marL="1828800" rtl="0" algn="l">
              <a:lnSpc>
                <a:spcPct val="90000"/>
              </a:lnSpc>
              <a:spcBef>
                <a:spcPts val="400"/>
              </a:spcBef>
              <a:spcAft>
                <a:spcPts val="0"/>
              </a:spcAft>
              <a:buClr>
                <a:srgbClr val="8B8B8B"/>
              </a:buClr>
              <a:buSzPts val="1200"/>
              <a:buNone/>
              <a:defRPr sz="1200">
                <a:solidFill>
                  <a:srgbClr val="8B8B8B"/>
                </a:solidFill>
              </a:defRPr>
            </a:lvl4pPr>
            <a:lvl5pPr indent="-228600" lvl="4" marL="2286000" rtl="0" algn="l">
              <a:lnSpc>
                <a:spcPct val="90000"/>
              </a:lnSpc>
              <a:spcBef>
                <a:spcPts val="400"/>
              </a:spcBef>
              <a:spcAft>
                <a:spcPts val="0"/>
              </a:spcAft>
              <a:buClr>
                <a:srgbClr val="8B8B8B"/>
              </a:buClr>
              <a:buSzPts val="1200"/>
              <a:buNone/>
              <a:defRPr sz="1200">
                <a:solidFill>
                  <a:srgbClr val="8B8B8B"/>
                </a:solidFill>
              </a:defRPr>
            </a:lvl5pPr>
            <a:lvl6pPr indent="-228600" lvl="5" marL="2743200" rtl="0" algn="l">
              <a:lnSpc>
                <a:spcPct val="90000"/>
              </a:lnSpc>
              <a:spcBef>
                <a:spcPts val="400"/>
              </a:spcBef>
              <a:spcAft>
                <a:spcPts val="0"/>
              </a:spcAft>
              <a:buClr>
                <a:srgbClr val="8B8B8B"/>
              </a:buClr>
              <a:buSzPts val="1200"/>
              <a:buNone/>
              <a:defRPr sz="1200">
                <a:solidFill>
                  <a:srgbClr val="8B8B8B"/>
                </a:solidFill>
              </a:defRPr>
            </a:lvl6pPr>
            <a:lvl7pPr indent="-228600" lvl="6" marL="3200400" rtl="0" algn="l">
              <a:lnSpc>
                <a:spcPct val="90000"/>
              </a:lnSpc>
              <a:spcBef>
                <a:spcPts val="400"/>
              </a:spcBef>
              <a:spcAft>
                <a:spcPts val="0"/>
              </a:spcAft>
              <a:buClr>
                <a:srgbClr val="8B8B8B"/>
              </a:buClr>
              <a:buSzPts val="1200"/>
              <a:buNone/>
              <a:defRPr sz="1200">
                <a:solidFill>
                  <a:srgbClr val="8B8B8B"/>
                </a:solidFill>
              </a:defRPr>
            </a:lvl7pPr>
            <a:lvl8pPr indent="-228600" lvl="7" marL="3657600" rtl="0" algn="l">
              <a:lnSpc>
                <a:spcPct val="90000"/>
              </a:lnSpc>
              <a:spcBef>
                <a:spcPts val="400"/>
              </a:spcBef>
              <a:spcAft>
                <a:spcPts val="0"/>
              </a:spcAft>
              <a:buClr>
                <a:srgbClr val="8B8B8B"/>
              </a:buClr>
              <a:buSzPts val="1200"/>
              <a:buNone/>
              <a:defRPr sz="1200">
                <a:solidFill>
                  <a:srgbClr val="8B8B8B"/>
                </a:solidFill>
              </a:defRPr>
            </a:lvl8pPr>
            <a:lvl9pPr indent="-228600" lvl="8" marL="4114800" rtl="0" algn="l">
              <a:lnSpc>
                <a:spcPct val="90000"/>
              </a:lnSpc>
              <a:spcBef>
                <a:spcPts val="400"/>
              </a:spcBef>
              <a:spcAft>
                <a:spcPts val="0"/>
              </a:spcAft>
              <a:buClr>
                <a:srgbClr val="8B8B8B"/>
              </a:buClr>
              <a:buSzPts val="1200"/>
              <a:buNone/>
              <a:defRPr sz="1200">
                <a:solidFill>
                  <a:srgbClr val="8B8B8B"/>
                </a:solidFill>
              </a:defRPr>
            </a:lvl9pPr>
          </a:lstStyle>
          <a:p/>
        </p:txBody>
      </p:sp>
      <p:sp>
        <p:nvSpPr>
          <p:cNvPr id="73" name="Google Shape;73;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4" name="Google Shape;74;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8" name="Google Shape;78;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9" name="Google Shape;79;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0" name="Google Shape;80;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1" name="Google Shape;81;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5" name="Google Shape;85;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6" name="Google Shape;86;p1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9" name="Google Shape;89;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 name="Google Shape;90;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4" name="Google Shape;94;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3" name="Google Shape;103;p2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4" name="Google Shape;104;p2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5" name="Google Shape;105;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 name="Google Shape;107;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0" name="Google Shape;110;p23"/>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11" name="Google Shape;111;p2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2" name="Google Shape;112;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 name="Google Shape;113;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5" name="Shape 115"/>
        <p:cNvGrpSpPr/>
        <p:nvPr/>
      </p:nvGrpSpPr>
      <p:grpSpPr>
        <a:xfrm>
          <a:off x="0" y="0"/>
          <a:ext cx="0" cy="0"/>
          <a:chOff x="0" y="0"/>
          <a:chExt cx="0" cy="0"/>
        </a:xfrm>
      </p:grpSpPr>
      <p:sp>
        <p:nvSpPr>
          <p:cNvPr id="116" name="Google Shape;116;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7" name="Google Shape;117;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8" name="Google Shape;118;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1" name="Shape 121"/>
        <p:cNvGrpSpPr/>
        <p:nvPr/>
      </p:nvGrpSpPr>
      <p:grpSpPr>
        <a:xfrm>
          <a:off x="0" y="0"/>
          <a:ext cx="0" cy="0"/>
          <a:chOff x="0" y="0"/>
          <a:chExt cx="0" cy="0"/>
        </a:xfrm>
      </p:grpSpPr>
      <p:sp>
        <p:nvSpPr>
          <p:cNvPr id="122" name="Google Shape;122;p2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3" name="Google Shape;123;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4" name="Google Shape;124;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5" name="Google Shape;125;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3" name="Shape 133"/>
        <p:cNvGrpSpPr/>
        <p:nvPr/>
      </p:nvGrpSpPr>
      <p:grpSpPr>
        <a:xfrm>
          <a:off x="0" y="0"/>
          <a:ext cx="0" cy="0"/>
          <a:chOff x="0" y="0"/>
          <a:chExt cx="0" cy="0"/>
        </a:xfrm>
      </p:grpSpPr>
      <p:sp>
        <p:nvSpPr>
          <p:cNvPr id="134" name="Google Shape;134;p2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5" name="Google Shape;135;p27"/>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36" name="Google Shape;136;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9" name="Shape 139"/>
        <p:cNvGrpSpPr/>
        <p:nvPr/>
      </p:nvGrpSpPr>
      <p:grpSpPr>
        <a:xfrm>
          <a:off x="0" y="0"/>
          <a:ext cx="0" cy="0"/>
          <a:chOff x="0" y="0"/>
          <a:chExt cx="0" cy="0"/>
        </a:xfrm>
      </p:grpSpPr>
      <p:sp>
        <p:nvSpPr>
          <p:cNvPr id="140" name="Google Shape;140;p2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1" name="Google Shape;141;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5" name="Shape 145"/>
        <p:cNvGrpSpPr/>
        <p:nvPr/>
      </p:nvGrpSpPr>
      <p:grpSpPr>
        <a:xfrm>
          <a:off x="0" y="0"/>
          <a:ext cx="0" cy="0"/>
          <a:chOff x="0" y="0"/>
          <a:chExt cx="0" cy="0"/>
        </a:xfrm>
      </p:grpSpPr>
      <p:sp>
        <p:nvSpPr>
          <p:cNvPr id="146" name="Google Shape;146;p29"/>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7" name="Google Shape;147;p29"/>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48" name="Google Shape;148;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1" name="Shape 151"/>
        <p:cNvGrpSpPr/>
        <p:nvPr/>
      </p:nvGrpSpPr>
      <p:grpSpPr>
        <a:xfrm>
          <a:off x="0" y="0"/>
          <a:ext cx="0" cy="0"/>
          <a:chOff x="0" y="0"/>
          <a:chExt cx="0" cy="0"/>
        </a:xfrm>
      </p:grpSpPr>
      <p:sp>
        <p:nvSpPr>
          <p:cNvPr id="152" name="Google Shape;152;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3" name="Google Shape;153;p3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3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5" name="Google Shape;155;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8" name="Shape 158"/>
        <p:cNvGrpSpPr/>
        <p:nvPr/>
      </p:nvGrpSpPr>
      <p:grpSpPr>
        <a:xfrm>
          <a:off x="0" y="0"/>
          <a:ext cx="0" cy="0"/>
          <a:chOff x="0" y="0"/>
          <a:chExt cx="0" cy="0"/>
        </a:xfrm>
      </p:grpSpPr>
      <p:sp>
        <p:nvSpPr>
          <p:cNvPr id="159" name="Google Shape;159;p3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0" name="Google Shape;160;p31"/>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1" name="Google Shape;161;p31"/>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2" name="Google Shape;162;p31"/>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3" name="Google Shape;163;p31"/>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4" name="Google Shape;164;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5" name="Google Shape;165;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6" name="Google Shape;166;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7" name="Shape 167"/>
        <p:cNvGrpSpPr/>
        <p:nvPr/>
      </p:nvGrpSpPr>
      <p:grpSpPr>
        <a:xfrm>
          <a:off x="0" y="0"/>
          <a:ext cx="0" cy="0"/>
          <a:chOff x="0" y="0"/>
          <a:chExt cx="0" cy="0"/>
        </a:xfrm>
      </p:grpSpPr>
      <p:sp>
        <p:nvSpPr>
          <p:cNvPr id="168" name="Google Shape;168;p3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9" name="Google Shape;169;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1" name="Google Shape;171;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sp>
        <p:nvSpPr>
          <p:cNvPr id="173" name="Google Shape;173;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4" name="Google Shape;174;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6" name="Shape 176"/>
        <p:cNvGrpSpPr/>
        <p:nvPr/>
      </p:nvGrpSpPr>
      <p:grpSpPr>
        <a:xfrm>
          <a:off x="0" y="0"/>
          <a:ext cx="0" cy="0"/>
          <a:chOff x="0" y="0"/>
          <a:chExt cx="0" cy="0"/>
        </a:xfrm>
      </p:grpSpPr>
      <p:sp>
        <p:nvSpPr>
          <p:cNvPr id="177" name="Google Shape;177;p3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8" name="Google Shape;178;p34"/>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79" name="Google Shape;179;p34"/>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80" name="Google Shape;180;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1" name="Google Shape;181;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2" name="Google Shape;182;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3" name="Shape 183"/>
        <p:cNvGrpSpPr/>
        <p:nvPr/>
      </p:nvGrpSpPr>
      <p:grpSpPr>
        <a:xfrm>
          <a:off x="0" y="0"/>
          <a:ext cx="0" cy="0"/>
          <a:chOff x="0" y="0"/>
          <a:chExt cx="0" cy="0"/>
        </a:xfrm>
      </p:grpSpPr>
      <p:sp>
        <p:nvSpPr>
          <p:cNvPr id="184" name="Google Shape;184;p3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5" name="Google Shape;185;p35"/>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86" name="Google Shape;186;p35"/>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87" name="Google Shape;187;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8" name="Google Shape;188;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9" name="Google Shape;189;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0" name="Shape 190"/>
        <p:cNvGrpSpPr/>
        <p:nvPr/>
      </p:nvGrpSpPr>
      <p:grpSpPr>
        <a:xfrm>
          <a:off x="0" y="0"/>
          <a:ext cx="0" cy="0"/>
          <a:chOff x="0" y="0"/>
          <a:chExt cx="0" cy="0"/>
        </a:xfrm>
      </p:grpSpPr>
      <p:sp>
        <p:nvSpPr>
          <p:cNvPr id="191" name="Google Shape;191;p3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2" name="Google Shape;192;p36"/>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3" name="Google Shape;193;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4" name="Google Shape;194;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5" name="Google Shape;195;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6" name="Shape 196"/>
        <p:cNvGrpSpPr/>
        <p:nvPr/>
      </p:nvGrpSpPr>
      <p:grpSpPr>
        <a:xfrm>
          <a:off x="0" y="0"/>
          <a:ext cx="0" cy="0"/>
          <a:chOff x="0" y="0"/>
          <a:chExt cx="0" cy="0"/>
        </a:xfrm>
      </p:grpSpPr>
      <p:sp>
        <p:nvSpPr>
          <p:cNvPr id="197" name="Google Shape;197;p37"/>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8" name="Google Shape;198;p37"/>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9" name="Google Shape;199;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0" name="Google Shape;200;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1" name="Google Shape;201;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1.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9" name="Google Shape;59;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B8B8B"/>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B8B8B"/>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2" name="Google Shape;62;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B8B8B"/>
                </a:solidFill>
                <a:latin typeface="Calibri"/>
                <a:ea typeface="Calibri"/>
                <a:cs typeface="Calibri"/>
                <a:sym typeface="Calibri"/>
              </a:defRPr>
            </a:lvl1pPr>
            <a:lvl2pPr indent="0" lvl="1" marL="0" marR="0" rtl="0" algn="r">
              <a:spcBef>
                <a:spcPts val="0"/>
              </a:spcBef>
              <a:buNone/>
              <a:defRPr b="0" i="0" sz="900" u="none" cap="none" strike="noStrike">
                <a:solidFill>
                  <a:srgbClr val="8B8B8B"/>
                </a:solidFill>
                <a:latin typeface="Calibri"/>
                <a:ea typeface="Calibri"/>
                <a:cs typeface="Calibri"/>
                <a:sym typeface="Calibri"/>
              </a:defRPr>
            </a:lvl2pPr>
            <a:lvl3pPr indent="0" lvl="2" marL="0" marR="0" rtl="0" algn="r">
              <a:spcBef>
                <a:spcPts val="0"/>
              </a:spcBef>
              <a:buNone/>
              <a:defRPr b="0" i="0" sz="900" u="none" cap="none" strike="noStrike">
                <a:solidFill>
                  <a:srgbClr val="8B8B8B"/>
                </a:solidFill>
                <a:latin typeface="Calibri"/>
                <a:ea typeface="Calibri"/>
                <a:cs typeface="Calibri"/>
                <a:sym typeface="Calibri"/>
              </a:defRPr>
            </a:lvl3pPr>
            <a:lvl4pPr indent="0" lvl="3" marL="0" marR="0" rtl="0" algn="r">
              <a:spcBef>
                <a:spcPts val="0"/>
              </a:spcBef>
              <a:buNone/>
              <a:defRPr b="0" i="0" sz="900" u="none" cap="none" strike="noStrike">
                <a:solidFill>
                  <a:srgbClr val="8B8B8B"/>
                </a:solidFill>
                <a:latin typeface="Calibri"/>
                <a:ea typeface="Calibri"/>
                <a:cs typeface="Calibri"/>
                <a:sym typeface="Calibri"/>
              </a:defRPr>
            </a:lvl4pPr>
            <a:lvl5pPr indent="0" lvl="4" marL="0" marR="0" rtl="0" algn="r">
              <a:spcBef>
                <a:spcPts val="0"/>
              </a:spcBef>
              <a:buNone/>
              <a:defRPr b="0" i="0" sz="900" u="none" cap="none" strike="noStrike">
                <a:solidFill>
                  <a:srgbClr val="8B8B8B"/>
                </a:solidFill>
                <a:latin typeface="Calibri"/>
                <a:ea typeface="Calibri"/>
                <a:cs typeface="Calibri"/>
                <a:sym typeface="Calibri"/>
              </a:defRPr>
            </a:lvl5pPr>
            <a:lvl6pPr indent="0" lvl="5" marL="0" marR="0" rtl="0" algn="r">
              <a:spcBef>
                <a:spcPts val="0"/>
              </a:spcBef>
              <a:buNone/>
              <a:defRPr b="0" i="0" sz="900" u="none" cap="none" strike="noStrike">
                <a:solidFill>
                  <a:srgbClr val="8B8B8B"/>
                </a:solidFill>
                <a:latin typeface="Calibri"/>
                <a:ea typeface="Calibri"/>
                <a:cs typeface="Calibri"/>
                <a:sym typeface="Calibri"/>
              </a:defRPr>
            </a:lvl6pPr>
            <a:lvl7pPr indent="0" lvl="6" marL="0" marR="0" rtl="0" algn="r">
              <a:spcBef>
                <a:spcPts val="0"/>
              </a:spcBef>
              <a:buNone/>
              <a:defRPr b="0" i="0" sz="900" u="none" cap="none" strike="noStrike">
                <a:solidFill>
                  <a:srgbClr val="8B8B8B"/>
                </a:solidFill>
                <a:latin typeface="Calibri"/>
                <a:ea typeface="Calibri"/>
                <a:cs typeface="Calibri"/>
                <a:sym typeface="Calibri"/>
              </a:defRPr>
            </a:lvl7pPr>
            <a:lvl8pPr indent="0" lvl="7" marL="0" marR="0" rtl="0" algn="r">
              <a:spcBef>
                <a:spcPts val="0"/>
              </a:spcBef>
              <a:buNone/>
              <a:defRPr b="0" i="0" sz="900" u="none" cap="none" strike="noStrike">
                <a:solidFill>
                  <a:srgbClr val="8B8B8B"/>
                </a:solidFill>
                <a:latin typeface="Calibri"/>
                <a:ea typeface="Calibri"/>
                <a:cs typeface="Calibri"/>
                <a:sym typeface="Calibri"/>
              </a:defRPr>
            </a:lvl8pPr>
            <a:lvl9pPr indent="0" lvl="8" marL="0" marR="0" rtl="0" algn="r">
              <a:spcBef>
                <a:spcPts val="0"/>
              </a:spcBef>
              <a:buNone/>
              <a:defRPr b="0" i="0" sz="9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29" name="Google Shape;129;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0" name="Google Shape;130;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1" name="Google Shape;131;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2" name="Google Shape;132;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buNone/>
              <a:defRPr b="0" i="0" sz="900" u="none" cap="none" strike="noStrike">
                <a:solidFill>
                  <a:srgbClr val="888888"/>
                </a:solidFill>
                <a:latin typeface="Calibri"/>
                <a:ea typeface="Calibri"/>
                <a:cs typeface="Calibri"/>
                <a:sym typeface="Calibri"/>
              </a:defRPr>
            </a:lvl1pPr>
            <a:lvl2pPr indent="0" lvl="1" marL="0" marR="0" algn="r">
              <a:spcBef>
                <a:spcPts val="0"/>
              </a:spcBef>
              <a:buNone/>
              <a:defRPr b="0" i="0" sz="900" u="none" cap="none" strike="noStrike">
                <a:solidFill>
                  <a:srgbClr val="888888"/>
                </a:solidFill>
                <a:latin typeface="Calibri"/>
                <a:ea typeface="Calibri"/>
                <a:cs typeface="Calibri"/>
                <a:sym typeface="Calibri"/>
              </a:defRPr>
            </a:lvl2pPr>
            <a:lvl3pPr indent="0" lvl="2" marL="0" marR="0" algn="r">
              <a:spcBef>
                <a:spcPts val="0"/>
              </a:spcBef>
              <a:buNone/>
              <a:defRPr b="0" i="0" sz="900" u="none" cap="none" strike="noStrike">
                <a:solidFill>
                  <a:srgbClr val="888888"/>
                </a:solidFill>
                <a:latin typeface="Calibri"/>
                <a:ea typeface="Calibri"/>
                <a:cs typeface="Calibri"/>
                <a:sym typeface="Calibri"/>
              </a:defRPr>
            </a:lvl3pPr>
            <a:lvl4pPr indent="0" lvl="3" marL="0" marR="0" algn="r">
              <a:spcBef>
                <a:spcPts val="0"/>
              </a:spcBef>
              <a:buNone/>
              <a:defRPr b="0" i="0" sz="900" u="none" cap="none" strike="noStrike">
                <a:solidFill>
                  <a:srgbClr val="888888"/>
                </a:solidFill>
                <a:latin typeface="Calibri"/>
                <a:ea typeface="Calibri"/>
                <a:cs typeface="Calibri"/>
                <a:sym typeface="Calibri"/>
              </a:defRPr>
            </a:lvl4pPr>
            <a:lvl5pPr indent="0" lvl="4" marL="0" marR="0" algn="r">
              <a:spcBef>
                <a:spcPts val="0"/>
              </a:spcBef>
              <a:buNone/>
              <a:defRPr b="0" i="0" sz="900" u="none" cap="none" strike="noStrike">
                <a:solidFill>
                  <a:srgbClr val="888888"/>
                </a:solidFill>
                <a:latin typeface="Calibri"/>
                <a:ea typeface="Calibri"/>
                <a:cs typeface="Calibri"/>
                <a:sym typeface="Calibri"/>
              </a:defRPr>
            </a:lvl5pPr>
            <a:lvl6pPr indent="0" lvl="5" marL="0" marR="0" algn="r">
              <a:spcBef>
                <a:spcPts val="0"/>
              </a:spcBef>
              <a:buNone/>
              <a:defRPr b="0" i="0" sz="900" u="none" cap="none" strike="noStrike">
                <a:solidFill>
                  <a:srgbClr val="888888"/>
                </a:solidFill>
                <a:latin typeface="Calibri"/>
                <a:ea typeface="Calibri"/>
                <a:cs typeface="Calibri"/>
                <a:sym typeface="Calibri"/>
              </a:defRPr>
            </a:lvl6pPr>
            <a:lvl7pPr indent="0" lvl="6" marL="0" marR="0" algn="r">
              <a:spcBef>
                <a:spcPts val="0"/>
              </a:spcBef>
              <a:buNone/>
              <a:defRPr b="0" i="0" sz="900" u="none" cap="none" strike="noStrike">
                <a:solidFill>
                  <a:srgbClr val="888888"/>
                </a:solidFill>
                <a:latin typeface="Calibri"/>
                <a:ea typeface="Calibri"/>
                <a:cs typeface="Calibri"/>
                <a:sym typeface="Calibri"/>
              </a:defRPr>
            </a:lvl7pPr>
            <a:lvl8pPr indent="0" lvl="7" marL="0" marR="0" algn="r">
              <a:spcBef>
                <a:spcPts val="0"/>
              </a:spcBef>
              <a:buNone/>
              <a:defRPr b="0" i="0" sz="900" u="none" cap="none" strike="noStrike">
                <a:solidFill>
                  <a:srgbClr val="888888"/>
                </a:solidFill>
                <a:latin typeface="Calibri"/>
                <a:ea typeface="Calibri"/>
                <a:cs typeface="Calibri"/>
                <a:sym typeface="Calibri"/>
              </a:defRPr>
            </a:lvl8pPr>
            <a:lvl9pPr indent="0" lvl="8" marL="0" marR="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lin ang="5400012" scaled="0"/>
        </a:gradFill>
      </p:bgPr>
    </p:bg>
    <p:spTree>
      <p:nvGrpSpPr>
        <p:cNvPr id="205" name="Shape 205"/>
        <p:cNvGrpSpPr/>
        <p:nvPr/>
      </p:nvGrpSpPr>
      <p:grpSpPr>
        <a:xfrm>
          <a:off x="0" y="0"/>
          <a:ext cx="0" cy="0"/>
          <a:chOff x="0" y="0"/>
          <a:chExt cx="0" cy="0"/>
        </a:xfrm>
      </p:grpSpPr>
      <p:grpSp>
        <p:nvGrpSpPr>
          <p:cNvPr id="206" name="Google Shape;206;p38"/>
          <p:cNvGrpSpPr/>
          <p:nvPr/>
        </p:nvGrpSpPr>
        <p:grpSpPr>
          <a:xfrm>
            <a:off x="1320863" y="2219080"/>
            <a:ext cx="6501390" cy="2360034"/>
            <a:chOff x="1550625" y="2958774"/>
            <a:chExt cx="8668519" cy="3146712"/>
          </a:xfrm>
        </p:grpSpPr>
        <p:grpSp>
          <p:nvGrpSpPr>
            <p:cNvPr id="207" name="Google Shape;207;p38"/>
            <p:cNvGrpSpPr/>
            <p:nvPr/>
          </p:nvGrpSpPr>
          <p:grpSpPr>
            <a:xfrm>
              <a:off x="2585186" y="2958774"/>
              <a:ext cx="7005425" cy="3100776"/>
              <a:chOff x="2585186" y="2958774"/>
              <a:chExt cx="7005425" cy="3100776"/>
            </a:xfrm>
          </p:grpSpPr>
          <p:grpSp>
            <p:nvGrpSpPr>
              <p:cNvPr id="208" name="Google Shape;208;p38"/>
              <p:cNvGrpSpPr/>
              <p:nvPr/>
            </p:nvGrpSpPr>
            <p:grpSpPr>
              <a:xfrm>
                <a:off x="6000565" y="2968110"/>
                <a:ext cx="751512" cy="433759"/>
                <a:chOff x="6047231" y="2808636"/>
                <a:chExt cx="383190" cy="221170"/>
              </a:xfrm>
            </p:grpSpPr>
            <p:sp>
              <p:nvSpPr>
                <p:cNvPr id="209" name="Google Shape;209;p38"/>
                <p:cNvSpPr/>
                <p:nvPr/>
              </p:nvSpPr>
              <p:spPr>
                <a:xfrm>
                  <a:off x="6047231" y="2808636"/>
                  <a:ext cx="383190" cy="157924"/>
                </a:xfrm>
                <a:custGeom>
                  <a:rect b="b" l="l" r="r" t="t"/>
                  <a:pathLst>
                    <a:path extrusionOk="0" h="157924" w="383190">
                      <a:moveTo>
                        <a:pt x="304229" y="157925"/>
                      </a:moveTo>
                      <a:lnTo>
                        <a:pt x="78962" y="157925"/>
                      </a:lnTo>
                      <a:cubicBezTo>
                        <a:pt x="35528" y="157925"/>
                        <a:pt x="0" y="122396"/>
                        <a:pt x="0" y="78962"/>
                      </a:cubicBezTo>
                      <a:lnTo>
                        <a:pt x="0" y="78962"/>
                      </a:lnTo>
                      <a:cubicBezTo>
                        <a:pt x="0" y="35528"/>
                        <a:pt x="35528" y="0"/>
                        <a:pt x="78962" y="0"/>
                      </a:cubicBezTo>
                      <a:lnTo>
                        <a:pt x="304229" y="0"/>
                      </a:lnTo>
                      <a:cubicBezTo>
                        <a:pt x="347663" y="0"/>
                        <a:pt x="383191" y="35528"/>
                        <a:pt x="383191" y="78962"/>
                      </a:cubicBezTo>
                      <a:lnTo>
                        <a:pt x="383191" y="78962"/>
                      </a:lnTo>
                      <a:cubicBezTo>
                        <a:pt x="383191" y="122396"/>
                        <a:pt x="347663" y="157925"/>
                        <a:pt x="304229" y="157925"/>
                      </a:cubicBez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0" name="Google Shape;210;p38"/>
                <p:cNvSpPr/>
                <p:nvPr/>
              </p:nvSpPr>
              <p:spPr>
                <a:xfrm>
                  <a:off x="6093523" y="2929413"/>
                  <a:ext cx="100393" cy="100393"/>
                </a:xfrm>
                <a:custGeom>
                  <a:rect b="b" l="l" r="r" t="t"/>
                  <a:pathLst>
                    <a:path extrusionOk="0" h="100393" w="100393">
                      <a:moveTo>
                        <a:pt x="0" y="13335"/>
                      </a:moveTo>
                      <a:lnTo>
                        <a:pt x="0" y="100394"/>
                      </a:lnTo>
                      <a:lnTo>
                        <a:pt x="100393" y="0"/>
                      </a:lnTo>
                      <a:cubicBezTo>
                        <a:pt x="100393" y="95"/>
                        <a:pt x="2096" y="13335"/>
                        <a:pt x="0" y="13335"/>
                      </a:cubicBez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1" name="Google Shape;211;p38"/>
                <p:cNvSpPr/>
                <p:nvPr/>
              </p:nvSpPr>
              <p:spPr>
                <a:xfrm>
                  <a:off x="6067138" y="2824448"/>
                  <a:ext cx="343376" cy="126492"/>
                </a:xfrm>
                <a:custGeom>
                  <a:rect b="b" l="l" r="r" t="t"/>
                  <a:pathLst>
                    <a:path extrusionOk="0" h="126492" w="343376">
                      <a:moveTo>
                        <a:pt x="280130" y="126492"/>
                      </a:moveTo>
                      <a:lnTo>
                        <a:pt x="63246" y="126492"/>
                      </a:lnTo>
                      <a:cubicBezTo>
                        <a:pt x="28480" y="126492"/>
                        <a:pt x="0" y="98012"/>
                        <a:pt x="0" y="63246"/>
                      </a:cubicBezTo>
                      <a:lnTo>
                        <a:pt x="0" y="63246"/>
                      </a:lnTo>
                      <a:cubicBezTo>
                        <a:pt x="0" y="28480"/>
                        <a:pt x="28480" y="0"/>
                        <a:pt x="63246" y="0"/>
                      </a:cubicBezTo>
                      <a:lnTo>
                        <a:pt x="280130" y="0"/>
                      </a:lnTo>
                      <a:cubicBezTo>
                        <a:pt x="314896" y="0"/>
                        <a:pt x="343376" y="28480"/>
                        <a:pt x="343376" y="63246"/>
                      </a:cubicBezTo>
                      <a:lnTo>
                        <a:pt x="343376" y="63246"/>
                      </a:lnTo>
                      <a:cubicBezTo>
                        <a:pt x="343471" y="98012"/>
                        <a:pt x="314992" y="126492"/>
                        <a:pt x="280130" y="12649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2" name="Google Shape;212;p38"/>
                <p:cNvSpPr/>
                <p:nvPr/>
              </p:nvSpPr>
              <p:spPr>
                <a:xfrm>
                  <a:off x="6092189" y="2842164"/>
                  <a:ext cx="168689" cy="13525"/>
                </a:xfrm>
                <a:custGeom>
                  <a:rect b="b" l="l" r="r" t="t"/>
                  <a:pathLst>
                    <a:path extrusionOk="0" h="13525" w="168689">
                      <a:moveTo>
                        <a:pt x="161925" y="13526"/>
                      </a:moveTo>
                      <a:lnTo>
                        <a:pt x="6763" y="13526"/>
                      </a:lnTo>
                      <a:cubicBezTo>
                        <a:pt x="3048" y="13526"/>
                        <a:pt x="0" y="10478"/>
                        <a:pt x="0" y="6763"/>
                      </a:cubicBezTo>
                      <a:cubicBezTo>
                        <a:pt x="0" y="3048"/>
                        <a:pt x="3048" y="0"/>
                        <a:pt x="6763" y="0"/>
                      </a:cubicBezTo>
                      <a:lnTo>
                        <a:pt x="161925" y="0"/>
                      </a:lnTo>
                      <a:cubicBezTo>
                        <a:pt x="165640" y="0"/>
                        <a:pt x="168688" y="3048"/>
                        <a:pt x="168688" y="6763"/>
                      </a:cubicBezTo>
                      <a:cubicBezTo>
                        <a:pt x="168783" y="10382"/>
                        <a:pt x="165735" y="13526"/>
                        <a:pt x="161925" y="13526"/>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3" name="Google Shape;213;p38"/>
                <p:cNvSpPr/>
                <p:nvPr/>
              </p:nvSpPr>
              <p:spPr>
                <a:xfrm>
                  <a:off x="6092284" y="2874073"/>
                  <a:ext cx="295275" cy="7619"/>
                </a:xfrm>
                <a:custGeom>
                  <a:rect b="b" l="l" r="r" t="t"/>
                  <a:pathLst>
                    <a:path extrusionOk="0" h="7619" w="295275">
                      <a:moveTo>
                        <a:pt x="291465" y="7620"/>
                      </a:moveTo>
                      <a:lnTo>
                        <a:pt x="3810" y="7620"/>
                      </a:lnTo>
                      <a:cubicBezTo>
                        <a:pt x="1714" y="7620"/>
                        <a:pt x="0" y="5905"/>
                        <a:pt x="0" y="3810"/>
                      </a:cubicBezTo>
                      <a:lnTo>
                        <a:pt x="0" y="3810"/>
                      </a:lnTo>
                      <a:cubicBezTo>
                        <a:pt x="0" y="1714"/>
                        <a:pt x="1714" y="0"/>
                        <a:pt x="3810" y="0"/>
                      </a:cubicBezTo>
                      <a:lnTo>
                        <a:pt x="291465" y="0"/>
                      </a:lnTo>
                      <a:cubicBezTo>
                        <a:pt x="293560" y="0"/>
                        <a:pt x="295275" y="1714"/>
                        <a:pt x="295275" y="3810"/>
                      </a:cubicBezTo>
                      <a:lnTo>
                        <a:pt x="295275" y="3810"/>
                      </a:lnTo>
                      <a:cubicBezTo>
                        <a:pt x="295275" y="5905"/>
                        <a:pt x="293560" y="7620"/>
                        <a:pt x="291465" y="7620"/>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4" name="Google Shape;214;p38"/>
                <p:cNvSpPr/>
                <p:nvPr/>
              </p:nvSpPr>
              <p:spPr>
                <a:xfrm>
                  <a:off x="6092284" y="2888837"/>
                  <a:ext cx="295275" cy="7619"/>
                </a:xfrm>
                <a:custGeom>
                  <a:rect b="b" l="l" r="r" t="t"/>
                  <a:pathLst>
                    <a:path extrusionOk="0" h="7619" w="295275">
                      <a:moveTo>
                        <a:pt x="291465" y="7620"/>
                      </a:moveTo>
                      <a:lnTo>
                        <a:pt x="3810" y="7620"/>
                      </a:lnTo>
                      <a:cubicBezTo>
                        <a:pt x="1714" y="7620"/>
                        <a:pt x="0" y="5905"/>
                        <a:pt x="0" y="3810"/>
                      </a:cubicBezTo>
                      <a:lnTo>
                        <a:pt x="0" y="3810"/>
                      </a:lnTo>
                      <a:cubicBezTo>
                        <a:pt x="0" y="1715"/>
                        <a:pt x="1714" y="0"/>
                        <a:pt x="3810" y="0"/>
                      </a:cubicBezTo>
                      <a:lnTo>
                        <a:pt x="291465" y="0"/>
                      </a:lnTo>
                      <a:cubicBezTo>
                        <a:pt x="293560" y="0"/>
                        <a:pt x="295275" y="1715"/>
                        <a:pt x="295275" y="3810"/>
                      </a:cubicBezTo>
                      <a:lnTo>
                        <a:pt x="295275" y="3810"/>
                      </a:lnTo>
                      <a:cubicBezTo>
                        <a:pt x="295275" y="5905"/>
                        <a:pt x="293560" y="7620"/>
                        <a:pt x="291465" y="7620"/>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15" name="Google Shape;215;p38"/>
                <p:cNvGrpSpPr/>
                <p:nvPr/>
              </p:nvGrpSpPr>
              <p:grpSpPr>
                <a:xfrm>
                  <a:off x="6311264" y="2930461"/>
                  <a:ext cx="77152" cy="15049"/>
                  <a:chOff x="6311264" y="2930461"/>
                  <a:chExt cx="77152" cy="15049"/>
                </a:xfrm>
              </p:grpSpPr>
              <p:sp>
                <p:nvSpPr>
                  <p:cNvPr id="216" name="Google Shape;216;p38"/>
                  <p:cNvSpPr/>
                  <p:nvPr/>
                </p:nvSpPr>
                <p:spPr>
                  <a:xfrm>
                    <a:off x="6311264" y="2930461"/>
                    <a:ext cx="16668" cy="15049"/>
                  </a:xfrm>
                  <a:custGeom>
                    <a:rect b="b" l="l" r="r" t="t"/>
                    <a:pathLst>
                      <a:path extrusionOk="0" h="15049" w="16668">
                        <a:moveTo>
                          <a:pt x="9144" y="15050"/>
                        </a:moveTo>
                        <a:lnTo>
                          <a:pt x="7525" y="15050"/>
                        </a:lnTo>
                        <a:cubicBezTo>
                          <a:pt x="3429" y="15050"/>
                          <a:pt x="0" y="11716"/>
                          <a:pt x="0" y="7525"/>
                        </a:cubicBezTo>
                        <a:lnTo>
                          <a:pt x="0" y="7525"/>
                        </a:lnTo>
                        <a:cubicBezTo>
                          <a:pt x="0" y="3429"/>
                          <a:pt x="3334" y="0"/>
                          <a:pt x="7525" y="0"/>
                        </a:cubicBezTo>
                        <a:lnTo>
                          <a:pt x="9144" y="0"/>
                        </a:lnTo>
                        <a:cubicBezTo>
                          <a:pt x="13240" y="0"/>
                          <a:pt x="16669" y="3334"/>
                          <a:pt x="16669" y="7525"/>
                        </a:cubicBezTo>
                        <a:lnTo>
                          <a:pt x="16669" y="7525"/>
                        </a:lnTo>
                        <a:cubicBezTo>
                          <a:pt x="16573" y="11621"/>
                          <a:pt x="13240" y="15050"/>
                          <a:pt x="9144" y="15050"/>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7" name="Google Shape;217;p38"/>
                  <p:cNvSpPr/>
                  <p:nvPr/>
                </p:nvSpPr>
                <p:spPr>
                  <a:xfrm>
                    <a:off x="6341458" y="2930461"/>
                    <a:ext cx="16668" cy="15049"/>
                  </a:xfrm>
                  <a:custGeom>
                    <a:rect b="b" l="l" r="r" t="t"/>
                    <a:pathLst>
                      <a:path extrusionOk="0" h="15049" w="16668">
                        <a:moveTo>
                          <a:pt x="9144" y="15050"/>
                        </a:moveTo>
                        <a:lnTo>
                          <a:pt x="7525" y="15050"/>
                        </a:lnTo>
                        <a:cubicBezTo>
                          <a:pt x="3429" y="15050"/>
                          <a:pt x="0" y="11716"/>
                          <a:pt x="0" y="7525"/>
                        </a:cubicBezTo>
                        <a:lnTo>
                          <a:pt x="0" y="7525"/>
                        </a:lnTo>
                        <a:cubicBezTo>
                          <a:pt x="0" y="3429"/>
                          <a:pt x="3334" y="0"/>
                          <a:pt x="7525" y="0"/>
                        </a:cubicBezTo>
                        <a:lnTo>
                          <a:pt x="9144" y="0"/>
                        </a:lnTo>
                        <a:cubicBezTo>
                          <a:pt x="13240" y="0"/>
                          <a:pt x="16669" y="3334"/>
                          <a:pt x="16669" y="7525"/>
                        </a:cubicBezTo>
                        <a:lnTo>
                          <a:pt x="16669" y="7525"/>
                        </a:lnTo>
                        <a:cubicBezTo>
                          <a:pt x="16669" y="11621"/>
                          <a:pt x="13335" y="15050"/>
                          <a:pt x="9144" y="15050"/>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8" name="Google Shape;218;p38"/>
                  <p:cNvSpPr/>
                  <p:nvPr/>
                </p:nvSpPr>
                <p:spPr>
                  <a:xfrm>
                    <a:off x="6371748" y="2930461"/>
                    <a:ext cx="16668" cy="15049"/>
                  </a:xfrm>
                  <a:custGeom>
                    <a:rect b="b" l="l" r="r" t="t"/>
                    <a:pathLst>
                      <a:path extrusionOk="0" h="15049" w="16668">
                        <a:moveTo>
                          <a:pt x="9144" y="15050"/>
                        </a:moveTo>
                        <a:lnTo>
                          <a:pt x="7525" y="15050"/>
                        </a:lnTo>
                        <a:cubicBezTo>
                          <a:pt x="3429" y="15050"/>
                          <a:pt x="0" y="11716"/>
                          <a:pt x="0" y="7525"/>
                        </a:cubicBezTo>
                        <a:lnTo>
                          <a:pt x="0" y="7525"/>
                        </a:lnTo>
                        <a:cubicBezTo>
                          <a:pt x="0" y="3429"/>
                          <a:pt x="3334" y="0"/>
                          <a:pt x="7525" y="0"/>
                        </a:cubicBezTo>
                        <a:lnTo>
                          <a:pt x="9144" y="0"/>
                        </a:lnTo>
                        <a:cubicBezTo>
                          <a:pt x="13240" y="0"/>
                          <a:pt x="16669" y="3334"/>
                          <a:pt x="16669" y="7525"/>
                        </a:cubicBezTo>
                        <a:lnTo>
                          <a:pt x="16669" y="7525"/>
                        </a:lnTo>
                        <a:cubicBezTo>
                          <a:pt x="16574" y="11621"/>
                          <a:pt x="13240" y="15050"/>
                          <a:pt x="9144" y="15050"/>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nvGrpSpPr>
              <p:cNvPr id="219" name="Google Shape;219;p38"/>
              <p:cNvGrpSpPr/>
              <p:nvPr/>
            </p:nvGrpSpPr>
            <p:grpSpPr>
              <a:xfrm>
                <a:off x="4347160" y="2958774"/>
                <a:ext cx="1867855" cy="1869535"/>
                <a:chOff x="5204173" y="2803874"/>
                <a:chExt cx="952404" cy="953261"/>
              </a:xfrm>
            </p:grpSpPr>
            <p:sp>
              <p:nvSpPr>
                <p:cNvPr id="220" name="Google Shape;220;p38"/>
                <p:cNvSpPr/>
                <p:nvPr/>
              </p:nvSpPr>
              <p:spPr>
                <a:xfrm>
                  <a:off x="5204173" y="2803874"/>
                  <a:ext cx="952404" cy="953261"/>
                </a:xfrm>
                <a:custGeom>
                  <a:rect b="b" l="l" r="r" t="t"/>
                  <a:pathLst>
                    <a:path extrusionOk="0" h="953261" w="952404">
                      <a:moveTo>
                        <a:pt x="938117" y="604266"/>
                      </a:moveTo>
                      <a:cubicBezTo>
                        <a:pt x="944690" y="580644"/>
                        <a:pt x="949547" y="556165"/>
                        <a:pt x="952405" y="531209"/>
                      </a:cubicBezTo>
                      <a:lnTo>
                        <a:pt x="876967" y="497300"/>
                      </a:lnTo>
                      <a:cubicBezTo>
                        <a:pt x="877348" y="490157"/>
                        <a:pt x="877538" y="482918"/>
                        <a:pt x="877538" y="475679"/>
                      </a:cubicBezTo>
                      <a:cubicBezTo>
                        <a:pt x="877538" y="455581"/>
                        <a:pt x="876014" y="435864"/>
                        <a:pt x="873157" y="416624"/>
                      </a:cubicBezTo>
                      <a:lnTo>
                        <a:pt x="945070" y="375761"/>
                      </a:lnTo>
                      <a:cubicBezTo>
                        <a:pt x="939832" y="351187"/>
                        <a:pt x="932783" y="327374"/>
                        <a:pt x="923925" y="304419"/>
                      </a:cubicBezTo>
                      <a:lnTo>
                        <a:pt x="841343" y="309372"/>
                      </a:lnTo>
                      <a:cubicBezTo>
                        <a:pt x="830008" y="284702"/>
                        <a:pt x="816293" y="261366"/>
                        <a:pt x="800386" y="239744"/>
                      </a:cubicBezTo>
                      <a:lnTo>
                        <a:pt x="844963" y="170117"/>
                      </a:lnTo>
                      <a:cubicBezTo>
                        <a:pt x="829056" y="150971"/>
                        <a:pt x="811625" y="133160"/>
                        <a:pt x="793052" y="116777"/>
                      </a:cubicBezTo>
                      <a:lnTo>
                        <a:pt x="722281" y="159544"/>
                      </a:lnTo>
                      <a:cubicBezTo>
                        <a:pt x="701040" y="143066"/>
                        <a:pt x="678085" y="128778"/>
                        <a:pt x="653701" y="116777"/>
                      </a:cubicBezTo>
                      <a:lnTo>
                        <a:pt x="660845" y="34385"/>
                      </a:lnTo>
                      <a:cubicBezTo>
                        <a:pt x="638080" y="24956"/>
                        <a:pt x="614458" y="17240"/>
                        <a:pt x="590074" y="11335"/>
                      </a:cubicBezTo>
                      <a:lnTo>
                        <a:pt x="547307" y="82106"/>
                      </a:lnTo>
                      <a:cubicBezTo>
                        <a:pt x="524732" y="78105"/>
                        <a:pt x="501491" y="76105"/>
                        <a:pt x="477774" y="76105"/>
                      </a:cubicBezTo>
                      <a:cubicBezTo>
                        <a:pt x="474059" y="76105"/>
                        <a:pt x="470440" y="76200"/>
                        <a:pt x="466725" y="76295"/>
                      </a:cubicBezTo>
                      <a:lnTo>
                        <a:pt x="434816" y="0"/>
                      </a:lnTo>
                      <a:cubicBezTo>
                        <a:pt x="409765" y="2191"/>
                        <a:pt x="385191" y="6382"/>
                        <a:pt x="361378" y="12382"/>
                      </a:cubicBezTo>
                      <a:lnTo>
                        <a:pt x="356425" y="94869"/>
                      </a:lnTo>
                      <a:cubicBezTo>
                        <a:pt x="330422" y="103156"/>
                        <a:pt x="305657" y="114014"/>
                        <a:pt x="282321" y="127064"/>
                      </a:cubicBezTo>
                      <a:lnTo>
                        <a:pt x="218599" y="74390"/>
                      </a:lnTo>
                      <a:cubicBezTo>
                        <a:pt x="197739" y="87916"/>
                        <a:pt x="177927" y="103061"/>
                        <a:pt x="159448" y="119539"/>
                      </a:cubicBezTo>
                      <a:lnTo>
                        <a:pt x="193357" y="194882"/>
                      </a:lnTo>
                      <a:cubicBezTo>
                        <a:pt x="174403" y="214027"/>
                        <a:pt x="157448" y="235077"/>
                        <a:pt x="142684" y="257747"/>
                      </a:cubicBezTo>
                      <a:lnTo>
                        <a:pt x="61722" y="240697"/>
                      </a:lnTo>
                      <a:cubicBezTo>
                        <a:pt x="49530" y="262223"/>
                        <a:pt x="39052" y="284702"/>
                        <a:pt x="30290" y="308134"/>
                      </a:cubicBezTo>
                      <a:lnTo>
                        <a:pt x="95345" y="359093"/>
                      </a:lnTo>
                      <a:cubicBezTo>
                        <a:pt x="87630" y="384524"/>
                        <a:pt x="82296" y="411099"/>
                        <a:pt x="79819" y="438341"/>
                      </a:cubicBezTo>
                      <a:lnTo>
                        <a:pt x="286" y="460820"/>
                      </a:lnTo>
                      <a:cubicBezTo>
                        <a:pt x="95" y="465677"/>
                        <a:pt x="0" y="470630"/>
                        <a:pt x="0" y="475583"/>
                      </a:cubicBezTo>
                      <a:cubicBezTo>
                        <a:pt x="0" y="495776"/>
                        <a:pt x="1238" y="515684"/>
                        <a:pt x="3715" y="535210"/>
                      </a:cubicBezTo>
                      <a:lnTo>
                        <a:pt x="85058" y="550069"/>
                      </a:lnTo>
                      <a:cubicBezTo>
                        <a:pt x="90106" y="576929"/>
                        <a:pt x="97917" y="602837"/>
                        <a:pt x="108013" y="627507"/>
                      </a:cubicBezTo>
                      <a:lnTo>
                        <a:pt x="48006" y="684371"/>
                      </a:lnTo>
                      <a:cubicBezTo>
                        <a:pt x="58960" y="706755"/>
                        <a:pt x="71533" y="728282"/>
                        <a:pt x="85725" y="748570"/>
                      </a:cubicBezTo>
                      <a:lnTo>
                        <a:pt x="164687" y="723995"/>
                      </a:lnTo>
                      <a:cubicBezTo>
                        <a:pt x="181451" y="745141"/>
                        <a:pt x="200406" y="764477"/>
                        <a:pt x="221075" y="781812"/>
                      </a:cubicBezTo>
                      <a:lnTo>
                        <a:pt x="194405" y="860108"/>
                      </a:lnTo>
                      <a:cubicBezTo>
                        <a:pt x="214313" y="874776"/>
                        <a:pt x="235458" y="888016"/>
                        <a:pt x="257556" y="899541"/>
                      </a:cubicBezTo>
                      <a:lnTo>
                        <a:pt x="316040" y="841058"/>
                      </a:lnTo>
                      <a:cubicBezTo>
                        <a:pt x="340423" y="851916"/>
                        <a:pt x="366141" y="860298"/>
                        <a:pt x="392906" y="866108"/>
                      </a:cubicBezTo>
                      <a:lnTo>
                        <a:pt x="405670" y="947833"/>
                      </a:lnTo>
                      <a:cubicBezTo>
                        <a:pt x="429196" y="951357"/>
                        <a:pt x="453295" y="953262"/>
                        <a:pt x="477869" y="953262"/>
                      </a:cubicBezTo>
                      <a:cubicBezTo>
                        <a:pt x="478536" y="953262"/>
                        <a:pt x="479298" y="953262"/>
                        <a:pt x="479965" y="953262"/>
                      </a:cubicBezTo>
                      <a:lnTo>
                        <a:pt x="504539" y="874300"/>
                      </a:lnTo>
                      <a:cubicBezTo>
                        <a:pt x="531971" y="872490"/>
                        <a:pt x="558546" y="867918"/>
                        <a:pt x="584168" y="860870"/>
                      </a:cubicBezTo>
                      <a:lnTo>
                        <a:pt x="633412" y="927259"/>
                      </a:lnTo>
                      <a:cubicBezTo>
                        <a:pt x="657035" y="919162"/>
                        <a:pt x="679895" y="909161"/>
                        <a:pt x="701611" y="897541"/>
                      </a:cubicBezTo>
                      <a:lnTo>
                        <a:pt x="686753" y="816197"/>
                      </a:lnTo>
                      <a:cubicBezTo>
                        <a:pt x="709803" y="802005"/>
                        <a:pt x="731329" y="785622"/>
                        <a:pt x="750951" y="767144"/>
                      </a:cubicBezTo>
                      <a:lnTo>
                        <a:pt x="825436" y="803053"/>
                      </a:lnTo>
                      <a:cubicBezTo>
                        <a:pt x="842486" y="784955"/>
                        <a:pt x="858107" y="765620"/>
                        <a:pt x="872109" y="745046"/>
                      </a:cubicBezTo>
                      <a:lnTo>
                        <a:pt x="821150" y="679990"/>
                      </a:lnTo>
                      <a:cubicBezTo>
                        <a:pt x="834866" y="656939"/>
                        <a:pt x="846391" y="632460"/>
                        <a:pt x="855345" y="606743"/>
                      </a:cubicBezTo>
                      <a:lnTo>
                        <a:pt x="938117" y="604266"/>
                      </a:lnTo>
                      <a:close/>
                      <a:moveTo>
                        <a:pt x="477965" y="672275"/>
                      </a:moveTo>
                      <a:cubicBezTo>
                        <a:pt x="369379" y="672275"/>
                        <a:pt x="281369" y="584264"/>
                        <a:pt x="281369" y="475679"/>
                      </a:cubicBezTo>
                      <a:cubicBezTo>
                        <a:pt x="281369" y="367094"/>
                        <a:pt x="369379" y="279083"/>
                        <a:pt x="477965" y="279083"/>
                      </a:cubicBezTo>
                      <a:cubicBezTo>
                        <a:pt x="586549" y="279083"/>
                        <a:pt x="674561" y="367094"/>
                        <a:pt x="674561" y="475679"/>
                      </a:cubicBezTo>
                      <a:cubicBezTo>
                        <a:pt x="674561" y="584264"/>
                        <a:pt x="586549" y="672275"/>
                        <a:pt x="477965" y="672275"/>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 name="Google Shape;221;p38"/>
                <p:cNvSpPr/>
                <p:nvPr/>
              </p:nvSpPr>
              <p:spPr>
                <a:xfrm>
                  <a:off x="5369212" y="3436495"/>
                  <a:ext cx="39826" cy="57274"/>
                </a:xfrm>
                <a:custGeom>
                  <a:rect b="b" l="l" r="r" t="t"/>
                  <a:pathLst>
                    <a:path extrusionOk="0" h="57274" w="39826">
                      <a:moveTo>
                        <a:pt x="34605" y="57275"/>
                      </a:moveTo>
                      <a:cubicBezTo>
                        <a:pt x="33081" y="57275"/>
                        <a:pt x="31462" y="56513"/>
                        <a:pt x="30510" y="55179"/>
                      </a:cubicBezTo>
                      <a:cubicBezTo>
                        <a:pt x="19365" y="40130"/>
                        <a:pt x="9269" y="24128"/>
                        <a:pt x="601" y="7554"/>
                      </a:cubicBezTo>
                      <a:cubicBezTo>
                        <a:pt x="-732" y="5078"/>
                        <a:pt x="220" y="1935"/>
                        <a:pt x="2792" y="601"/>
                      </a:cubicBezTo>
                      <a:cubicBezTo>
                        <a:pt x="5268" y="-732"/>
                        <a:pt x="8412" y="220"/>
                        <a:pt x="9745" y="2792"/>
                      </a:cubicBezTo>
                      <a:cubicBezTo>
                        <a:pt x="18127" y="18889"/>
                        <a:pt x="27938" y="34510"/>
                        <a:pt x="38796" y="49083"/>
                      </a:cubicBezTo>
                      <a:cubicBezTo>
                        <a:pt x="40511" y="51369"/>
                        <a:pt x="40035" y="54608"/>
                        <a:pt x="37749" y="56227"/>
                      </a:cubicBezTo>
                      <a:cubicBezTo>
                        <a:pt x="36701" y="56989"/>
                        <a:pt x="35653" y="57275"/>
                        <a:pt x="34605" y="57275"/>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2" name="Google Shape;222;p38"/>
                <p:cNvSpPr/>
                <p:nvPr/>
              </p:nvSpPr>
              <p:spPr>
                <a:xfrm>
                  <a:off x="5467141" y="3552997"/>
                  <a:ext cx="177421" cy="79456"/>
                </a:xfrm>
                <a:custGeom>
                  <a:rect b="b" l="l" r="r" t="t"/>
                  <a:pathLst>
                    <a:path extrusionOk="0" h="79456" w="177421">
                      <a:moveTo>
                        <a:pt x="172325" y="79456"/>
                      </a:moveTo>
                      <a:cubicBezTo>
                        <a:pt x="172135" y="79456"/>
                        <a:pt x="171849" y="79456"/>
                        <a:pt x="171658" y="79456"/>
                      </a:cubicBezTo>
                      <a:cubicBezTo>
                        <a:pt x="110127" y="71360"/>
                        <a:pt x="51453" y="47071"/>
                        <a:pt x="2018" y="9257"/>
                      </a:cubicBezTo>
                      <a:cubicBezTo>
                        <a:pt x="-268" y="7542"/>
                        <a:pt x="-649" y="4304"/>
                        <a:pt x="1065" y="2018"/>
                      </a:cubicBezTo>
                      <a:cubicBezTo>
                        <a:pt x="2780" y="-268"/>
                        <a:pt x="6019" y="-649"/>
                        <a:pt x="8304" y="1065"/>
                      </a:cubicBezTo>
                      <a:cubicBezTo>
                        <a:pt x="56310" y="37832"/>
                        <a:pt x="113270" y="61454"/>
                        <a:pt x="172992" y="69265"/>
                      </a:cubicBezTo>
                      <a:cubicBezTo>
                        <a:pt x="175849" y="69646"/>
                        <a:pt x="177754" y="72217"/>
                        <a:pt x="177373" y="74980"/>
                      </a:cubicBezTo>
                      <a:cubicBezTo>
                        <a:pt x="177088" y="77647"/>
                        <a:pt x="174897" y="79456"/>
                        <a:pt x="172325" y="79456"/>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23" name="Google Shape;223;p38"/>
              <p:cNvGrpSpPr/>
              <p:nvPr/>
            </p:nvGrpSpPr>
            <p:grpSpPr>
              <a:xfrm>
                <a:off x="5297619" y="3426343"/>
                <a:ext cx="1829933" cy="1015280"/>
                <a:chOff x="5688805" y="3042285"/>
                <a:chExt cx="933068" cy="517683"/>
              </a:xfrm>
            </p:grpSpPr>
            <p:sp>
              <p:nvSpPr>
                <p:cNvPr id="224" name="Google Shape;224;p38"/>
                <p:cNvSpPr/>
                <p:nvPr/>
              </p:nvSpPr>
              <p:spPr>
                <a:xfrm>
                  <a:off x="5688805" y="3042285"/>
                  <a:ext cx="933068" cy="517683"/>
                </a:xfrm>
                <a:custGeom>
                  <a:rect b="b" l="l" r="r" t="t"/>
                  <a:pathLst>
                    <a:path extrusionOk="0" h="517683" w="933068">
                      <a:moveTo>
                        <a:pt x="0" y="0"/>
                      </a:moveTo>
                      <a:lnTo>
                        <a:pt x="933069" y="0"/>
                      </a:lnTo>
                      <a:lnTo>
                        <a:pt x="933069" y="517684"/>
                      </a:lnTo>
                      <a:lnTo>
                        <a:pt x="0" y="517684"/>
                      </a:ln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5" name="Google Shape;225;p38"/>
                <p:cNvSpPr/>
                <p:nvPr/>
              </p:nvSpPr>
              <p:spPr>
                <a:xfrm>
                  <a:off x="5699092" y="3053524"/>
                  <a:ext cx="896112" cy="471487"/>
                </a:xfrm>
                <a:custGeom>
                  <a:rect b="b" l="l" r="r" t="t"/>
                  <a:pathLst>
                    <a:path extrusionOk="0" h="471487" w="896112">
                      <a:moveTo>
                        <a:pt x="0" y="0"/>
                      </a:moveTo>
                      <a:lnTo>
                        <a:pt x="896112" y="0"/>
                      </a:lnTo>
                      <a:lnTo>
                        <a:pt x="896112" y="471488"/>
                      </a:lnTo>
                      <a:lnTo>
                        <a:pt x="0" y="471488"/>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26" name="Google Shape;226;p38"/>
                <p:cNvGrpSpPr/>
                <p:nvPr/>
              </p:nvGrpSpPr>
              <p:grpSpPr>
                <a:xfrm>
                  <a:off x="5711189" y="3058001"/>
                  <a:ext cx="854011" cy="429958"/>
                  <a:chOff x="5711189" y="3058001"/>
                  <a:chExt cx="854011" cy="429958"/>
                </a:xfrm>
              </p:grpSpPr>
              <p:sp>
                <p:nvSpPr>
                  <p:cNvPr id="227" name="Google Shape;227;p38"/>
                  <p:cNvSpPr/>
                  <p:nvPr/>
                </p:nvSpPr>
                <p:spPr>
                  <a:xfrm>
                    <a:off x="5711189" y="3058001"/>
                    <a:ext cx="854011" cy="429958"/>
                  </a:xfrm>
                  <a:custGeom>
                    <a:rect b="b" l="l" r="r" t="t"/>
                    <a:pathLst>
                      <a:path extrusionOk="0" h="429958" w="854011">
                        <a:moveTo>
                          <a:pt x="851916" y="429959"/>
                        </a:moveTo>
                        <a:lnTo>
                          <a:pt x="2096" y="429959"/>
                        </a:lnTo>
                        <a:cubicBezTo>
                          <a:pt x="952" y="429959"/>
                          <a:pt x="0" y="429006"/>
                          <a:pt x="0" y="427863"/>
                        </a:cubicBezTo>
                        <a:lnTo>
                          <a:pt x="0" y="2095"/>
                        </a:lnTo>
                        <a:cubicBezTo>
                          <a:pt x="0" y="952"/>
                          <a:pt x="952" y="0"/>
                          <a:pt x="2096" y="0"/>
                        </a:cubicBezTo>
                        <a:lnTo>
                          <a:pt x="851916" y="0"/>
                        </a:lnTo>
                        <a:cubicBezTo>
                          <a:pt x="853059" y="0"/>
                          <a:pt x="854011" y="952"/>
                          <a:pt x="854011" y="2095"/>
                        </a:cubicBezTo>
                        <a:lnTo>
                          <a:pt x="854011" y="427863"/>
                        </a:lnTo>
                        <a:cubicBezTo>
                          <a:pt x="853916" y="429101"/>
                          <a:pt x="853059" y="429959"/>
                          <a:pt x="851916" y="429959"/>
                        </a:cubicBezTo>
                        <a:close/>
                        <a:moveTo>
                          <a:pt x="4096" y="425863"/>
                        </a:moveTo>
                        <a:lnTo>
                          <a:pt x="849821" y="425863"/>
                        </a:lnTo>
                        <a:lnTo>
                          <a:pt x="849821" y="4286"/>
                        </a:lnTo>
                        <a:lnTo>
                          <a:pt x="4096" y="4286"/>
                        </a:lnTo>
                        <a:lnTo>
                          <a:pt x="4096" y="425863"/>
                        </a:ln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 name="Google Shape;228;p38"/>
                  <p:cNvSpPr/>
                  <p:nvPr/>
                </p:nvSpPr>
                <p:spPr>
                  <a:xfrm>
                    <a:off x="5711189" y="3412807"/>
                    <a:ext cx="854011" cy="4190"/>
                  </a:xfrm>
                  <a:custGeom>
                    <a:rect b="b" l="l" r="r" t="t"/>
                    <a:pathLst>
                      <a:path extrusionOk="0" h="4190" w="854011">
                        <a:moveTo>
                          <a:pt x="851916" y="4191"/>
                        </a:moveTo>
                        <a:lnTo>
                          <a:pt x="2096" y="4191"/>
                        </a:lnTo>
                        <a:cubicBezTo>
                          <a:pt x="952" y="4191"/>
                          <a:pt x="0" y="3238"/>
                          <a:pt x="0" y="2095"/>
                        </a:cubicBezTo>
                        <a:cubicBezTo>
                          <a:pt x="0" y="952"/>
                          <a:pt x="952" y="0"/>
                          <a:pt x="2096" y="0"/>
                        </a:cubicBezTo>
                        <a:lnTo>
                          <a:pt x="851916" y="0"/>
                        </a:lnTo>
                        <a:cubicBezTo>
                          <a:pt x="853059" y="0"/>
                          <a:pt x="854011" y="952"/>
                          <a:pt x="854011" y="2095"/>
                        </a:cubicBezTo>
                        <a:cubicBezTo>
                          <a:pt x="853916" y="3334"/>
                          <a:pt x="853059" y="4191"/>
                          <a:pt x="851916" y="4191"/>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 name="Google Shape;229;p38"/>
                  <p:cNvSpPr/>
                  <p:nvPr/>
                </p:nvSpPr>
                <p:spPr>
                  <a:xfrm>
                    <a:off x="5711189" y="3341846"/>
                    <a:ext cx="854011" cy="4191"/>
                  </a:xfrm>
                  <a:custGeom>
                    <a:rect b="b" l="l" r="r" t="t"/>
                    <a:pathLst>
                      <a:path extrusionOk="0" h="4191" w="854011">
                        <a:moveTo>
                          <a:pt x="851916" y="4191"/>
                        </a:moveTo>
                        <a:lnTo>
                          <a:pt x="2096" y="4191"/>
                        </a:lnTo>
                        <a:cubicBezTo>
                          <a:pt x="952" y="4191"/>
                          <a:pt x="0" y="3239"/>
                          <a:pt x="0" y="2096"/>
                        </a:cubicBezTo>
                        <a:cubicBezTo>
                          <a:pt x="0" y="952"/>
                          <a:pt x="952" y="0"/>
                          <a:pt x="2096" y="0"/>
                        </a:cubicBezTo>
                        <a:lnTo>
                          <a:pt x="851916" y="0"/>
                        </a:lnTo>
                        <a:cubicBezTo>
                          <a:pt x="853059" y="0"/>
                          <a:pt x="854011" y="952"/>
                          <a:pt x="854011" y="2096"/>
                        </a:cubicBezTo>
                        <a:cubicBezTo>
                          <a:pt x="853916" y="3334"/>
                          <a:pt x="853059" y="4191"/>
                          <a:pt x="851916" y="4191"/>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 name="Google Shape;230;p38"/>
                  <p:cNvSpPr/>
                  <p:nvPr/>
                </p:nvSpPr>
                <p:spPr>
                  <a:xfrm>
                    <a:off x="5711189" y="3270980"/>
                    <a:ext cx="854011" cy="4190"/>
                  </a:xfrm>
                  <a:custGeom>
                    <a:rect b="b" l="l" r="r" t="t"/>
                    <a:pathLst>
                      <a:path extrusionOk="0" h="4190" w="854011">
                        <a:moveTo>
                          <a:pt x="851916" y="4191"/>
                        </a:moveTo>
                        <a:lnTo>
                          <a:pt x="2096" y="4191"/>
                        </a:lnTo>
                        <a:cubicBezTo>
                          <a:pt x="952" y="4191"/>
                          <a:pt x="0" y="3238"/>
                          <a:pt x="0" y="2095"/>
                        </a:cubicBezTo>
                        <a:cubicBezTo>
                          <a:pt x="0" y="952"/>
                          <a:pt x="952" y="0"/>
                          <a:pt x="2096" y="0"/>
                        </a:cubicBezTo>
                        <a:lnTo>
                          <a:pt x="851916" y="0"/>
                        </a:lnTo>
                        <a:cubicBezTo>
                          <a:pt x="853059" y="0"/>
                          <a:pt x="854011" y="952"/>
                          <a:pt x="854011" y="2095"/>
                        </a:cubicBezTo>
                        <a:cubicBezTo>
                          <a:pt x="854011" y="3238"/>
                          <a:pt x="853059" y="4191"/>
                          <a:pt x="851916" y="4191"/>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1" name="Google Shape;231;p38"/>
                  <p:cNvSpPr/>
                  <p:nvPr/>
                </p:nvSpPr>
                <p:spPr>
                  <a:xfrm>
                    <a:off x="5711189" y="3200018"/>
                    <a:ext cx="854011" cy="4191"/>
                  </a:xfrm>
                  <a:custGeom>
                    <a:rect b="b" l="l" r="r" t="t"/>
                    <a:pathLst>
                      <a:path extrusionOk="0" h="4191" w="854011">
                        <a:moveTo>
                          <a:pt x="851916" y="4191"/>
                        </a:moveTo>
                        <a:lnTo>
                          <a:pt x="2096" y="4191"/>
                        </a:lnTo>
                        <a:cubicBezTo>
                          <a:pt x="952" y="4191"/>
                          <a:pt x="0" y="3239"/>
                          <a:pt x="0" y="2096"/>
                        </a:cubicBezTo>
                        <a:cubicBezTo>
                          <a:pt x="0" y="952"/>
                          <a:pt x="952" y="0"/>
                          <a:pt x="2096" y="0"/>
                        </a:cubicBezTo>
                        <a:lnTo>
                          <a:pt x="851916" y="0"/>
                        </a:lnTo>
                        <a:cubicBezTo>
                          <a:pt x="853059" y="0"/>
                          <a:pt x="854011" y="952"/>
                          <a:pt x="854011" y="2096"/>
                        </a:cubicBezTo>
                        <a:cubicBezTo>
                          <a:pt x="853916" y="3239"/>
                          <a:pt x="853059" y="4191"/>
                          <a:pt x="851916" y="4191"/>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2" name="Google Shape;232;p38"/>
                  <p:cNvSpPr/>
                  <p:nvPr/>
                </p:nvSpPr>
                <p:spPr>
                  <a:xfrm>
                    <a:off x="5711189" y="3129057"/>
                    <a:ext cx="854011" cy="4190"/>
                  </a:xfrm>
                  <a:custGeom>
                    <a:rect b="b" l="l" r="r" t="t"/>
                    <a:pathLst>
                      <a:path extrusionOk="0" h="4190" w="854011">
                        <a:moveTo>
                          <a:pt x="851916" y="4191"/>
                        </a:moveTo>
                        <a:lnTo>
                          <a:pt x="2096" y="4191"/>
                        </a:lnTo>
                        <a:cubicBezTo>
                          <a:pt x="952" y="4191"/>
                          <a:pt x="0" y="3238"/>
                          <a:pt x="0" y="2096"/>
                        </a:cubicBezTo>
                        <a:cubicBezTo>
                          <a:pt x="0" y="952"/>
                          <a:pt x="952" y="0"/>
                          <a:pt x="2096" y="0"/>
                        </a:cubicBezTo>
                        <a:lnTo>
                          <a:pt x="851916" y="0"/>
                        </a:lnTo>
                        <a:cubicBezTo>
                          <a:pt x="853059" y="0"/>
                          <a:pt x="854011" y="952"/>
                          <a:pt x="854011" y="2096"/>
                        </a:cubicBezTo>
                        <a:cubicBezTo>
                          <a:pt x="853916" y="3238"/>
                          <a:pt x="853059" y="4191"/>
                          <a:pt x="851916" y="4191"/>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3" name="Google Shape;233;p38"/>
                  <p:cNvSpPr/>
                  <p:nvPr/>
                </p:nvSpPr>
                <p:spPr>
                  <a:xfrm>
                    <a:off x="6419373" y="3058001"/>
                    <a:ext cx="4191" cy="429958"/>
                  </a:xfrm>
                  <a:custGeom>
                    <a:rect b="b" l="l" r="r" t="t"/>
                    <a:pathLst>
                      <a:path extrusionOk="0" h="429958" w="4191">
                        <a:moveTo>
                          <a:pt x="2096" y="429959"/>
                        </a:moveTo>
                        <a:cubicBezTo>
                          <a:pt x="953" y="429959"/>
                          <a:pt x="0" y="429006"/>
                          <a:pt x="0" y="427863"/>
                        </a:cubicBezTo>
                        <a:lnTo>
                          <a:pt x="0" y="2095"/>
                        </a:lnTo>
                        <a:cubicBezTo>
                          <a:pt x="0" y="952"/>
                          <a:pt x="953" y="0"/>
                          <a:pt x="2096" y="0"/>
                        </a:cubicBezTo>
                        <a:cubicBezTo>
                          <a:pt x="3238" y="0"/>
                          <a:pt x="4191" y="952"/>
                          <a:pt x="4191" y="2095"/>
                        </a:cubicBezTo>
                        <a:lnTo>
                          <a:pt x="4191" y="427863"/>
                        </a:lnTo>
                        <a:cubicBezTo>
                          <a:pt x="4096" y="429101"/>
                          <a:pt x="3238" y="429959"/>
                          <a:pt x="2096" y="429959"/>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4" name="Google Shape;234;p38"/>
                  <p:cNvSpPr/>
                  <p:nvPr/>
                </p:nvSpPr>
                <p:spPr>
                  <a:xfrm>
                    <a:off x="6277736" y="3058001"/>
                    <a:ext cx="4191" cy="429958"/>
                  </a:xfrm>
                  <a:custGeom>
                    <a:rect b="b" l="l" r="r" t="t"/>
                    <a:pathLst>
                      <a:path extrusionOk="0" h="429958" w="4191">
                        <a:moveTo>
                          <a:pt x="2096" y="429959"/>
                        </a:moveTo>
                        <a:cubicBezTo>
                          <a:pt x="952" y="429959"/>
                          <a:pt x="0" y="429006"/>
                          <a:pt x="0" y="427863"/>
                        </a:cubicBezTo>
                        <a:lnTo>
                          <a:pt x="0" y="2095"/>
                        </a:lnTo>
                        <a:cubicBezTo>
                          <a:pt x="0" y="952"/>
                          <a:pt x="952" y="0"/>
                          <a:pt x="2096" y="0"/>
                        </a:cubicBezTo>
                        <a:cubicBezTo>
                          <a:pt x="3238" y="0"/>
                          <a:pt x="4191" y="952"/>
                          <a:pt x="4191" y="2095"/>
                        </a:cubicBezTo>
                        <a:lnTo>
                          <a:pt x="4191" y="427863"/>
                        </a:lnTo>
                        <a:cubicBezTo>
                          <a:pt x="4096" y="429101"/>
                          <a:pt x="3238" y="429959"/>
                          <a:pt x="2096" y="429959"/>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 name="Google Shape;235;p38"/>
                  <p:cNvSpPr/>
                  <p:nvPr/>
                </p:nvSpPr>
                <p:spPr>
                  <a:xfrm>
                    <a:off x="6136099" y="3058001"/>
                    <a:ext cx="4190" cy="429958"/>
                  </a:xfrm>
                  <a:custGeom>
                    <a:rect b="b" l="l" r="r" t="t"/>
                    <a:pathLst>
                      <a:path extrusionOk="0" h="429958" w="4190">
                        <a:moveTo>
                          <a:pt x="2095" y="429959"/>
                        </a:moveTo>
                        <a:cubicBezTo>
                          <a:pt x="952" y="429959"/>
                          <a:pt x="0" y="429006"/>
                          <a:pt x="0" y="427863"/>
                        </a:cubicBezTo>
                        <a:lnTo>
                          <a:pt x="0" y="2095"/>
                        </a:lnTo>
                        <a:cubicBezTo>
                          <a:pt x="0" y="952"/>
                          <a:pt x="952" y="0"/>
                          <a:pt x="2095" y="0"/>
                        </a:cubicBezTo>
                        <a:cubicBezTo>
                          <a:pt x="3238" y="0"/>
                          <a:pt x="4191" y="952"/>
                          <a:pt x="4191" y="2095"/>
                        </a:cubicBezTo>
                        <a:lnTo>
                          <a:pt x="4191" y="427863"/>
                        </a:lnTo>
                        <a:cubicBezTo>
                          <a:pt x="4096" y="429101"/>
                          <a:pt x="3143" y="429959"/>
                          <a:pt x="2095" y="429959"/>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6" name="Google Shape;236;p38"/>
                  <p:cNvSpPr/>
                  <p:nvPr/>
                </p:nvSpPr>
                <p:spPr>
                  <a:xfrm>
                    <a:off x="5994462" y="3058001"/>
                    <a:ext cx="4191" cy="429958"/>
                  </a:xfrm>
                  <a:custGeom>
                    <a:rect b="b" l="l" r="r" t="t"/>
                    <a:pathLst>
                      <a:path extrusionOk="0" h="429958" w="4191">
                        <a:moveTo>
                          <a:pt x="2096" y="429959"/>
                        </a:moveTo>
                        <a:cubicBezTo>
                          <a:pt x="953" y="429959"/>
                          <a:pt x="0" y="429006"/>
                          <a:pt x="0" y="427863"/>
                        </a:cubicBezTo>
                        <a:lnTo>
                          <a:pt x="0" y="2095"/>
                        </a:lnTo>
                        <a:cubicBezTo>
                          <a:pt x="0" y="952"/>
                          <a:pt x="953" y="0"/>
                          <a:pt x="2096" y="0"/>
                        </a:cubicBezTo>
                        <a:cubicBezTo>
                          <a:pt x="3238" y="0"/>
                          <a:pt x="4191" y="952"/>
                          <a:pt x="4191" y="2095"/>
                        </a:cubicBezTo>
                        <a:lnTo>
                          <a:pt x="4191" y="427863"/>
                        </a:lnTo>
                        <a:cubicBezTo>
                          <a:pt x="4096" y="429101"/>
                          <a:pt x="3143" y="429959"/>
                          <a:pt x="2096" y="429959"/>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 name="Google Shape;237;p38"/>
                  <p:cNvSpPr/>
                  <p:nvPr/>
                </p:nvSpPr>
                <p:spPr>
                  <a:xfrm>
                    <a:off x="5852731" y="3058001"/>
                    <a:ext cx="4190" cy="429958"/>
                  </a:xfrm>
                  <a:custGeom>
                    <a:rect b="b" l="l" r="r" t="t"/>
                    <a:pathLst>
                      <a:path extrusionOk="0" h="429958" w="4190">
                        <a:moveTo>
                          <a:pt x="2095" y="429959"/>
                        </a:moveTo>
                        <a:cubicBezTo>
                          <a:pt x="952" y="429959"/>
                          <a:pt x="0" y="429006"/>
                          <a:pt x="0" y="427863"/>
                        </a:cubicBezTo>
                        <a:lnTo>
                          <a:pt x="0" y="2095"/>
                        </a:lnTo>
                        <a:cubicBezTo>
                          <a:pt x="0" y="952"/>
                          <a:pt x="952" y="0"/>
                          <a:pt x="2095" y="0"/>
                        </a:cubicBezTo>
                        <a:cubicBezTo>
                          <a:pt x="3238" y="0"/>
                          <a:pt x="4191" y="952"/>
                          <a:pt x="4191" y="2095"/>
                        </a:cubicBezTo>
                        <a:lnTo>
                          <a:pt x="4191" y="427863"/>
                        </a:lnTo>
                        <a:cubicBezTo>
                          <a:pt x="4191" y="429101"/>
                          <a:pt x="3238" y="429959"/>
                          <a:pt x="2095" y="429959"/>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38" name="Google Shape;238;p38"/>
                <p:cNvSpPr/>
                <p:nvPr/>
              </p:nvSpPr>
              <p:spPr>
                <a:xfrm>
                  <a:off x="5709025" y="3055834"/>
                  <a:ext cx="857770" cy="434220"/>
                </a:xfrm>
                <a:custGeom>
                  <a:rect b="b" l="l" r="r" t="t"/>
                  <a:pathLst>
                    <a:path extrusionOk="0" h="434220" w="857770">
                      <a:moveTo>
                        <a:pt x="4164" y="434221"/>
                      </a:moveTo>
                      <a:cubicBezTo>
                        <a:pt x="2640" y="434221"/>
                        <a:pt x="1212" y="433364"/>
                        <a:pt x="450" y="431935"/>
                      </a:cubicBezTo>
                      <a:cubicBezTo>
                        <a:pt x="-598" y="429935"/>
                        <a:pt x="259" y="427458"/>
                        <a:pt x="2259" y="426410"/>
                      </a:cubicBezTo>
                      <a:lnTo>
                        <a:pt x="143325" y="355735"/>
                      </a:lnTo>
                      <a:lnTo>
                        <a:pt x="216096" y="285726"/>
                      </a:lnTo>
                      <a:lnTo>
                        <a:pt x="283628" y="144470"/>
                      </a:lnTo>
                      <a:cubicBezTo>
                        <a:pt x="283818" y="143994"/>
                        <a:pt x="284199" y="143518"/>
                        <a:pt x="284580" y="143137"/>
                      </a:cubicBezTo>
                      <a:lnTo>
                        <a:pt x="361352" y="74652"/>
                      </a:lnTo>
                      <a:cubicBezTo>
                        <a:pt x="362304" y="73795"/>
                        <a:pt x="363638" y="73414"/>
                        <a:pt x="364876" y="73700"/>
                      </a:cubicBezTo>
                      <a:cubicBezTo>
                        <a:pt x="366114" y="73985"/>
                        <a:pt x="367257" y="74843"/>
                        <a:pt x="367734" y="75986"/>
                      </a:cubicBezTo>
                      <a:lnTo>
                        <a:pt x="432504" y="215241"/>
                      </a:lnTo>
                      <a:lnTo>
                        <a:pt x="509466" y="351925"/>
                      </a:lnTo>
                      <a:lnTo>
                        <a:pt x="567378" y="285345"/>
                      </a:lnTo>
                      <a:cubicBezTo>
                        <a:pt x="568140" y="284488"/>
                        <a:pt x="569187" y="284012"/>
                        <a:pt x="570330" y="283916"/>
                      </a:cubicBezTo>
                      <a:cubicBezTo>
                        <a:pt x="571473" y="283821"/>
                        <a:pt x="572616" y="284297"/>
                        <a:pt x="573378" y="285155"/>
                      </a:cubicBezTo>
                      <a:lnTo>
                        <a:pt x="639291" y="351353"/>
                      </a:lnTo>
                      <a:lnTo>
                        <a:pt x="708157" y="144756"/>
                      </a:lnTo>
                      <a:cubicBezTo>
                        <a:pt x="708348" y="144185"/>
                        <a:pt x="708729" y="143613"/>
                        <a:pt x="709110" y="143137"/>
                      </a:cubicBezTo>
                      <a:lnTo>
                        <a:pt x="850746" y="1214"/>
                      </a:lnTo>
                      <a:cubicBezTo>
                        <a:pt x="852366" y="-405"/>
                        <a:pt x="854937" y="-405"/>
                        <a:pt x="856557" y="1214"/>
                      </a:cubicBezTo>
                      <a:cubicBezTo>
                        <a:pt x="858176" y="2834"/>
                        <a:pt x="858176" y="5405"/>
                        <a:pt x="856557" y="7025"/>
                      </a:cubicBezTo>
                      <a:lnTo>
                        <a:pt x="715587" y="148280"/>
                      </a:lnTo>
                      <a:lnTo>
                        <a:pt x="644911" y="360212"/>
                      </a:lnTo>
                      <a:cubicBezTo>
                        <a:pt x="644435" y="361545"/>
                        <a:pt x="643387" y="362593"/>
                        <a:pt x="641958" y="362879"/>
                      </a:cubicBezTo>
                      <a:cubicBezTo>
                        <a:pt x="640530" y="363164"/>
                        <a:pt x="639101" y="362783"/>
                        <a:pt x="638148" y="361736"/>
                      </a:cubicBezTo>
                      <a:lnTo>
                        <a:pt x="570616" y="293918"/>
                      </a:lnTo>
                      <a:lnTo>
                        <a:pt x="511752" y="361545"/>
                      </a:lnTo>
                      <a:cubicBezTo>
                        <a:pt x="510894" y="362593"/>
                        <a:pt x="509561" y="363069"/>
                        <a:pt x="508227" y="362974"/>
                      </a:cubicBezTo>
                      <a:cubicBezTo>
                        <a:pt x="506894" y="362879"/>
                        <a:pt x="505751" y="362021"/>
                        <a:pt x="505084" y="360878"/>
                      </a:cubicBezTo>
                      <a:lnTo>
                        <a:pt x="425169" y="218956"/>
                      </a:lnTo>
                      <a:cubicBezTo>
                        <a:pt x="425074" y="218861"/>
                        <a:pt x="425074" y="218765"/>
                        <a:pt x="424979" y="218670"/>
                      </a:cubicBezTo>
                      <a:lnTo>
                        <a:pt x="362495" y="84272"/>
                      </a:lnTo>
                      <a:lnTo>
                        <a:pt x="290391" y="148471"/>
                      </a:lnTo>
                      <a:lnTo>
                        <a:pt x="222858" y="289631"/>
                      </a:lnTo>
                      <a:cubicBezTo>
                        <a:pt x="222668" y="290108"/>
                        <a:pt x="222382" y="290489"/>
                        <a:pt x="222001" y="290774"/>
                      </a:cubicBezTo>
                      <a:lnTo>
                        <a:pt x="148278" y="361736"/>
                      </a:lnTo>
                      <a:cubicBezTo>
                        <a:pt x="147992" y="362021"/>
                        <a:pt x="147611" y="362307"/>
                        <a:pt x="147230" y="362402"/>
                      </a:cubicBezTo>
                      <a:lnTo>
                        <a:pt x="5593" y="433364"/>
                      </a:lnTo>
                      <a:cubicBezTo>
                        <a:pt x="5498" y="434126"/>
                        <a:pt x="4831" y="434221"/>
                        <a:pt x="4164" y="434221"/>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9" name="Google Shape;239;p38"/>
                <p:cNvSpPr/>
                <p:nvPr/>
              </p:nvSpPr>
              <p:spPr>
                <a:xfrm>
                  <a:off x="5709105" y="3056218"/>
                  <a:ext cx="857973" cy="433837"/>
                </a:xfrm>
                <a:custGeom>
                  <a:rect b="b" l="l" r="r" t="t"/>
                  <a:pathLst>
                    <a:path extrusionOk="0" h="433837" w="857973">
                      <a:moveTo>
                        <a:pt x="4084" y="433837"/>
                      </a:moveTo>
                      <a:cubicBezTo>
                        <a:pt x="3036" y="433837"/>
                        <a:pt x="1989" y="433456"/>
                        <a:pt x="1227" y="432694"/>
                      </a:cubicBezTo>
                      <a:cubicBezTo>
                        <a:pt x="-393" y="431075"/>
                        <a:pt x="-393" y="428503"/>
                        <a:pt x="1131" y="426884"/>
                      </a:cubicBezTo>
                      <a:lnTo>
                        <a:pt x="208776" y="214000"/>
                      </a:lnTo>
                      <a:cubicBezTo>
                        <a:pt x="210300" y="212381"/>
                        <a:pt x="212872" y="212381"/>
                        <a:pt x="214491" y="213905"/>
                      </a:cubicBezTo>
                      <a:lnTo>
                        <a:pt x="287167" y="282104"/>
                      </a:lnTo>
                      <a:lnTo>
                        <a:pt x="426042" y="143039"/>
                      </a:lnTo>
                      <a:cubicBezTo>
                        <a:pt x="427661" y="141420"/>
                        <a:pt x="430137" y="141420"/>
                        <a:pt x="431757" y="142944"/>
                      </a:cubicBezTo>
                      <a:lnTo>
                        <a:pt x="502527" y="211047"/>
                      </a:lnTo>
                      <a:lnTo>
                        <a:pt x="567583" y="143039"/>
                      </a:lnTo>
                      <a:cubicBezTo>
                        <a:pt x="568345" y="142277"/>
                        <a:pt x="569393" y="141801"/>
                        <a:pt x="570536" y="141801"/>
                      </a:cubicBezTo>
                      <a:cubicBezTo>
                        <a:pt x="571584" y="141801"/>
                        <a:pt x="572727" y="142182"/>
                        <a:pt x="573489" y="143039"/>
                      </a:cubicBezTo>
                      <a:lnTo>
                        <a:pt x="711125" y="280961"/>
                      </a:lnTo>
                      <a:lnTo>
                        <a:pt x="850190" y="2259"/>
                      </a:lnTo>
                      <a:cubicBezTo>
                        <a:pt x="851238" y="259"/>
                        <a:pt x="853714" y="-598"/>
                        <a:pt x="855714" y="450"/>
                      </a:cubicBezTo>
                      <a:cubicBezTo>
                        <a:pt x="857715" y="1497"/>
                        <a:pt x="858572" y="3974"/>
                        <a:pt x="857524" y="5974"/>
                      </a:cubicBezTo>
                      <a:lnTo>
                        <a:pt x="715887" y="289819"/>
                      </a:lnTo>
                      <a:cubicBezTo>
                        <a:pt x="715316" y="290962"/>
                        <a:pt x="714173" y="291819"/>
                        <a:pt x="712839" y="292010"/>
                      </a:cubicBezTo>
                      <a:cubicBezTo>
                        <a:pt x="711506" y="292200"/>
                        <a:pt x="710172" y="291819"/>
                        <a:pt x="709315" y="290867"/>
                      </a:cubicBezTo>
                      <a:lnTo>
                        <a:pt x="570726" y="151802"/>
                      </a:lnTo>
                      <a:lnTo>
                        <a:pt x="505671" y="219715"/>
                      </a:lnTo>
                      <a:cubicBezTo>
                        <a:pt x="504909" y="220477"/>
                        <a:pt x="503861" y="220953"/>
                        <a:pt x="502813" y="220953"/>
                      </a:cubicBezTo>
                      <a:cubicBezTo>
                        <a:pt x="501765" y="220953"/>
                        <a:pt x="500622" y="220572"/>
                        <a:pt x="499860" y="219810"/>
                      </a:cubicBezTo>
                      <a:lnTo>
                        <a:pt x="429090" y="151611"/>
                      </a:lnTo>
                      <a:lnTo>
                        <a:pt x="290310" y="290676"/>
                      </a:lnTo>
                      <a:cubicBezTo>
                        <a:pt x="288786" y="292200"/>
                        <a:pt x="286215" y="292296"/>
                        <a:pt x="284595" y="290772"/>
                      </a:cubicBezTo>
                      <a:lnTo>
                        <a:pt x="211920" y="222573"/>
                      </a:lnTo>
                      <a:lnTo>
                        <a:pt x="7037" y="432599"/>
                      </a:lnTo>
                      <a:cubicBezTo>
                        <a:pt x="6275" y="433456"/>
                        <a:pt x="5227" y="433837"/>
                        <a:pt x="4084" y="433837"/>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40" name="Google Shape;240;p38"/>
              <p:cNvGrpSpPr/>
              <p:nvPr/>
            </p:nvGrpSpPr>
            <p:grpSpPr>
              <a:xfrm>
                <a:off x="4580662" y="3023406"/>
                <a:ext cx="909550" cy="918516"/>
                <a:chOff x="5323236" y="2836830"/>
                <a:chExt cx="463772" cy="468344"/>
              </a:xfrm>
            </p:grpSpPr>
            <p:sp>
              <p:nvSpPr>
                <p:cNvPr id="241" name="Google Shape;241;p38"/>
                <p:cNvSpPr/>
                <p:nvPr/>
              </p:nvSpPr>
              <p:spPr>
                <a:xfrm>
                  <a:off x="5466492" y="2836830"/>
                  <a:ext cx="320516" cy="468344"/>
                </a:xfrm>
                <a:custGeom>
                  <a:rect b="b" l="l" r="r" t="t"/>
                  <a:pathLst>
                    <a:path extrusionOk="0" h="468344" w="320516">
                      <a:moveTo>
                        <a:pt x="0" y="468344"/>
                      </a:moveTo>
                      <a:lnTo>
                        <a:pt x="0" y="468344"/>
                      </a:lnTo>
                      <a:lnTo>
                        <a:pt x="0" y="94012"/>
                      </a:lnTo>
                      <a:cubicBezTo>
                        <a:pt x="0" y="42100"/>
                        <a:pt x="42100" y="0"/>
                        <a:pt x="94012" y="0"/>
                      </a:cubicBezTo>
                      <a:lnTo>
                        <a:pt x="226504" y="0"/>
                      </a:lnTo>
                      <a:cubicBezTo>
                        <a:pt x="278416" y="0"/>
                        <a:pt x="320516" y="42100"/>
                        <a:pt x="320516" y="94012"/>
                      </a:cubicBezTo>
                      <a:lnTo>
                        <a:pt x="320516" y="147828"/>
                      </a:lnTo>
                      <a:cubicBezTo>
                        <a:pt x="320516" y="324898"/>
                        <a:pt x="176975" y="468344"/>
                        <a:pt x="0" y="468344"/>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 name="Google Shape;242;p38"/>
                <p:cNvSpPr/>
                <p:nvPr/>
              </p:nvSpPr>
              <p:spPr>
                <a:xfrm>
                  <a:off x="5470111" y="2844831"/>
                  <a:ext cx="306038" cy="447389"/>
                </a:xfrm>
                <a:custGeom>
                  <a:rect b="b" l="l" r="r" t="t"/>
                  <a:pathLst>
                    <a:path extrusionOk="0" h="447389" w="306038">
                      <a:moveTo>
                        <a:pt x="0" y="447389"/>
                      </a:moveTo>
                      <a:lnTo>
                        <a:pt x="0" y="447389"/>
                      </a:lnTo>
                      <a:lnTo>
                        <a:pt x="0" y="89249"/>
                      </a:lnTo>
                      <a:cubicBezTo>
                        <a:pt x="0" y="39910"/>
                        <a:pt x="40005" y="0"/>
                        <a:pt x="89249" y="0"/>
                      </a:cubicBezTo>
                      <a:lnTo>
                        <a:pt x="216789" y="0"/>
                      </a:lnTo>
                      <a:cubicBezTo>
                        <a:pt x="266128" y="0"/>
                        <a:pt x="306038" y="40005"/>
                        <a:pt x="306038" y="89249"/>
                      </a:cubicBezTo>
                      <a:lnTo>
                        <a:pt x="306038" y="141256"/>
                      </a:lnTo>
                      <a:cubicBezTo>
                        <a:pt x="306133" y="310420"/>
                        <a:pt x="169069" y="447389"/>
                        <a:pt x="0" y="44738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3" name="Google Shape;243;p38"/>
                <p:cNvSpPr/>
                <p:nvPr/>
              </p:nvSpPr>
              <p:spPr>
                <a:xfrm>
                  <a:off x="5323236" y="3180873"/>
                  <a:ext cx="403097" cy="123158"/>
                </a:xfrm>
                <a:custGeom>
                  <a:rect b="b" l="l" r="r" t="t"/>
                  <a:pathLst>
                    <a:path extrusionOk="0" h="123158" w="403097">
                      <a:moveTo>
                        <a:pt x="326993" y="19622"/>
                      </a:moveTo>
                      <a:lnTo>
                        <a:pt x="326993" y="11525"/>
                      </a:lnTo>
                      <a:cubicBezTo>
                        <a:pt x="326993" y="5144"/>
                        <a:pt x="322516" y="0"/>
                        <a:pt x="316992" y="0"/>
                      </a:cubicBezTo>
                      <a:lnTo>
                        <a:pt x="10001" y="0"/>
                      </a:lnTo>
                      <a:cubicBezTo>
                        <a:pt x="4477" y="0"/>
                        <a:pt x="0" y="5144"/>
                        <a:pt x="0" y="11525"/>
                      </a:cubicBezTo>
                      <a:lnTo>
                        <a:pt x="0" y="19622"/>
                      </a:lnTo>
                      <a:cubicBezTo>
                        <a:pt x="0" y="76772"/>
                        <a:pt x="40100" y="123158"/>
                        <a:pt x="89440" y="123158"/>
                      </a:cubicBezTo>
                      <a:lnTo>
                        <a:pt x="403098" y="123158"/>
                      </a:lnTo>
                      <a:cubicBezTo>
                        <a:pt x="353854" y="123158"/>
                        <a:pt x="326327" y="82010"/>
                        <a:pt x="326993" y="19622"/>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4" name="Google Shape;244;p38"/>
                <p:cNvSpPr/>
                <p:nvPr/>
              </p:nvSpPr>
              <p:spPr>
                <a:xfrm>
                  <a:off x="5336571" y="3192589"/>
                  <a:ext cx="389858" cy="99726"/>
                </a:xfrm>
                <a:custGeom>
                  <a:rect b="b" l="l" r="r" t="t"/>
                  <a:pathLst>
                    <a:path extrusionOk="0" h="99726" w="389858">
                      <a:moveTo>
                        <a:pt x="306134" y="15907"/>
                      </a:moveTo>
                      <a:lnTo>
                        <a:pt x="306134" y="9335"/>
                      </a:lnTo>
                      <a:cubicBezTo>
                        <a:pt x="306134" y="4191"/>
                        <a:pt x="301943" y="0"/>
                        <a:pt x="296799" y="0"/>
                      </a:cubicBezTo>
                      <a:lnTo>
                        <a:pt x="9335" y="0"/>
                      </a:lnTo>
                      <a:cubicBezTo>
                        <a:pt x="4191" y="0"/>
                        <a:pt x="0" y="4191"/>
                        <a:pt x="0" y="9335"/>
                      </a:cubicBezTo>
                      <a:lnTo>
                        <a:pt x="0" y="15907"/>
                      </a:lnTo>
                      <a:cubicBezTo>
                        <a:pt x="0" y="62198"/>
                        <a:pt x="37529" y="99727"/>
                        <a:pt x="83820" y="99727"/>
                      </a:cubicBezTo>
                      <a:lnTo>
                        <a:pt x="389858" y="99727"/>
                      </a:lnTo>
                      <a:cubicBezTo>
                        <a:pt x="343662" y="99631"/>
                        <a:pt x="306134" y="77248"/>
                        <a:pt x="306134" y="15907"/>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5" name="Google Shape;245;p38"/>
                <p:cNvSpPr/>
                <p:nvPr/>
              </p:nvSpPr>
              <p:spPr>
                <a:xfrm>
                  <a:off x="5512878" y="2887598"/>
                  <a:ext cx="243744" cy="143922"/>
                </a:xfrm>
                <a:custGeom>
                  <a:rect b="b" l="l" r="r" t="t"/>
                  <a:pathLst>
                    <a:path extrusionOk="0" h="143922" w="243744">
                      <a:moveTo>
                        <a:pt x="231172" y="143923"/>
                      </a:moveTo>
                      <a:lnTo>
                        <a:pt x="12573" y="143923"/>
                      </a:lnTo>
                      <a:cubicBezTo>
                        <a:pt x="5620" y="143923"/>
                        <a:pt x="0" y="138303"/>
                        <a:pt x="0" y="131350"/>
                      </a:cubicBezTo>
                      <a:lnTo>
                        <a:pt x="0" y="12573"/>
                      </a:lnTo>
                      <a:cubicBezTo>
                        <a:pt x="0" y="5620"/>
                        <a:pt x="5620" y="0"/>
                        <a:pt x="12573" y="0"/>
                      </a:cubicBezTo>
                      <a:lnTo>
                        <a:pt x="231172" y="0"/>
                      </a:lnTo>
                      <a:cubicBezTo>
                        <a:pt x="238125" y="0"/>
                        <a:pt x="243745" y="5620"/>
                        <a:pt x="243745" y="12573"/>
                      </a:cubicBezTo>
                      <a:lnTo>
                        <a:pt x="243745" y="131350"/>
                      </a:lnTo>
                      <a:cubicBezTo>
                        <a:pt x="243745" y="138303"/>
                        <a:pt x="238125" y="143923"/>
                        <a:pt x="231172" y="143923"/>
                      </a:cubicBezTo>
                      <a:close/>
                      <a:moveTo>
                        <a:pt x="12573" y="4096"/>
                      </a:moveTo>
                      <a:cubicBezTo>
                        <a:pt x="7906" y="4096"/>
                        <a:pt x="4096" y="7906"/>
                        <a:pt x="4096" y="12573"/>
                      </a:cubicBezTo>
                      <a:lnTo>
                        <a:pt x="4096" y="131350"/>
                      </a:lnTo>
                      <a:cubicBezTo>
                        <a:pt x="4096" y="136017"/>
                        <a:pt x="7906" y="139827"/>
                        <a:pt x="12573" y="139827"/>
                      </a:cubicBezTo>
                      <a:lnTo>
                        <a:pt x="231172" y="139827"/>
                      </a:lnTo>
                      <a:cubicBezTo>
                        <a:pt x="235839" y="139827"/>
                        <a:pt x="239649" y="136017"/>
                        <a:pt x="239649" y="131350"/>
                      </a:cubicBezTo>
                      <a:lnTo>
                        <a:pt x="239649" y="12573"/>
                      </a:lnTo>
                      <a:cubicBezTo>
                        <a:pt x="239649" y="7906"/>
                        <a:pt x="235839" y="4096"/>
                        <a:pt x="231172" y="4096"/>
                      </a:cubicBezTo>
                      <a:lnTo>
                        <a:pt x="12573" y="4096"/>
                      </a:ln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6" name="Google Shape;246;p38"/>
                <p:cNvSpPr/>
                <p:nvPr/>
              </p:nvSpPr>
              <p:spPr>
                <a:xfrm>
                  <a:off x="5424868" y="3076765"/>
                  <a:ext cx="252698" cy="12382"/>
                </a:xfrm>
                <a:custGeom>
                  <a:rect b="b" l="l" r="r" t="t"/>
                  <a:pathLst>
                    <a:path extrusionOk="0" h="12382" w="252698">
                      <a:moveTo>
                        <a:pt x="246507" y="12383"/>
                      </a:moveTo>
                      <a:lnTo>
                        <a:pt x="6191" y="12383"/>
                      </a:lnTo>
                      <a:cubicBezTo>
                        <a:pt x="2762" y="12383"/>
                        <a:pt x="0" y="9620"/>
                        <a:pt x="0" y="6191"/>
                      </a:cubicBezTo>
                      <a:cubicBezTo>
                        <a:pt x="0" y="2762"/>
                        <a:pt x="2762" y="0"/>
                        <a:pt x="6191" y="0"/>
                      </a:cubicBezTo>
                      <a:lnTo>
                        <a:pt x="246507" y="0"/>
                      </a:lnTo>
                      <a:cubicBezTo>
                        <a:pt x="249936" y="0"/>
                        <a:pt x="252698" y="2762"/>
                        <a:pt x="252698" y="6191"/>
                      </a:cubicBezTo>
                      <a:cubicBezTo>
                        <a:pt x="252698" y="9620"/>
                        <a:pt x="249936" y="12383"/>
                        <a:pt x="246507" y="12383"/>
                      </a:cubicBez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7" name="Google Shape;247;p38"/>
                <p:cNvSpPr/>
                <p:nvPr/>
              </p:nvSpPr>
              <p:spPr>
                <a:xfrm>
                  <a:off x="5424868" y="3099435"/>
                  <a:ext cx="252698" cy="12382"/>
                </a:xfrm>
                <a:custGeom>
                  <a:rect b="b" l="l" r="r" t="t"/>
                  <a:pathLst>
                    <a:path extrusionOk="0" h="12382" w="252698">
                      <a:moveTo>
                        <a:pt x="246507" y="12382"/>
                      </a:moveTo>
                      <a:lnTo>
                        <a:pt x="6191" y="12382"/>
                      </a:lnTo>
                      <a:cubicBezTo>
                        <a:pt x="2762" y="12382"/>
                        <a:pt x="0" y="9620"/>
                        <a:pt x="0" y="6191"/>
                      </a:cubicBezTo>
                      <a:cubicBezTo>
                        <a:pt x="0" y="2762"/>
                        <a:pt x="2762" y="0"/>
                        <a:pt x="6191" y="0"/>
                      </a:cubicBezTo>
                      <a:lnTo>
                        <a:pt x="246507" y="0"/>
                      </a:lnTo>
                      <a:cubicBezTo>
                        <a:pt x="249936" y="0"/>
                        <a:pt x="252698" y="2762"/>
                        <a:pt x="252698" y="6191"/>
                      </a:cubicBezTo>
                      <a:cubicBezTo>
                        <a:pt x="252698" y="9620"/>
                        <a:pt x="249936" y="12382"/>
                        <a:pt x="246507" y="12382"/>
                      </a:cubicBez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8" name="Google Shape;248;p38"/>
                <p:cNvSpPr/>
                <p:nvPr/>
              </p:nvSpPr>
              <p:spPr>
                <a:xfrm>
                  <a:off x="5424868" y="3121247"/>
                  <a:ext cx="252698" cy="12382"/>
                </a:xfrm>
                <a:custGeom>
                  <a:rect b="b" l="l" r="r" t="t"/>
                  <a:pathLst>
                    <a:path extrusionOk="0" h="12382" w="252698">
                      <a:moveTo>
                        <a:pt x="246507" y="12382"/>
                      </a:moveTo>
                      <a:lnTo>
                        <a:pt x="6191" y="12382"/>
                      </a:lnTo>
                      <a:cubicBezTo>
                        <a:pt x="2762" y="12382"/>
                        <a:pt x="0" y="9620"/>
                        <a:pt x="0" y="6191"/>
                      </a:cubicBezTo>
                      <a:cubicBezTo>
                        <a:pt x="0" y="2762"/>
                        <a:pt x="2762" y="0"/>
                        <a:pt x="6191" y="0"/>
                      </a:cubicBezTo>
                      <a:lnTo>
                        <a:pt x="246507" y="0"/>
                      </a:lnTo>
                      <a:cubicBezTo>
                        <a:pt x="249936" y="0"/>
                        <a:pt x="252698" y="2762"/>
                        <a:pt x="252698" y="6191"/>
                      </a:cubicBezTo>
                      <a:cubicBezTo>
                        <a:pt x="252698" y="9620"/>
                        <a:pt x="249936" y="12382"/>
                        <a:pt x="246507" y="12382"/>
                      </a:cubicBez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49" name="Google Shape;249;p38"/>
                <p:cNvGrpSpPr/>
                <p:nvPr/>
              </p:nvGrpSpPr>
              <p:grpSpPr>
                <a:xfrm>
                  <a:off x="5673279" y="2906553"/>
                  <a:ext cx="65723" cy="12763"/>
                  <a:chOff x="5673279" y="2906553"/>
                  <a:chExt cx="65723" cy="12763"/>
                </a:xfrm>
              </p:grpSpPr>
              <p:sp>
                <p:nvSpPr>
                  <p:cNvPr id="250" name="Google Shape;250;p38"/>
                  <p:cNvSpPr/>
                  <p:nvPr/>
                </p:nvSpPr>
                <p:spPr>
                  <a:xfrm>
                    <a:off x="5673279" y="2906553"/>
                    <a:ext cx="14192" cy="12763"/>
                  </a:xfrm>
                  <a:custGeom>
                    <a:rect b="b" l="l" r="r" t="t"/>
                    <a:pathLst>
                      <a:path extrusionOk="0" h="12763" w="14192">
                        <a:moveTo>
                          <a:pt x="7811" y="12764"/>
                        </a:moveTo>
                        <a:lnTo>
                          <a:pt x="6382" y="12764"/>
                        </a:lnTo>
                        <a:cubicBezTo>
                          <a:pt x="2858" y="12764"/>
                          <a:pt x="0" y="9906"/>
                          <a:pt x="0" y="6382"/>
                        </a:cubicBezTo>
                        <a:lnTo>
                          <a:pt x="0" y="6382"/>
                        </a:lnTo>
                        <a:cubicBezTo>
                          <a:pt x="0" y="2857"/>
                          <a:pt x="2858" y="0"/>
                          <a:pt x="6382" y="0"/>
                        </a:cubicBezTo>
                        <a:lnTo>
                          <a:pt x="7811" y="0"/>
                        </a:lnTo>
                        <a:cubicBezTo>
                          <a:pt x="11335" y="0"/>
                          <a:pt x="14192" y="2857"/>
                          <a:pt x="14192" y="6382"/>
                        </a:cubicBezTo>
                        <a:lnTo>
                          <a:pt x="14192" y="6382"/>
                        </a:lnTo>
                        <a:cubicBezTo>
                          <a:pt x="14192" y="9906"/>
                          <a:pt x="11335" y="12764"/>
                          <a:pt x="7811" y="12764"/>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1" name="Google Shape;251;p38"/>
                  <p:cNvSpPr/>
                  <p:nvPr/>
                </p:nvSpPr>
                <p:spPr>
                  <a:xfrm>
                    <a:off x="5698997" y="2906553"/>
                    <a:ext cx="14192" cy="12763"/>
                  </a:xfrm>
                  <a:custGeom>
                    <a:rect b="b" l="l" r="r" t="t"/>
                    <a:pathLst>
                      <a:path extrusionOk="0" h="12763" w="14192">
                        <a:moveTo>
                          <a:pt x="7810" y="12764"/>
                        </a:moveTo>
                        <a:lnTo>
                          <a:pt x="6382" y="12764"/>
                        </a:lnTo>
                        <a:cubicBezTo>
                          <a:pt x="2857" y="12764"/>
                          <a:pt x="0" y="9906"/>
                          <a:pt x="0" y="6382"/>
                        </a:cubicBezTo>
                        <a:lnTo>
                          <a:pt x="0" y="6382"/>
                        </a:lnTo>
                        <a:cubicBezTo>
                          <a:pt x="0" y="2857"/>
                          <a:pt x="2857" y="0"/>
                          <a:pt x="6382" y="0"/>
                        </a:cubicBezTo>
                        <a:lnTo>
                          <a:pt x="7810" y="0"/>
                        </a:lnTo>
                        <a:cubicBezTo>
                          <a:pt x="11335" y="0"/>
                          <a:pt x="14192" y="2857"/>
                          <a:pt x="14192" y="6382"/>
                        </a:cubicBezTo>
                        <a:lnTo>
                          <a:pt x="14192" y="6382"/>
                        </a:lnTo>
                        <a:cubicBezTo>
                          <a:pt x="14192" y="9906"/>
                          <a:pt x="11335" y="12764"/>
                          <a:pt x="7810" y="12764"/>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2" name="Google Shape;252;p38"/>
                  <p:cNvSpPr/>
                  <p:nvPr/>
                </p:nvSpPr>
                <p:spPr>
                  <a:xfrm>
                    <a:off x="5724810" y="2906553"/>
                    <a:ext cx="14192" cy="12763"/>
                  </a:xfrm>
                  <a:custGeom>
                    <a:rect b="b" l="l" r="r" t="t"/>
                    <a:pathLst>
                      <a:path extrusionOk="0" h="12763" w="14192">
                        <a:moveTo>
                          <a:pt x="7811" y="12764"/>
                        </a:moveTo>
                        <a:lnTo>
                          <a:pt x="6382" y="12764"/>
                        </a:lnTo>
                        <a:cubicBezTo>
                          <a:pt x="2858" y="12764"/>
                          <a:pt x="0" y="9906"/>
                          <a:pt x="0" y="6382"/>
                        </a:cubicBezTo>
                        <a:lnTo>
                          <a:pt x="0" y="6382"/>
                        </a:lnTo>
                        <a:cubicBezTo>
                          <a:pt x="0" y="2857"/>
                          <a:pt x="2858" y="0"/>
                          <a:pt x="6382" y="0"/>
                        </a:cubicBezTo>
                        <a:lnTo>
                          <a:pt x="7811" y="0"/>
                        </a:lnTo>
                        <a:cubicBezTo>
                          <a:pt x="11335" y="0"/>
                          <a:pt x="14192" y="2857"/>
                          <a:pt x="14192" y="6382"/>
                        </a:cubicBezTo>
                        <a:lnTo>
                          <a:pt x="14192" y="6382"/>
                        </a:lnTo>
                        <a:cubicBezTo>
                          <a:pt x="14192" y="9906"/>
                          <a:pt x="11335" y="12764"/>
                          <a:pt x="7811" y="12764"/>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53" name="Google Shape;253;p38"/>
                <p:cNvSpPr/>
                <p:nvPr/>
              </p:nvSpPr>
              <p:spPr>
                <a:xfrm>
                  <a:off x="5536786" y="2959608"/>
                  <a:ext cx="32385" cy="53435"/>
                </a:xfrm>
                <a:custGeom>
                  <a:rect b="b" l="l" r="r" t="t"/>
                  <a:pathLst>
                    <a:path extrusionOk="0" h="53435" w="32385">
                      <a:moveTo>
                        <a:pt x="0" y="0"/>
                      </a:moveTo>
                      <a:lnTo>
                        <a:pt x="32385" y="0"/>
                      </a:lnTo>
                      <a:lnTo>
                        <a:pt x="32385" y="53435"/>
                      </a:lnTo>
                      <a:lnTo>
                        <a:pt x="0" y="53435"/>
                      </a:ln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 name="Google Shape;254;p38"/>
                <p:cNvSpPr/>
                <p:nvPr/>
              </p:nvSpPr>
              <p:spPr>
                <a:xfrm>
                  <a:off x="5626036" y="2963989"/>
                  <a:ext cx="32385" cy="48958"/>
                </a:xfrm>
                <a:custGeom>
                  <a:rect b="b" l="l" r="r" t="t"/>
                  <a:pathLst>
                    <a:path extrusionOk="0" h="48958" w="32385">
                      <a:moveTo>
                        <a:pt x="0" y="0"/>
                      </a:moveTo>
                      <a:lnTo>
                        <a:pt x="32385" y="0"/>
                      </a:lnTo>
                      <a:lnTo>
                        <a:pt x="32385" y="48958"/>
                      </a:lnTo>
                      <a:lnTo>
                        <a:pt x="0" y="48958"/>
                      </a:ln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 name="Google Shape;255;p38"/>
                <p:cNvSpPr/>
                <p:nvPr/>
              </p:nvSpPr>
              <p:spPr>
                <a:xfrm>
                  <a:off x="5677566" y="2942177"/>
                  <a:ext cx="32385" cy="70865"/>
                </a:xfrm>
                <a:custGeom>
                  <a:rect b="b" l="l" r="r" t="t"/>
                  <a:pathLst>
                    <a:path extrusionOk="0" h="70865" w="32385">
                      <a:moveTo>
                        <a:pt x="0" y="0"/>
                      </a:moveTo>
                      <a:lnTo>
                        <a:pt x="32385" y="0"/>
                      </a:lnTo>
                      <a:lnTo>
                        <a:pt x="32385" y="70866"/>
                      </a:lnTo>
                      <a:lnTo>
                        <a:pt x="0" y="70866"/>
                      </a:ln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6" name="Google Shape;256;p38"/>
                <p:cNvSpPr/>
                <p:nvPr/>
              </p:nvSpPr>
              <p:spPr>
                <a:xfrm>
                  <a:off x="5580506" y="2980658"/>
                  <a:ext cx="32385" cy="32384"/>
                </a:xfrm>
                <a:custGeom>
                  <a:rect b="b" l="l" r="r" t="t"/>
                  <a:pathLst>
                    <a:path extrusionOk="0" h="32384" w="32385">
                      <a:moveTo>
                        <a:pt x="0" y="0"/>
                      </a:moveTo>
                      <a:lnTo>
                        <a:pt x="32385" y="0"/>
                      </a:lnTo>
                      <a:lnTo>
                        <a:pt x="32385" y="32385"/>
                      </a:lnTo>
                      <a:lnTo>
                        <a:pt x="0" y="32385"/>
                      </a:ln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57" name="Google Shape;257;p38"/>
              <p:cNvGrpSpPr/>
              <p:nvPr/>
            </p:nvGrpSpPr>
            <p:grpSpPr>
              <a:xfrm>
                <a:off x="8568375" y="3805931"/>
                <a:ext cx="489614" cy="483448"/>
                <a:chOff x="7356537" y="3235833"/>
                <a:chExt cx="249650" cy="246506"/>
              </a:xfrm>
            </p:grpSpPr>
            <p:sp>
              <p:nvSpPr>
                <p:cNvPr id="258" name="Google Shape;258;p38"/>
                <p:cNvSpPr/>
                <p:nvPr/>
              </p:nvSpPr>
              <p:spPr>
                <a:xfrm>
                  <a:off x="7356537" y="3252025"/>
                  <a:ext cx="230314" cy="230314"/>
                </a:xfrm>
                <a:custGeom>
                  <a:rect b="b" l="l" r="r" t="t"/>
                  <a:pathLst>
                    <a:path extrusionOk="0" h="230314" w="230314">
                      <a:moveTo>
                        <a:pt x="115157" y="115157"/>
                      </a:moveTo>
                      <a:lnTo>
                        <a:pt x="230314" y="115157"/>
                      </a:lnTo>
                      <a:cubicBezTo>
                        <a:pt x="230314" y="178308"/>
                        <a:pt x="178308" y="230315"/>
                        <a:pt x="115157" y="230315"/>
                      </a:cubicBezTo>
                      <a:cubicBezTo>
                        <a:pt x="52006" y="230315"/>
                        <a:pt x="0" y="178308"/>
                        <a:pt x="0" y="115157"/>
                      </a:cubicBezTo>
                      <a:cubicBezTo>
                        <a:pt x="0" y="52006"/>
                        <a:pt x="52006" y="0"/>
                        <a:pt x="115157" y="0"/>
                      </a:cubicBezTo>
                      <a:lnTo>
                        <a:pt x="115157" y="115157"/>
                      </a:ln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59" name="Google Shape;259;p38"/>
                <p:cNvGrpSpPr/>
                <p:nvPr/>
              </p:nvGrpSpPr>
              <p:grpSpPr>
                <a:xfrm>
                  <a:off x="7375778" y="3235833"/>
                  <a:ext cx="230409" cy="230409"/>
                  <a:chOff x="7375778" y="3235833"/>
                  <a:chExt cx="230409" cy="230409"/>
                </a:xfrm>
              </p:grpSpPr>
              <p:sp>
                <p:nvSpPr>
                  <p:cNvPr id="260" name="Google Shape;260;p38"/>
                  <p:cNvSpPr/>
                  <p:nvPr/>
                </p:nvSpPr>
                <p:spPr>
                  <a:xfrm>
                    <a:off x="7491030" y="3235928"/>
                    <a:ext cx="115157" cy="115157"/>
                  </a:xfrm>
                  <a:custGeom>
                    <a:rect b="b" l="l" r="r" t="t"/>
                    <a:pathLst>
                      <a:path extrusionOk="0" h="115157" w="115157">
                        <a:moveTo>
                          <a:pt x="115157" y="115157"/>
                        </a:moveTo>
                        <a:cubicBezTo>
                          <a:pt x="115157" y="51530"/>
                          <a:pt x="63627" y="0"/>
                          <a:pt x="0" y="0"/>
                        </a:cubicBezTo>
                        <a:lnTo>
                          <a:pt x="0" y="115157"/>
                        </a:lnTo>
                        <a:lnTo>
                          <a:pt x="115157" y="115157"/>
                        </a:lnTo>
                        <a:close/>
                      </a:path>
                    </a:pathLst>
                  </a:custGeom>
                  <a:solidFill>
                    <a:srgbClr val="F3989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1" name="Google Shape;261;p38"/>
                  <p:cNvSpPr/>
                  <p:nvPr/>
                </p:nvSpPr>
                <p:spPr>
                  <a:xfrm>
                    <a:off x="7375778" y="3351085"/>
                    <a:ext cx="115157" cy="115157"/>
                  </a:xfrm>
                  <a:custGeom>
                    <a:rect b="b" l="l" r="r" t="t"/>
                    <a:pathLst>
                      <a:path extrusionOk="0" h="115157" w="115157">
                        <a:moveTo>
                          <a:pt x="0" y="0"/>
                        </a:moveTo>
                        <a:cubicBezTo>
                          <a:pt x="0" y="63627"/>
                          <a:pt x="51530" y="115157"/>
                          <a:pt x="115158" y="115157"/>
                        </a:cubicBezTo>
                        <a:cubicBezTo>
                          <a:pt x="52007" y="115157"/>
                          <a:pt x="0" y="63151"/>
                          <a:pt x="0" y="0"/>
                        </a:cubicBezTo>
                        <a:close/>
                      </a:path>
                    </a:pathLst>
                  </a:custGeom>
                  <a:solidFill>
                    <a:srgbClr val="F3989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2" name="Google Shape;262;p38"/>
                  <p:cNvSpPr/>
                  <p:nvPr/>
                </p:nvSpPr>
                <p:spPr>
                  <a:xfrm>
                    <a:off x="7375778" y="3235833"/>
                    <a:ext cx="115157" cy="115157"/>
                  </a:xfrm>
                  <a:custGeom>
                    <a:rect b="b" l="l" r="r" t="t"/>
                    <a:pathLst>
                      <a:path extrusionOk="0" h="115157" w="115157">
                        <a:moveTo>
                          <a:pt x="115158" y="0"/>
                        </a:moveTo>
                        <a:cubicBezTo>
                          <a:pt x="51530" y="0"/>
                          <a:pt x="0" y="51530"/>
                          <a:pt x="0" y="115157"/>
                        </a:cubicBezTo>
                        <a:cubicBezTo>
                          <a:pt x="0" y="52006"/>
                          <a:pt x="52007" y="0"/>
                          <a:pt x="115158" y="0"/>
                        </a:cubicBezTo>
                        <a:close/>
                      </a:path>
                    </a:pathLst>
                  </a:custGeom>
                  <a:solidFill>
                    <a:srgbClr val="F3989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3" name="Google Shape;263;p38"/>
                  <p:cNvSpPr/>
                  <p:nvPr/>
                </p:nvSpPr>
                <p:spPr>
                  <a:xfrm>
                    <a:off x="7490935" y="3351085"/>
                    <a:ext cx="115157" cy="115157"/>
                  </a:xfrm>
                  <a:custGeom>
                    <a:rect b="b" l="l" r="r" t="t"/>
                    <a:pathLst>
                      <a:path extrusionOk="0" h="115157" w="115157">
                        <a:moveTo>
                          <a:pt x="0" y="115157"/>
                        </a:moveTo>
                        <a:cubicBezTo>
                          <a:pt x="63627" y="115157"/>
                          <a:pt x="115157" y="63627"/>
                          <a:pt x="115157" y="0"/>
                        </a:cubicBezTo>
                        <a:cubicBezTo>
                          <a:pt x="115252" y="63151"/>
                          <a:pt x="63246" y="115157"/>
                          <a:pt x="0" y="115157"/>
                        </a:cubicBezTo>
                        <a:close/>
                      </a:path>
                    </a:pathLst>
                  </a:custGeom>
                  <a:solidFill>
                    <a:srgbClr val="F3989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264" name="Google Shape;264;p38"/>
              <p:cNvSpPr/>
              <p:nvPr/>
            </p:nvSpPr>
            <p:spPr>
              <a:xfrm>
                <a:off x="6031553" y="3585392"/>
                <a:ext cx="39951" cy="39951"/>
              </a:xfrm>
              <a:custGeom>
                <a:rect b="b" l="l" r="r" t="t"/>
                <a:pathLst>
                  <a:path extrusionOk="0" h="20383" w="20383">
                    <a:moveTo>
                      <a:pt x="20384" y="10192"/>
                    </a:moveTo>
                    <a:cubicBezTo>
                      <a:pt x="20384" y="15820"/>
                      <a:pt x="15821" y="20383"/>
                      <a:pt x="10192" y="20383"/>
                    </a:cubicBezTo>
                    <a:cubicBezTo>
                      <a:pt x="4563" y="20383"/>
                      <a:pt x="0" y="15820"/>
                      <a:pt x="0" y="10192"/>
                    </a:cubicBezTo>
                    <a:cubicBezTo>
                      <a:pt x="0" y="4563"/>
                      <a:pt x="4563" y="0"/>
                      <a:pt x="10192" y="0"/>
                    </a:cubicBezTo>
                    <a:cubicBezTo>
                      <a:pt x="15820" y="0"/>
                      <a:pt x="20384" y="4563"/>
                      <a:pt x="20384" y="10192"/>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 name="Google Shape;265;p38"/>
              <p:cNvSpPr/>
              <p:nvPr/>
            </p:nvSpPr>
            <p:spPr>
              <a:xfrm>
                <a:off x="5733605" y="3858869"/>
                <a:ext cx="39951" cy="39951"/>
              </a:xfrm>
              <a:custGeom>
                <a:rect b="b" l="l" r="r" t="t"/>
                <a:pathLst>
                  <a:path extrusionOk="0" h="20383" w="20383">
                    <a:moveTo>
                      <a:pt x="20384" y="10192"/>
                    </a:moveTo>
                    <a:cubicBezTo>
                      <a:pt x="20384" y="15820"/>
                      <a:pt x="15821" y="20383"/>
                      <a:pt x="10192" y="20383"/>
                    </a:cubicBezTo>
                    <a:cubicBezTo>
                      <a:pt x="4563" y="20383"/>
                      <a:pt x="0" y="15820"/>
                      <a:pt x="0" y="10192"/>
                    </a:cubicBezTo>
                    <a:cubicBezTo>
                      <a:pt x="0" y="4563"/>
                      <a:pt x="4563" y="0"/>
                      <a:pt x="10192" y="0"/>
                    </a:cubicBezTo>
                    <a:cubicBezTo>
                      <a:pt x="15820" y="0"/>
                      <a:pt x="20384" y="4563"/>
                      <a:pt x="20384" y="10192"/>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6" name="Google Shape;266;p38"/>
              <p:cNvSpPr/>
              <p:nvPr/>
            </p:nvSpPr>
            <p:spPr>
              <a:xfrm>
                <a:off x="6158764" y="3719701"/>
                <a:ext cx="39951" cy="39951"/>
              </a:xfrm>
              <a:custGeom>
                <a:rect b="b" l="l" r="r" t="t"/>
                <a:pathLst>
                  <a:path extrusionOk="0" h="20383" w="20383">
                    <a:moveTo>
                      <a:pt x="20384" y="10192"/>
                    </a:moveTo>
                    <a:cubicBezTo>
                      <a:pt x="20384" y="15820"/>
                      <a:pt x="15821" y="20384"/>
                      <a:pt x="10192" y="20384"/>
                    </a:cubicBezTo>
                    <a:cubicBezTo>
                      <a:pt x="4563" y="20384"/>
                      <a:pt x="0" y="15820"/>
                      <a:pt x="0" y="10192"/>
                    </a:cubicBezTo>
                    <a:cubicBezTo>
                      <a:pt x="0" y="4563"/>
                      <a:pt x="4563" y="0"/>
                      <a:pt x="10192" y="0"/>
                    </a:cubicBezTo>
                    <a:cubicBezTo>
                      <a:pt x="15820" y="0"/>
                      <a:pt x="20384" y="4563"/>
                      <a:pt x="20384" y="10192"/>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7" name="Google Shape;267;p38"/>
              <p:cNvSpPr/>
              <p:nvPr/>
            </p:nvSpPr>
            <p:spPr>
              <a:xfrm>
                <a:off x="6436538" y="3719701"/>
                <a:ext cx="39951" cy="39951"/>
              </a:xfrm>
              <a:custGeom>
                <a:rect b="b" l="l" r="r" t="t"/>
                <a:pathLst>
                  <a:path extrusionOk="0" h="20383" w="20383">
                    <a:moveTo>
                      <a:pt x="20383" y="10192"/>
                    </a:moveTo>
                    <a:cubicBezTo>
                      <a:pt x="20383" y="15820"/>
                      <a:pt x="15821" y="20384"/>
                      <a:pt x="10192" y="20384"/>
                    </a:cubicBezTo>
                    <a:cubicBezTo>
                      <a:pt x="4563" y="20384"/>
                      <a:pt x="0" y="15820"/>
                      <a:pt x="0" y="10192"/>
                    </a:cubicBezTo>
                    <a:cubicBezTo>
                      <a:pt x="0" y="4563"/>
                      <a:pt x="4563" y="0"/>
                      <a:pt x="10192" y="0"/>
                    </a:cubicBezTo>
                    <a:cubicBezTo>
                      <a:pt x="15820" y="0"/>
                      <a:pt x="20383" y="4563"/>
                      <a:pt x="20383" y="10192"/>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8" name="Google Shape;268;p38"/>
              <p:cNvSpPr/>
              <p:nvPr/>
            </p:nvSpPr>
            <p:spPr>
              <a:xfrm>
                <a:off x="6714311" y="3719701"/>
                <a:ext cx="39951" cy="39951"/>
              </a:xfrm>
              <a:custGeom>
                <a:rect b="b" l="l" r="r" t="t"/>
                <a:pathLst>
                  <a:path extrusionOk="0" h="20383" w="20383">
                    <a:moveTo>
                      <a:pt x="20384" y="10192"/>
                    </a:moveTo>
                    <a:cubicBezTo>
                      <a:pt x="20384" y="15820"/>
                      <a:pt x="15821" y="20384"/>
                      <a:pt x="10192" y="20384"/>
                    </a:cubicBezTo>
                    <a:cubicBezTo>
                      <a:pt x="4563" y="20384"/>
                      <a:pt x="0" y="15820"/>
                      <a:pt x="0" y="10192"/>
                    </a:cubicBezTo>
                    <a:cubicBezTo>
                      <a:pt x="0" y="4563"/>
                      <a:pt x="4563" y="0"/>
                      <a:pt x="10192" y="0"/>
                    </a:cubicBezTo>
                    <a:cubicBezTo>
                      <a:pt x="15820" y="0"/>
                      <a:pt x="20384" y="4563"/>
                      <a:pt x="20384" y="10192"/>
                    </a:cubicBezTo>
                    <a:close/>
                  </a:path>
                </a:pathLst>
              </a:custGeom>
              <a:solidFill>
                <a:srgbClr val="F3989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69" name="Google Shape;269;p38"/>
              <p:cNvGrpSpPr/>
              <p:nvPr/>
            </p:nvGrpSpPr>
            <p:grpSpPr>
              <a:xfrm>
                <a:off x="4604930" y="3831509"/>
                <a:ext cx="216318" cy="216318"/>
                <a:chOff x="5335618" y="3248882"/>
                <a:chExt cx="110299" cy="110299"/>
              </a:xfrm>
            </p:grpSpPr>
            <p:sp>
              <p:nvSpPr>
                <p:cNvPr id="270" name="Google Shape;270;p38"/>
                <p:cNvSpPr/>
                <p:nvPr/>
              </p:nvSpPr>
              <p:spPr>
                <a:xfrm>
                  <a:off x="5335618" y="3248882"/>
                  <a:ext cx="110299" cy="110299"/>
                </a:xfrm>
                <a:custGeom>
                  <a:rect b="b" l="l" r="r" t="t"/>
                  <a:pathLst>
                    <a:path extrusionOk="0" h="110299" w="110299">
                      <a:moveTo>
                        <a:pt x="110300" y="55150"/>
                      </a:moveTo>
                      <a:cubicBezTo>
                        <a:pt x="110300" y="85608"/>
                        <a:pt x="85608" y="110299"/>
                        <a:pt x="55150" y="110299"/>
                      </a:cubicBezTo>
                      <a:cubicBezTo>
                        <a:pt x="24691" y="110299"/>
                        <a:pt x="0" y="85608"/>
                        <a:pt x="0" y="55150"/>
                      </a:cubicBezTo>
                      <a:cubicBezTo>
                        <a:pt x="0" y="24691"/>
                        <a:pt x="24691" y="0"/>
                        <a:pt x="55150" y="0"/>
                      </a:cubicBezTo>
                      <a:cubicBezTo>
                        <a:pt x="85608" y="0"/>
                        <a:pt x="110300" y="24691"/>
                        <a:pt x="110300" y="55150"/>
                      </a:cubicBezTo>
                      <a:close/>
                    </a:path>
                  </a:pathLst>
                </a:custGeom>
                <a:solidFill>
                  <a:srgbClr val="9CD49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1" name="Google Shape;271;p38"/>
                <p:cNvSpPr/>
                <p:nvPr/>
              </p:nvSpPr>
              <p:spPr>
                <a:xfrm>
                  <a:off x="5367244" y="3285744"/>
                  <a:ext cx="53146" cy="37528"/>
                </a:xfrm>
                <a:custGeom>
                  <a:rect b="b" l="l" r="r" t="t"/>
                  <a:pathLst>
                    <a:path extrusionOk="0" h="37528" w="53146">
                      <a:moveTo>
                        <a:pt x="18094" y="37529"/>
                      </a:moveTo>
                      <a:cubicBezTo>
                        <a:pt x="18094" y="37529"/>
                        <a:pt x="17999" y="37529"/>
                        <a:pt x="17999" y="37529"/>
                      </a:cubicBezTo>
                      <a:cubicBezTo>
                        <a:pt x="17142" y="37529"/>
                        <a:pt x="16380" y="37147"/>
                        <a:pt x="15809" y="36481"/>
                      </a:cubicBezTo>
                      <a:lnTo>
                        <a:pt x="759" y="19431"/>
                      </a:lnTo>
                      <a:cubicBezTo>
                        <a:pt x="-384" y="18193"/>
                        <a:pt x="-193" y="16193"/>
                        <a:pt x="1045" y="15049"/>
                      </a:cubicBezTo>
                      <a:cubicBezTo>
                        <a:pt x="2283" y="13906"/>
                        <a:pt x="4283" y="14097"/>
                        <a:pt x="5426" y="15335"/>
                      </a:cubicBezTo>
                      <a:lnTo>
                        <a:pt x="18285" y="29908"/>
                      </a:lnTo>
                      <a:lnTo>
                        <a:pt x="47908" y="857"/>
                      </a:lnTo>
                      <a:cubicBezTo>
                        <a:pt x="49146" y="-286"/>
                        <a:pt x="51051" y="-286"/>
                        <a:pt x="52289" y="857"/>
                      </a:cubicBezTo>
                      <a:cubicBezTo>
                        <a:pt x="53432" y="2095"/>
                        <a:pt x="53432" y="4000"/>
                        <a:pt x="52289" y="5239"/>
                      </a:cubicBezTo>
                      <a:lnTo>
                        <a:pt x="20285" y="36576"/>
                      </a:lnTo>
                      <a:cubicBezTo>
                        <a:pt x="19619" y="37243"/>
                        <a:pt x="18857" y="37529"/>
                        <a:pt x="18094" y="3752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72" name="Google Shape;272;p38"/>
              <p:cNvGrpSpPr/>
              <p:nvPr/>
            </p:nvGrpSpPr>
            <p:grpSpPr>
              <a:xfrm>
                <a:off x="3185801" y="3169302"/>
                <a:ext cx="834828" cy="512030"/>
                <a:chOff x="4612004" y="2911221"/>
                <a:chExt cx="425672" cy="261080"/>
              </a:xfrm>
            </p:grpSpPr>
            <p:sp>
              <p:nvSpPr>
                <p:cNvPr id="273" name="Google Shape;273;p38"/>
                <p:cNvSpPr/>
                <p:nvPr/>
              </p:nvSpPr>
              <p:spPr>
                <a:xfrm>
                  <a:off x="4612004" y="2972085"/>
                  <a:ext cx="36671" cy="200120"/>
                </a:xfrm>
                <a:custGeom>
                  <a:rect b="b" l="l" r="r" t="t"/>
                  <a:pathLst>
                    <a:path extrusionOk="0" h="200120" w="36671">
                      <a:moveTo>
                        <a:pt x="0" y="0"/>
                      </a:moveTo>
                      <a:lnTo>
                        <a:pt x="36671" y="0"/>
                      </a:lnTo>
                      <a:lnTo>
                        <a:pt x="36671" y="200120"/>
                      </a:lnTo>
                      <a:lnTo>
                        <a:pt x="0" y="200120"/>
                      </a:ln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4" name="Google Shape;274;p38"/>
                <p:cNvSpPr/>
                <p:nvPr/>
              </p:nvSpPr>
              <p:spPr>
                <a:xfrm>
                  <a:off x="4767547" y="3030378"/>
                  <a:ext cx="36671" cy="141922"/>
                </a:xfrm>
                <a:custGeom>
                  <a:rect b="b" l="l" r="r" t="t"/>
                  <a:pathLst>
                    <a:path extrusionOk="0" h="141922" w="36671">
                      <a:moveTo>
                        <a:pt x="0" y="0"/>
                      </a:moveTo>
                      <a:lnTo>
                        <a:pt x="36671" y="0"/>
                      </a:lnTo>
                      <a:lnTo>
                        <a:pt x="36671" y="141923"/>
                      </a:lnTo>
                      <a:lnTo>
                        <a:pt x="0" y="141923"/>
                      </a:ln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5" name="Google Shape;275;p38"/>
                <p:cNvSpPr/>
                <p:nvPr/>
              </p:nvSpPr>
              <p:spPr>
                <a:xfrm>
                  <a:off x="4845271" y="2972085"/>
                  <a:ext cx="36671" cy="200120"/>
                </a:xfrm>
                <a:custGeom>
                  <a:rect b="b" l="l" r="r" t="t"/>
                  <a:pathLst>
                    <a:path extrusionOk="0" h="200120" w="36671">
                      <a:moveTo>
                        <a:pt x="0" y="0"/>
                      </a:moveTo>
                      <a:lnTo>
                        <a:pt x="36671" y="0"/>
                      </a:lnTo>
                      <a:lnTo>
                        <a:pt x="36671" y="200120"/>
                      </a:lnTo>
                      <a:lnTo>
                        <a:pt x="0" y="200120"/>
                      </a:ln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 name="Google Shape;276;p38"/>
                <p:cNvSpPr/>
                <p:nvPr/>
              </p:nvSpPr>
              <p:spPr>
                <a:xfrm>
                  <a:off x="4922995" y="3101340"/>
                  <a:ext cx="36671" cy="70961"/>
                </a:xfrm>
                <a:custGeom>
                  <a:rect b="b" l="l" r="r" t="t"/>
                  <a:pathLst>
                    <a:path extrusionOk="0" h="70961" w="36671">
                      <a:moveTo>
                        <a:pt x="0" y="0"/>
                      </a:moveTo>
                      <a:lnTo>
                        <a:pt x="36671" y="0"/>
                      </a:lnTo>
                      <a:lnTo>
                        <a:pt x="36671" y="70961"/>
                      </a:lnTo>
                      <a:lnTo>
                        <a:pt x="0" y="70961"/>
                      </a:ln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 name="Google Shape;277;p38"/>
                <p:cNvSpPr/>
                <p:nvPr/>
              </p:nvSpPr>
              <p:spPr>
                <a:xfrm>
                  <a:off x="4689728" y="2911221"/>
                  <a:ext cx="36671" cy="261080"/>
                </a:xfrm>
                <a:custGeom>
                  <a:rect b="b" l="l" r="r" t="t"/>
                  <a:pathLst>
                    <a:path extrusionOk="0" h="261080" w="36671">
                      <a:moveTo>
                        <a:pt x="0" y="0"/>
                      </a:moveTo>
                      <a:lnTo>
                        <a:pt x="36671" y="0"/>
                      </a:lnTo>
                      <a:lnTo>
                        <a:pt x="36671" y="261080"/>
                      </a:lnTo>
                      <a:lnTo>
                        <a:pt x="0" y="261080"/>
                      </a:ln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 name="Google Shape;278;p38"/>
                <p:cNvSpPr/>
                <p:nvPr/>
              </p:nvSpPr>
              <p:spPr>
                <a:xfrm>
                  <a:off x="5001005" y="3030378"/>
                  <a:ext cx="36671" cy="141922"/>
                </a:xfrm>
                <a:custGeom>
                  <a:rect b="b" l="l" r="r" t="t"/>
                  <a:pathLst>
                    <a:path extrusionOk="0" h="141922" w="36671">
                      <a:moveTo>
                        <a:pt x="0" y="0"/>
                      </a:moveTo>
                      <a:lnTo>
                        <a:pt x="36671" y="0"/>
                      </a:lnTo>
                      <a:lnTo>
                        <a:pt x="36671" y="141923"/>
                      </a:lnTo>
                      <a:lnTo>
                        <a:pt x="0" y="141923"/>
                      </a:ln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79" name="Google Shape;279;p38"/>
              <p:cNvGrpSpPr/>
              <p:nvPr/>
            </p:nvGrpSpPr>
            <p:grpSpPr>
              <a:xfrm>
                <a:off x="7613060" y="3045266"/>
                <a:ext cx="994172" cy="487370"/>
                <a:chOff x="6869429" y="2847975"/>
                <a:chExt cx="506920" cy="248506"/>
              </a:xfrm>
            </p:grpSpPr>
            <p:sp>
              <p:nvSpPr>
                <p:cNvPr id="280" name="Google Shape;280;p38"/>
                <p:cNvSpPr/>
                <p:nvPr/>
              </p:nvSpPr>
              <p:spPr>
                <a:xfrm>
                  <a:off x="6869429" y="2990278"/>
                  <a:ext cx="36671" cy="106203"/>
                </a:xfrm>
                <a:custGeom>
                  <a:rect b="b" l="l" r="r" t="t"/>
                  <a:pathLst>
                    <a:path extrusionOk="0" h="106203" w="36671">
                      <a:moveTo>
                        <a:pt x="0" y="0"/>
                      </a:moveTo>
                      <a:lnTo>
                        <a:pt x="36671" y="0"/>
                      </a:lnTo>
                      <a:lnTo>
                        <a:pt x="36671" y="106204"/>
                      </a:lnTo>
                      <a:lnTo>
                        <a:pt x="0" y="106204"/>
                      </a:ln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 name="Google Shape;281;p38"/>
                <p:cNvSpPr/>
                <p:nvPr/>
              </p:nvSpPr>
              <p:spPr>
                <a:xfrm>
                  <a:off x="7339678" y="3024759"/>
                  <a:ext cx="36671" cy="71627"/>
                </a:xfrm>
                <a:custGeom>
                  <a:rect b="b" l="l" r="r" t="t"/>
                  <a:pathLst>
                    <a:path extrusionOk="0" h="71627" w="36671">
                      <a:moveTo>
                        <a:pt x="0" y="0"/>
                      </a:moveTo>
                      <a:lnTo>
                        <a:pt x="36671" y="0"/>
                      </a:lnTo>
                      <a:lnTo>
                        <a:pt x="36671" y="71628"/>
                      </a:lnTo>
                      <a:lnTo>
                        <a:pt x="0" y="71628"/>
                      </a:ln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2" name="Google Shape;282;p38"/>
                <p:cNvSpPr/>
                <p:nvPr/>
              </p:nvSpPr>
              <p:spPr>
                <a:xfrm>
                  <a:off x="7024972" y="2847975"/>
                  <a:ext cx="36671" cy="248411"/>
                </a:xfrm>
                <a:custGeom>
                  <a:rect b="b" l="l" r="r" t="t"/>
                  <a:pathLst>
                    <a:path extrusionOk="0" h="248411" w="36671">
                      <a:moveTo>
                        <a:pt x="0" y="0"/>
                      </a:moveTo>
                      <a:lnTo>
                        <a:pt x="36671" y="0"/>
                      </a:lnTo>
                      <a:lnTo>
                        <a:pt x="36671" y="248412"/>
                      </a:lnTo>
                      <a:lnTo>
                        <a:pt x="0" y="248412"/>
                      </a:ln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3" name="Google Shape;283;p38"/>
                <p:cNvSpPr/>
                <p:nvPr/>
              </p:nvSpPr>
              <p:spPr>
                <a:xfrm>
                  <a:off x="7102696" y="2984754"/>
                  <a:ext cx="36671" cy="111632"/>
                </a:xfrm>
                <a:custGeom>
                  <a:rect b="b" l="l" r="r" t="t"/>
                  <a:pathLst>
                    <a:path extrusionOk="0" h="111632" w="36671">
                      <a:moveTo>
                        <a:pt x="0" y="0"/>
                      </a:moveTo>
                      <a:lnTo>
                        <a:pt x="36671" y="0"/>
                      </a:lnTo>
                      <a:lnTo>
                        <a:pt x="36671" y="111633"/>
                      </a:lnTo>
                      <a:lnTo>
                        <a:pt x="0" y="111633"/>
                      </a:ln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4" name="Google Shape;284;p38"/>
                <p:cNvSpPr/>
                <p:nvPr/>
              </p:nvSpPr>
              <p:spPr>
                <a:xfrm>
                  <a:off x="7180420" y="2953131"/>
                  <a:ext cx="36671" cy="143256"/>
                </a:xfrm>
                <a:custGeom>
                  <a:rect b="b" l="l" r="r" t="t"/>
                  <a:pathLst>
                    <a:path extrusionOk="0" h="143256" w="36671">
                      <a:moveTo>
                        <a:pt x="0" y="0"/>
                      </a:moveTo>
                      <a:lnTo>
                        <a:pt x="36671" y="0"/>
                      </a:lnTo>
                      <a:lnTo>
                        <a:pt x="36671" y="143256"/>
                      </a:lnTo>
                      <a:lnTo>
                        <a:pt x="0" y="143256"/>
                      </a:ln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5" name="Google Shape;285;p38"/>
                <p:cNvSpPr/>
                <p:nvPr/>
              </p:nvSpPr>
              <p:spPr>
                <a:xfrm>
                  <a:off x="6947153" y="2920174"/>
                  <a:ext cx="36671" cy="176212"/>
                </a:xfrm>
                <a:custGeom>
                  <a:rect b="b" l="l" r="r" t="t"/>
                  <a:pathLst>
                    <a:path extrusionOk="0" h="176212" w="36671">
                      <a:moveTo>
                        <a:pt x="0" y="0"/>
                      </a:moveTo>
                      <a:lnTo>
                        <a:pt x="36671" y="0"/>
                      </a:lnTo>
                      <a:lnTo>
                        <a:pt x="36671" y="176213"/>
                      </a:lnTo>
                      <a:lnTo>
                        <a:pt x="0" y="176213"/>
                      </a:ln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6" name="Google Shape;286;p38"/>
                <p:cNvSpPr/>
                <p:nvPr/>
              </p:nvSpPr>
              <p:spPr>
                <a:xfrm>
                  <a:off x="7258430" y="2879312"/>
                  <a:ext cx="36671" cy="217074"/>
                </a:xfrm>
                <a:custGeom>
                  <a:rect b="b" l="l" r="r" t="t"/>
                  <a:pathLst>
                    <a:path extrusionOk="0" h="217074" w="36671">
                      <a:moveTo>
                        <a:pt x="0" y="0"/>
                      </a:moveTo>
                      <a:lnTo>
                        <a:pt x="36671" y="0"/>
                      </a:lnTo>
                      <a:lnTo>
                        <a:pt x="36671" y="217075"/>
                      </a:lnTo>
                      <a:lnTo>
                        <a:pt x="0" y="217075"/>
                      </a:ln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87" name="Google Shape;287;p38"/>
              <p:cNvGrpSpPr/>
              <p:nvPr/>
            </p:nvGrpSpPr>
            <p:grpSpPr>
              <a:xfrm>
                <a:off x="2642638" y="4040326"/>
                <a:ext cx="626868" cy="626399"/>
                <a:chOff x="4335050" y="3355348"/>
                <a:chExt cx="319635" cy="319396"/>
              </a:xfrm>
            </p:grpSpPr>
            <p:sp>
              <p:nvSpPr>
                <p:cNvPr id="288" name="Google Shape;288;p38"/>
                <p:cNvSpPr/>
                <p:nvPr/>
              </p:nvSpPr>
              <p:spPr>
                <a:xfrm>
                  <a:off x="4471129" y="3514915"/>
                  <a:ext cx="155829" cy="154669"/>
                </a:xfrm>
                <a:custGeom>
                  <a:rect b="b" l="l" r="r" t="t"/>
                  <a:pathLst>
                    <a:path extrusionOk="0" h="154669" w="155829">
                      <a:moveTo>
                        <a:pt x="155829" y="80677"/>
                      </a:moveTo>
                      <a:lnTo>
                        <a:pt x="23908" y="0"/>
                      </a:lnTo>
                      <a:lnTo>
                        <a:pt x="0" y="152781"/>
                      </a:lnTo>
                      <a:cubicBezTo>
                        <a:pt x="62008" y="162592"/>
                        <a:pt x="123444" y="133541"/>
                        <a:pt x="155829" y="80677"/>
                      </a:cubicBezTo>
                      <a:close/>
                    </a:path>
                  </a:pathLst>
                </a:custGeom>
                <a:solidFill>
                  <a:srgbClr val="1A2E35">
                    <a:alpha val="4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9" name="Google Shape;289;p38"/>
                <p:cNvSpPr/>
                <p:nvPr/>
              </p:nvSpPr>
              <p:spPr>
                <a:xfrm>
                  <a:off x="4495037" y="3441858"/>
                  <a:ext cx="154661" cy="153543"/>
                </a:xfrm>
                <a:custGeom>
                  <a:rect b="b" l="l" r="r" t="t"/>
                  <a:pathLst>
                    <a:path extrusionOk="0" h="153543" w="154661">
                      <a:moveTo>
                        <a:pt x="132112" y="153543"/>
                      </a:moveTo>
                      <a:cubicBezTo>
                        <a:pt x="132493" y="152972"/>
                        <a:pt x="132969" y="152114"/>
                        <a:pt x="132874" y="152210"/>
                      </a:cubicBezTo>
                      <a:cubicBezTo>
                        <a:pt x="160782" y="105537"/>
                        <a:pt x="161830" y="47530"/>
                        <a:pt x="136303" y="0"/>
                      </a:cubicBezTo>
                      <a:cubicBezTo>
                        <a:pt x="89630" y="24479"/>
                        <a:pt x="117443" y="9620"/>
                        <a:pt x="0" y="73057"/>
                      </a:cubicBezTo>
                      <a:cubicBezTo>
                        <a:pt x="132112" y="153829"/>
                        <a:pt x="111633" y="141446"/>
                        <a:pt x="132112" y="153543"/>
                      </a:cubicBezTo>
                      <a:close/>
                    </a:path>
                  </a:pathLst>
                </a:custGeom>
                <a:solidFill>
                  <a:srgbClr val="1A2E35">
                    <a:alpha val="4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0" name="Google Shape;290;p38"/>
                <p:cNvSpPr/>
                <p:nvPr/>
              </p:nvSpPr>
              <p:spPr>
                <a:xfrm>
                  <a:off x="4349971" y="3360431"/>
                  <a:ext cx="281082" cy="154484"/>
                </a:xfrm>
                <a:custGeom>
                  <a:rect b="b" l="l" r="r" t="t"/>
                  <a:pathLst>
                    <a:path extrusionOk="0" h="154484" w="281082">
                      <a:moveTo>
                        <a:pt x="0" y="101049"/>
                      </a:moveTo>
                      <a:lnTo>
                        <a:pt x="145066" y="154484"/>
                      </a:lnTo>
                      <a:lnTo>
                        <a:pt x="281083" y="80951"/>
                      </a:lnTo>
                      <a:cubicBezTo>
                        <a:pt x="217456" y="-36778"/>
                        <a:pt x="46196" y="-22681"/>
                        <a:pt x="0" y="101049"/>
                      </a:cubicBezTo>
                      <a:close/>
                    </a:path>
                  </a:pathLst>
                </a:custGeom>
                <a:solidFill>
                  <a:srgbClr val="1A2E35">
                    <a:alpha val="498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1" name="Google Shape;291;p38"/>
                <p:cNvSpPr/>
                <p:nvPr/>
              </p:nvSpPr>
              <p:spPr>
                <a:xfrm>
                  <a:off x="4340254" y="3461480"/>
                  <a:ext cx="154782" cy="206216"/>
                </a:xfrm>
                <a:custGeom>
                  <a:rect b="b" l="l" r="r" t="t"/>
                  <a:pathLst>
                    <a:path extrusionOk="0" h="206216" w="154782">
                      <a:moveTo>
                        <a:pt x="130875" y="206216"/>
                      </a:moveTo>
                      <a:lnTo>
                        <a:pt x="154783" y="53435"/>
                      </a:lnTo>
                      <a:lnTo>
                        <a:pt x="9717" y="0"/>
                      </a:lnTo>
                      <a:cubicBezTo>
                        <a:pt x="-24763" y="92488"/>
                        <a:pt x="36482" y="191357"/>
                        <a:pt x="130875" y="206216"/>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2" name="Google Shape;292;p38"/>
                <p:cNvSpPr/>
                <p:nvPr/>
              </p:nvSpPr>
              <p:spPr>
                <a:xfrm>
                  <a:off x="4335050" y="3355348"/>
                  <a:ext cx="319635" cy="319396"/>
                </a:xfrm>
                <a:custGeom>
                  <a:rect b="b" l="l" r="r" t="t"/>
                  <a:pathLst>
                    <a:path extrusionOk="0" h="319396" w="319635">
                      <a:moveTo>
                        <a:pt x="298861" y="238529"/>
                      </a:moveTo>
                      <a:cubicBezTo>
                        <a:pt x="325055" y="192428"/>
                        <a:pt x="326579" y="135564"/>
                        <a:pt x="302862" y="88129"/>
                      </a:cubicBezTo>
                      <a:lnTo>
                        <a:pt x="302957" y="88129"/>
                      </a:lnTo>
                      <a:lnTo>
                        <a:pt x="300481" y="83652"/>
                      </a:lnTo>
                      <a:cubicBezTo>
                        <a:pt x="300385" y="83557"/>
                        <a:pt x="300385" y="83462"/>
                        <a:pt x="300290" y="83367"/>
                      </a:cubicBezTo>
                      <a:lnTo>
                        <a:pt x="298290" y="79652"/>
                      </a:lnTo>
                      <a:lnTo>
                        <a:pt x="298195" y="79652"/>
                      </a:lnTo>
                      <a:cubicBezTo>
                        <a:pt x="282764" y="52887"/>
                        <a:pt x="260857" y="31551"/>
                        <a:pt x="234472" y="17835"/>
                      </a:cubicBezTo>
                      <a:cubicBezTo>
                        <a:pt x="208660" y="4404"/>
                        <a:pt x="179227" y="-1692"/>
                        <a:pt x="149414" y="404"/>
                      </a:cubicBezTo>
                      <a:cubicBezTo>
                        <a:pt x="87406" y="4690"/>
                        <a:pt x="35114" y="42600"/>
                        <a:pt x="11873" y="99654"/>
                      </a:cubicBezTo>
                      <a:lnTo>
                        <a:pt x="11778" y="99654"/>
                      </a:lnTo>
                      <a:lnTo>
                        <a:pt x="9968" y="104417"/>
                      </a:lnTo>
                      <a:lnTo>
                        <a:pt x="8158" y="109275"/>
                      </a:lnTo>
                      <a:lnTo>
                        <a:pt x="8254" y="109275"/>
                      </a:lnTo>
                      <a:cubicBezTo>
                        <a:pt x="-6320" y="152613"/>
                        <a:pt x="-1462" y="199857"/>
                        <a:pt x="21779" y="239672"/>
                      </a:cubicBezTo>
                      <a:cubicBezTo>
                        <a:pt x="45401" y="280153"/>
                        <a:pt x="84739" y="307966"/>
                        <a:pt x="130078" y="316634"/>
                      </a:cubicBezTo>
                      <a:lnTo>
                        <a:pt x="130078" y="316729"/>
                      </a:lnTo>
                      <a:lnTo>
                        <a:pt x="135127" y="317491"/>
                      </a:lnTo>
                      <a:cubicBezTo>
                        <a:pt x="135127" y="317491"/>
                        <a:pt x="140175" y="318253"/>
                        <a:pt x="140175" y="318253"/>
                      </a:cubicBezTo>
                      <a:lnTo>
                        <a:pt x="140175" y="318158"/>
                      </a:lnTo>
                      <a:cubicBezTo>
                        <a:pt x="146747" y="319015"/>
                        <a:pt x="153319" y="319396"/>
                        <a:pt x="159892" y="319396"/>
                      </a:cubicBezTo>
                      <a:cubicBezTo>
                        <a:pt x="182942" y="319396"/>
                        <a:pt x="205802" y="314348"/>
                        <a:pt x="227043" y="304442"/>
                      </a:cubicBezTo>
                      <a:cubicBezTo>
                        <a:pt x="254284" y="291774"/>
                        <a:pt x="277144" y="271962"/>
                        <a:pt x="293432" y="247006"/>
                      </a:cubicBezTo>
                      <a:lnTo>
                        <a:pt x="293527" y="247101"/>
                      </a:lnTo>
                      <a:lnTo>
                        <a:pt x="294575" y="245482"/>
                      </a:lnTo>
                      <a:cubicBezTo>
                        <a:pt x="294575" y="245482"/>
                        <a:pt x="296194" y="242815"/>
                        <a:pt x="296194" y="242815"/>
                      </a:cubicBezTo>
                      <a:cubicBezTo>
                        <a:pt x="296480" y="242434"/>
                        <a:pt x="296766" y="241863"/>
                        <a:pt x="296956" y="241577"/>
                      </a:cubicBezTo>
                      <a:lnTo>
                        <a:pt x="297052" y="241386"/>
                      </a:lnTo>
                      <a:cubicBezTo>
                        <a:pt x="297052" y="241386"/>
                        <a:pt x="297147" y="241291"/>
                        <a:pt x="297147" y="241291"/>
                      </a:cubicBezTo>
                      <a:lnTo>
                        <a:pt x="298861" y="238529"/>
                      </a:lnTo>
                      <a:lnTo>
                        <a:pt x="298861" y="238529"/>
                      </a:lnTo>
                      <a:close/>
                      <a:moveTo>
                        <a:pt x="283431" y="98988"/>
                      </a:moveTo>
                      <a:cubicBezTo>
                        <a:pt x="286479" y="97368"/>
                        <a:pt x="289908" y="95559"/>
                        <a:pt x="294099" y="93368"/>
                      </a:cubicBezTo>
                      <a:cubicBezTo>
                        <a:pt x="315816" y="137469"/>
                        <a:pt x="314387" y="190142"/>
                        <a:pt x="290289" y="233004"/>
                      </a:cubicBezTo>
                      <a:cubicBezTo>
                        <a:pt x="290289" y="233004"/>
                        <a:pt x="289336" y="232433"/>
                        <a:pt x="289336" y="232433"/>
                      </a:cubicBezTo>
                      <a:cubicBezTo>
                        <a:pt x="283907" y="229194"/>
                        <a:pt x="281621" y="227861"/>
                        <a:pt x="270858" y="221289"/>
                      </a:cubicBezTo>
                      <a:lnTo>
                        <a:pt x="170369" y="159852"/>
                      </a:lnTo>
                      <a:lnTo>
                        <a:pt x="253808" y="114704"/>
                      </a:lnTo>
                      <a:cubicBezTo>
                        <a:pt x="266000" y="108132"/>
                        <a:pt x="270953" y="105465"/>
                        <a:pt x="283431" y="98988"/>
                      </a:cubicBezTo>
                      <a:close/>
                      <a:moveTo>
                        <a:pt x="21589" y="103083"/>
                      </a:moveTo>
                      <a:cubicBezTo>
                        <a:pt x="43496" y="49839"/>
                        <a:pt x="92264" y="14596"/>
                        <a:pt x="150271" y="10500"/>
                      </a:cubicBezTo>
                      <a:cubicBezTo>
                        <a:pt x="207517" y="6500"/>
                        <a:pt x="260190" y="34503"/>
                        <a:pt x="289051" y="83843"/>
                      </a:cubicBezTo>
                      <a:lnTo>
                        <a:pt x="248855" y="105560"/>
                      </a:lnTo>
                      <a:cubicBezTo>
                        <a:pt x="240568" y="110037"/>
                        <a:pt x="228948" y="116323"/>
                        <a:pt x="209517" y="126801"/>
                      </a:cubicBezTo>
                      <a:cubicBezTo>
                        <a:pt x="197039" y="133563"/>
                        <a:pt x="181418" y="142041"/>
                        <a:pt x="161416" y="152804"/>
                      </a:cubicBezTo>
                      <a:lnTo>
                        <a:pt x="160177" y="153471"/>
                      </a:lnTo>
                      <a:lnTo>
                        <a:pt x="156177" y="150994"/>
                      </a:lnTo>
                      <a:lnTo>
                        <a:pt x="155986" y="152423"/>
                      </a:lnTo>
                      <a:lnTo>
                        <a:pt x="92455" y="128991"/>
                      </a:lnTo>
                      <a:lnTo>
                        <a:pt x="21589" y="103083"/>
                      </a:lnTo>
                      <a:close/>
                      <a:moveTo>
                        <a:pt x="30828" y="234433"/>
                      </a:moveTo>
                      <a:cubicBezTo>
                        <a:pt x="9111" y="197286"/>
                        <a:pt x="4539" y="153185"/>
                        <a:pt x="18064" y="112799"/>
                      </a:cubicBezTo>
                      <a:lnTo>
                        <a:pt x="113600" y="148041"/>
                      </a:lnTo>
                      <a:lnTo>
                        <a:pt x="154272" y="162996"/>
                      </a:lnTo>
                      <a:lnTo>
                        <a:pt x="131888" y="306442"/>
                      </a:lnTo>
                      <a:cubicBezTo>
                        <a:pt x="89502" y="298251"/>
                        <a:pt x="52926" y="272247"/>
                        <a:pt x="30828" y="234433"/>
                      </a:cubicBezTo>
                      <a:close/>
                      <a:moveTo>
                        <a:pt x="141985" y="307966"/>
                      </a:moveTo>
                      <a:lnTo>
                        <a:pt x="163892" y="167949"/>
                      </a:lnTo>
                      <a:lnTo>
                        <a:pt x="220852" y="202810"/>
                      </a:lnTo>
                      <a:cubicBezTo>
                        <a:pt x="243807" y="216812"/>
                        <a:pt x="256951" y="224908"/>
                        <a:pt x="265238" y="229956"/>
                      </a:cubicBezTo>
                      <a:lnTo>
                        <a:pt x="284860" y="241958"/>
                      </a:lnTo>
                      <a:cubicBezTo>
                        <a:pt x="253427" y="289488"/>
                        <a:pt x="198373" y="314919"/>
                        <a:pt x="141985" y="307966"/>
                      </a:cubicBezTo>
                      <a:close/>
                    </a:path>
                  </a:pathLst>
                </a:custGeom>
                <a:solidFill>
                  <a:srgbClr val="E7F3F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93" name="Google Shape;293;p38"/>
              <p:cNvSpPr/>
              <p:nvPr/>
            </p:nvSpPr>
            <p:spPr>
              <a:xfrm>
                <a:off x="2593667" y="4914668"/>
                <a:ext cx="180342" cy="180342"/>
              </a:xfrm>
              <a:custGeom>
                <a:rect b="b" l="l" r="r" t="t"/>
                <a:pathLst>
                  <a:path extrusionOk="0" h="92011" w="92011">
                    <a:moveTo>
                      <a:pt x="92012" y="46006"/>
                    </a:moveTo>
                    <a:cubicBezTo>
                      <a:pt x="92012" y="71438"/>
                      <a:pt x="71438" y="92012"/>
                      <a:pt x="46006" y="92012"/>
                    </a:cubicBezTo>
                    <a:cubicBezTo>
                      <a:pt x="20574" y="92012"/>
                      <a:pt x="0" y="71438"/>
                      <a:pt x="0" y="46006"/>
                    </a:cubicBezTo>
                    <a:cubicBezTo>
                      <a:pt x="0" y="20574"/>
                      <a:pt x="20574" y="0"/>
                      <a:pt x="46006" y="0"/>
                    </a:cubicBezTo>
                    <a:cubicBezTo>
                      <a:pt x="71438" y="0"/>
                      <a:pt x="92012" y="20574"/>
                      <a:pt x="92012" y="46006"/>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4" name="Google Shape;294;p38"/>
              <p:cNvSpPr/>
              <p:nvPr/>
            </p:nvSpPr>
            <p:spPr>
              <a:xfrm>
                <a:off x="2659421" y="4963609"/>
                <a:ext cx="90730" cy="90730"/>
              </a:xfrm>
              <a:custGeom>
                <a:rect b="b" l="l" r="r" t="t"/>
                <a:pathLst>
                  <a:path extrusionOk="0" h="46291" w="46291">
                    <a:moveTo>
                      <a:pt x="46292" y="23146"/>
                    </a:moveTo>
                    <a:cubicBezTo>
                      <a:pt x="46292" y="35909"/>
                      <a:pt x="35909" y="46292"/>
                      <a:pt x="23146" y="46292"/>
                    </a:cubicBezTo>
                    <a:cubicBezTo>
                      <a:pt x="10382" y="46292"/>
                      <a:pt x="0" y="35909"/>
                      <a:pt x="0" y="23146"/>
                    </a:cubicBezTo>
                    <a:cubicBezTo>
                      <a:pt x="0" y="10382"/>
                      <a:pt x="10382" y="0"/>
                      <a:pt x="23146" y="0"/>
                    </a:cubicBezTo>
                    <a:cubicBezTo>
                      <a:pt x="36005" y="0"/>
                      <a:pt x="46292" y="10382"/>
                      <a:pt x="46292" y="2314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5" name="Google Shape;295;p38"/>
              <p:cNvSpPr/>
              <p:nvPr/>
            </p:nvSpPr>
            <p:spPr>
              <a:xfrm>
                <a:off x="8587364" y="4660431"/>
                <a:ext cx="343135" cy="343135"/>
              </a:xfrm>
              <a:custGeom>
                <a:rect b="b" l="l" r="r" t="t"/>
                <a:pathLst>
                  <a:path extrusionOk="0" h="175069" w="175069">
                    <a:moveTo>
                      <a:pt x="87535" y="175070"/>
                    </a:moveTo>
                    <a:lnTo>
                      <a:pt x="87535" y="175070"/>
                    </a:lnTo>
                    <a:cubicBezTo>
                      <a:pt x="39338" y="175070"/>
                      <a:pt x="0" y="135636"/>
                      <a:pt x="0" y="87535"/>
                    </a:cubicBezTo>
                    <a:lnTo>
                      <a:pt x="0" y="87535"/>
                    </a:lnTo>
                    <a:cubicBezTo>
                      <a:pt x="0" y="39338"/>
                      <a:pt x="39434" y="0"/>
                      <a:pt x="87535" y="0"/>
                    </a:cubicBezTo>
                    <a:lnTo>
                      <a:pt x="87535" y="0"/>
                    </a:lnTo>
                    <a:cubicBezTo>
                      <a:pt x="135731" y="0"/>
                      <a:pt x="175070" y="39433"/>
                      <a:pt x="175070" y="87535"/>
                    </a:cubicBezTo>
                    <a:lnTo>
                      <a:pt x="175070" y="87535"/>
                    </a:lnTo>
                    <a:cubicBezTo>
                      <a:pt x="175165" y="135636"/>
                      <a:pt x="135731" y="175070"/>
                      <a:pt x="87535" y="175070"/>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6" name="Google Shape;296;p38"/>
              <p:cNvSpPr/>
              <p:nvPr/>
            </p:nvSpPr>
            <p:spPr>
              <a:xfrm>
                <a:off x="8681886" y="4702835"/>
                <a:ext cx="363298" cy="363298"/>
              </a:xfrm>
              <a:custGeom>
                <a:rect b="b" l="l" r="r" t="t"/>
                <a:pathLst>
                  <a:path extrusionOk="0" h="185356" w="185356">
                    <a:moveTo>
                      <a:pt x="149828" y="185356"/>
                    </a:moveTo>
                    <a:lnTo>
                      <a:pt x="35528" y="185356"/>
                    </a:lnTo>
                    <a:cubicBezTo>
                      <a:pt x="15907" y="185356"/>
                      <a:pt x="0" y="169450"/>
                      <a:pt x="0" y="149828"/>
                    </a:cubicBezTo>
                    <a:lnTo>
                      <a:pt x="0" y="35528"/>
                    </a:lnTo>
                    <a:cubicBezTo>
                      <a:pt x="0" y="15907"/>
                      <a:pt x="15907" y="0"/>
                      <a:pt x="35528" y="0"/>
                    </a:cubicBezTo>
                    <a:lnTo>
                      <a:pt x="149828" y="0"/>
                    </a:lnTo>
                    <a:cubicBezTo>
                      <a:pt x="169450" y="0"/>
                      <a:pt x="185357" y="15907"/>
                      <a:pt x="185357" y="35528"/>
                    </a:cubicBezTo>
                    <a:lnTo>
                      <a:pt x="185357" y="149828"/>
                    </a:lnTo>
                    <a:cubicBezTo>
                      <a:pt x="185357" y="169450"/>
                      <a:pt x="169354" y="185356"/>
                      <a:pt x="149828" y="185356"/>
                    </a:cubicBezTo>
                    <a:close/>
                    <a:moveTo>
                      <a:pt x="35433" y="10192"/>
                    </a:moveTo>
                    <a:cubicBezTo>
                      <a:pt x="21527" y="10192"/>
                      <a:pt x="10192" y="21526"/>
                      <a:pt x="10192" y="35433"/>
                    </a:cubicBezTo>
                    <a:lnTo>
                      <a:pt x="10192" y="149733"/>
                    </a:lnTo>
                    <a:cubicBezTo>
                      <a:pt x="10192" y="163639"/>
                      <a:pt x="21527" y="174974"/>
                      <a:pt x="35433" y="174974"/>
                    </a:cubicBezTo>
                    <a:lnTo>
                      <a:pt x="149733" y="174974"/>
                    </a:lnTo>
                    <a:cubicBezTo>
                      <a:pt x="163639" y="174974"/>
                      <a:pt x="174974" y="163639"/>
                      <a:pt x="174974" y="149733"/>
                    </a:cubicBezTo>
                    <a:lnTo>
                      <a:pt x="174974" y="35433"/>
                    </a:lnTo>
                    <a:cubicBezTo>
                      <a:pt x="174974" y="21526"/>
                      <a:pt x="163639" y="10192"/>
                      <a:pt x="149733" y="10192"/>
                    </a:cubicBezTo>
                    <a:lnTo>
                      <a:pt x="35433" y="10192"/>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7" name="Google Shape;297;p38"/>
              <p:cNvSpPr/>
              <p:nvPr/>
            </p:nvSpPr>
            <p:spPr>
              <a:xfrm>
                <a:off x="4859431" y="4853450"/>
                <a:ext cx="171273" cy="171133"/>
              </a:xfrm>
              <a:custGeom>
                <a:rect b="b" l="l" r="r" t="t"/>
                <a:pathLst>
                  <a:path extrusionOk="0" h="87313" w="87384">
                    <a:moveTo>
                      <a:pt x="32167" y="83126"/>
                    </a:moveTo>
                    <a:lnTo>
                      <a:pt x="3020" y="49502"/>
                    </a:lnTo>
                    <a:cubicBezTo>
                      <a:pt x="-1456" y="44359"/>
                      <a:pt x="-885" y="36548"/>
                      <a:pt x="4259" y="32167"/>
                    </a:cubicBezTo>
                    <a:lnTo>
                      <a:pt x="37882" y="3020"/>
                    </a:lnTo>
                    <a:cubicBezTo>
                      <a:pt x="43025" y="-1456"/>
                      <a:pt x="50836" y="-885"/>
                      <a:pt x="55217" y="4259"/>
                    </a:cubicBezTo>
                    <a:lnTo>
                      <a:pt x="84364" y="37882"/>
                    </a:lnTo>
                    <a:cubicBezTo>
                      <a:pt x="88841" y="43025"/>
                      <a:pt x="88269" y="50836"/>
                      <a:pt x="83126" y="55217"/>
                    </a:cubicBezTo>
                    <a:lnTo>
                      <a:pt x="49502" y="84364"/>
                    </a:lnTo>
                    <a:cubicBezTo>
                      <a:pt x="44454" y="88745"/>
                      <a:pt x="36548" y="88174"/>
                      <a:pt x="32167" y="83126"/>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8" name="Google Shape;298;p38"/>
              <p:cNvSpPr/>
              <p:nvPr/>
            </p:nvSpPr>
            <p:spPr>
              <a:xfrm>
                <a:off x="5164983" y="5020957"/>
                <a:ext cx="101185" cy="101185"/>
              </a:xfrm>
              <a:custGeom>
                <a:rect b="b" l="l" r="r" t="t"/>
                <a:pathLst>
                  <a:path extrusionOk="0" h="51625" w="51625">
                    <a:moveTo>
                      <a:pt x="51625" y="25813"/>
                    </a:moveTo>
                    <a:cubicBezTo>
                      <a:pt x="51625" y="40005"/>
                      <a:pt x="40100" y="51625"/>
                      <a:pt x="25813" y="51625"/>
                    </a:cubicBezTo>
                    <a:cubicBezTo>
                      <a:pt x="11621" y="51625"/>
                      <a:pt x="0" y="40100"/>
                      <a:pt x="0" y="25813"/>
                    </a:cubicBezTo>
                    <a:cubicBezTo>
                      <a:pt x="0" y="11621"/>
                      <a:pt x="11525" y="0"/>
                      <a:pt x="25813" y="0"/>
                    </a:cubicBezTo>
                    <a:cubicBezTo>
                      <a:pt x="40100" y="95"/>
                      <a:pt x="51625" y="11621"/>
                      <a:pt x="51625" y="25813"/>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9" name="Google Shape;299;p38"/>
              <p:cNvSpPr/>
              <p:nvPr/>
            </p:nvSpPr>
            <p:spPr>
              <a:xfrm>
                <a:off x="9489800" y="4864604"/>
                <a:ext cx="100811" cy="100813"/>
              </a:xfrm>
              <a:custGeom>
                <a:rect b="b" l="l" r="r" t="t"/>
                <a:pathLst>
                  <a:path extrusionOk="0" h="51435" w="51434">
                    <a:moveTo>
                      <a:pt x="51435" y="25718"/>
                    </a:moveTo>
                    <a:cubicBezTo>
                      <a:pt x="51435" y="39910"/>
                      <a:pt x="39910" y="51435"/>
                      <a:pt x="25718" y="51435"/>
                    </a:cubicBezTo>
                    <a:cubicBezTo>
                      <a:pt x="11525" y="51435"/>
                      <a:pt x="0" y="39910"/>
                      <a:pt x="0" y="25718"/>
                    </a:cubicBezTo>
                    <a:cubicBezTo>
                      <a:pt x="0" y="11525"/>
                      <a:pt x="11525" y="0"/>
                      <a:pt x="25718" y="0"/>
                    </a:cubicBezTo>
                    <a:cubicBezTo>
                      <a:pt x="39910" y="0"/>
                      <a:pt x="51435" y="11525"/>
                      <a:pt x="51435" y="25718"/>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0" name="Google Shape;300;p38"/>
              <p:cNvSpPr/>
              <p:nvPr/>
            </p:nvSpPr>
            <p:spPr>
              <a:xfrm>
                <a:off x="8187237" y="3837947"/>
                <a:ext cx="100811" cy="100811"/>
              </a:xfrm>
              <a:custGeom>
                <a:rect b="b" l="l" r="r" t="t"/>
                <a:pathLst>
                  <a:path extrusionOk="0" h="51434" w="51434">
                    <a:moveTo>
                      <a:pt x="51435" y="25717"/>
                    </a:moveTo>
                    <a:cubicBezTo>
                      <a:pt x="51435" y="39910"/>
                      <a:pt x="39910" y="51435"/>
                      <a:pt x="25717" y="51435"/>
                    </a:cubicBezTo>
                    <a:cubicBezTo>
                      <a:pt x="11525" y="51435"/>
                      <a:pt x="0" y="39910"/>
                      <a:pt x="0" y="25717"/>
                    </a:cubicBezTo>
                    <a:cubicBezTo>
                      <a:pt x="0" y="11525"/>
                      <a:pt x="11525" y="0"/>
                      <a:pt x="25717" y="0"/>
                    </a:cubicBezTo>
                    <a:cubicBezTo>
                      <a:pt x="40005" y="0"/>
                      <a:pt x="51435" y="11525"/>
                      <a:pt x="51435" y="25717"/>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1" name="Google Shape;301;p38"/>
              <p:cNvSpPr/>
              <p:nvPr/>
            </p:nvSpPr>
            <p:spPr>
              <a:xfrm rot="-4845233">
                <a:off x="9169632" y="4472971"/>
                <a:ext cx="78429" cy="78429"/>
              </a:xfrm>
              <a:custGeom>
                <a:rect b="b" l="l" r="r" t="t"/>
                <a:pathLst>
                  <a:path extrusionOk="0" h="40005" w="40005">
                    <a:moveTo>
                      <a:pt x="40006" y="20003"/>
                    </a:moveTo>
                    <a:cubicBezTo>
                      <a:pt x="40006" y="31050"/>
                      <a:pt x="31050" y="40006"/>
                      <a:pt x="20003" y="40006"/>
                    </a:cubicBezTo>
                    <a:cubicBezTo>
                      <a:pt x="8956" y="40006"/>
                      <a:pt x="0" y="31050"/>
                      <a:pt x="0" y="20003"/>
                    </a:cubicBezTo>
                    <a:cubicBezTo>
                      <a:pt x="0" y="8956"/>
                      <a:pt x="8956" y="0"/>
                      <a:pt x="20003" y="0"/>
                    </a:cubicBezTo>
                    <a:cubicBezTo>
                      <a:pt x="31050" y="0"/>
                      <a:pt x="40006" y="8956"/>
                      <a:pt x="40006" y="20003"/>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02" name="Google Shape;302;p38"/>
              <p:cNvGrpSpPr/>
              <p:nvPr/>
            </p:nvGrpSpPr>
            <p:grpSpPr>
              <a:xfrm>
                <a:off x="6994919" y="3635570"/>
                <a:ext cx="867331" cy="391914"/>
                <a:chOff x="6554247" y="3148964"/>
                <a:chExt cx="442245" cy="199834"/>
              </a:xfrm>
            </p:grpSpPr>
            <p:sp>
              <p:nvSpPr>
                <p:cNvPr id="303" name="Google Shape;303;p38"/>
                <p:cNvSpPr/>
                <p:nvPr/>
              </p:nvSpPr>
              <p:spPr>
                <a:xfrm>
                  <a:off x="6554247" y="3148964"/>
                  <a:ext cx="442245" cy="199834"/>
                </a:xfrm>
                <a:custGeom>
                  <a:rect b="b" l="l" r="r" t="t"/>
                  <a:pathLst>
                    <a:path extrusionOk="0" h="199834" w="442245">
                      <a:moveTo>
                        <a:pt x="364426" y="199835"/>
                      </a:moveTo>
                      <a:lnTo>
                        <a:pt x="77819" y="199835"/>
                      </a:lnTo>
                      <a:cubicBezTo>
                        <a:pt x="34862" y="199835"/>
                        <a:pt x="0" y="164973"/>
                        <a:pt x="0" y="122015"/>
                      </a:cubicBezTo>
                      <a:lnTo>
                        <a:pt x="0" y="77819"/>
                      </a:lnTo>
                      <a:cubicBezTo>
                        <a:pt x="0" y="34862"/>
                        <a:pt x="34862" y="0"/>
                        <a:pt x="77819" y="0"/>
                      </a:cubicBezTo>
                      <a:lnTo>
                        <a:pt x="364426" y="0"/>
                      </a:lnTo>
                      <a:cubicBezTo>
                        <a:pt x="407384" y="0"/>
                        <a:pt x="442246" y="34862"/>
                        <a:pt x="442246" y="77819"/>
                      </a:cubicBezTo>
                      <a:lnTo>
                        <a:pt x="442246" y="122015"/>
                      </a:lnTo>
                      <a:cubicBezTo>
                        <a:pt x="442246" y="164973"/>
                        <a:pt x="407480" y="199835"/>
                        <a:pt x="364426" y="199835"/>
                      </a:cubicBez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4" name="Google Shape;304;p38"/>
                <p:cNvSpPr/>
                <p:nvPr/>
              </p:nvSpPr>
              <p:spPr>
                <a:xfrm>
                  <a:off x="6566344" y="3201447"/>
                  <a:ext cx="418052" cy="138017"/>
                </a:xfrm>
                <a:custGeom>
                  <a:rect b="b" l="l" r="r" t="t"/>
                  <a:pathLst>
                    <a:path extrusionOk="0" h="138017" w="418052">
                      <a:moveTo>
                        <a:pt x="355187" y="138017"/>
                      </a:moveTo>
                      <a:lnTo>
                        <a:pt x="62865" y="138017"/>
                      </a:lnTo>
                      <a:cubicBezTo>
                        <a:pt x="28194" y="138017"/>
                        <a:pt x="0" y="109919"/>
                        <a:pt x="0" y="75152"/>
                      </a:cubicBezTo>
                      <a:lnTo>
                        <a:pt x="0" y="62865"/>
                      </a:lnTo>
                      <a:cubicBezTo>
                        <a:pt x="0" y="28194"/>
                        <a:pt x="28099" y="0"/>
                        <a:pt x="62865" y="0"/>
                      </a:cubicBezTo>
                      <a:lnTo>
                        <a:pt x="355187" y="0"/>
                      </a:lnTo>
                      <a:cubicBezTo>
                        <a:pt x="389858" y="0"/>
                        <a:pt x="418052" y="28099"/>
                        <a:pt x="418052" y="62865"/>
                      </a:cubicBezTo>
                      <a:lnTo>
                        <a:pt x="418052" y="75152"/>
                      </a:lnTo>
                      <a:cubicBezTo>
                        <a:pt x="418052" y="109823"/>
                        <a:pt x="389954" y="138017"/>
                        <a:pt x="355187" y="138017"/>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05" name="Google Shape;305;p38"/>
                <p:cNvGrpSpPr/>
                <p:nvPr/>
              </p:nvGrpSpPr>
              <p:grpSpPr>
                <a:xfrm>
                  <a:off x="6572535" y="3163633"/>
                  <a:ext cx="80295" cy="15620"/>
                  <a:chOff x="6572535" y="3163633"/>
                  <a:chExt cx="80295" cy="15620"/>
                </a:xfrm>
              </p:grpSpPr>
              <p:sp>
                <p:nvSpPr>
                  <p:cNvPr id="306" name="Google Shape;306;p38"/>
                  <p:cNvSpPr/>
                  <p:nvPr/>
                </p:nvSpPr>
                <p:spPr>
                  <a:xfrm>
                    <a:off x="6572535" y="3163633"/>
                    <a:ext cx="17335" cy="15620"/>
                  </a:xfrm>
                  <a:custGeom>
                    <a:rect b="b" l="l" r="r" t="t"/>
                    <a:pathLst>
                      <a:path extrusionOk="0" h="15620" w="17335">
                        <a:moveTo>
                          <a:pt x="9525" y="15621"/>
                        </a:moveTo>
                        <a:lnTo>
                          <a:pt x="7811" y="15621"/>
                        </a:lnTo>
                        <a:cubicBezTo>
                          <a:pt x="3524" y="15621"/>
                          <a:pt x="0" y="12097"/>
                          <a:pt x="0" y="7810"/>
                        </a:cubicBezTo>
                        <a:lnTo>
                          <a:pt x="0" y="7810"/>
                        </a:lnTo>
                        <a:cubicBezTo>
                          <a:pt x="0" y="3524"/>
                          <a:pt x="3524" y="0"/>
                          <a:pt x="7811" y="0"/>
                        </a:cubicBezTo>
                        <a:lnTo>
                          <a:pt x="9525" y="0"/>
                        </a:lnTo>
                        <a:cubicBezTo>
                          <a:pt x="13811" y="0"/>
                          <a:pt x="17336" y="3524"/>
                          <a:pt x="17336" y="7810"/>
                        </a:cubicBezTo>
                        <a:lnTo>
                          <a:pt x="17336" y="7810"/>
                        </a:lnTo>
                        <a:cubicBezTo>
                          <a:pt x="17336" y="12097"/>
                          <a:pt x="13811" y="15621"/>
                          <a:pt x="9525" y="15621"/>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7" name="Google Shape;307;p38"/>
                  <p:cNvSpPr/>
                  <p:nvPr/>
                </p:nvSpPr>
                <p:spPr>
                  <a:xfrm>
                    <a:off x="6603967" y="3163633"/>
                    <a:ext cx="17335" cy="15620"/>
                  </a:xfrm>
                  <a:custGeom>
                    <a:rect b="b" l="l" r="r" t="t"/>
                    <a:pathLst>
                      <a:path extrusionOk="0" h="15620" w="17335">
                        <a:moveTo>
                          <a:pt x="9525" y="15621"/>
                        </a:moveTo>
                        <a:lnTo>
                          <a:pt x="7810" y="15621"/>
                        </a:lnTo>
                        <a:cubicBezTo>
                          <a:pt x="3524" y="15621"/>
                          <a:pt x="0" y="12097"/>
                          <a:pt x="0" y="7810"/>
                        </a:cubicBezTo>
                        <a:lnTo>
                          <a:pt x="0" y="7810"/>
                        </a:lnTo>
                        <a:cubicBezTo>
                          <a:pt x="0" y="3524"/>
                          <a:pt x="3524" y="0"/>
                          <a:pt x="7810" y="0"/>
                        </a:cubicBezTo>
                        <a:lnTo>
                          <a:pt x="9525" y="0"/>
                        </a:lnTo>
                        <a:cubicBezTo>
                          <a:pt x="13811" y="0"/>
                          <a:pt x="17335" y="3524"/>
                          <a:pt x="17335" y="7810"/>
                        </a:cubicBezTo>
                        <a:lnTo>
                          <a:pt x="17335" y="7810"/>
                        </a:lnTo>
                        <a:cubicBezTo>
                          <a:pt x="17335" y="12097"/>
                          <a:pt x="13906" y="15621"/>
                          <a:pt x="9525" y="15621"/>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 name="Google Shape;308;p38"/>
                  <p:cNvSpPr/>
                  <p:nvPr/>
                </p:nvSpPr>
                <p:spPr>
                  <a:xfrm>
                    <a:off x="6635495" y="3163633"/>
                    <a:ext cx="17335" cy="15620"/>
                  </a:xfrm>
                  <a:custGeom>
                    <a:rect b="b" l="l" r="r" t="t"/>
                    <a:pathLst>
                      <a:path extrusionOk="0" h="15620" w="17335">
                        <a:moveTo>
                          <a:pt x="9525" y="15621"/>
                        </a:moveTo>
                        <a:lnTo>
                          <a:pt x="7811" y="15621"/>
                        </a:lnTo>
                        <a:cubicBezTo>
                          <a:pt x="3524" y="15621"/>
                          <a:pt x="0" y="12097"/>
                          <a:pt x="0" y="7810"/>
                        </a:cubicBezTo>
                        <a:lnTo>
                          <a:pt x="0" y="7810"/>
                        </a:lnTo>
                        <a:cubicBezTo>
                          <a:pt x="0" y="3524"/>
                          <a:pt x="3524" y="0"/>
                          <a:pt x="7811" y="0"/>
                        </a:cubicBezTo>
                        <a:lnTo>
                          <a:pt x="9525" y="0"/>
                        </a:lnTo>
                        <a:cubicBezTo>
                          <a:pt x="13811" y="0"/>
                          <a:pt x="17336" y="3524"/>
                          <a:pt x="17336" y="7810"/>
                        </a:cubicBezTo>
                        <a:lnTo>
                          <a:pt x="17336" y="7810"/>
                        </a:lnTo>
                        <a:cubicBezTo>
                          <a:pt x="17336" y="12097"/>
                          <a:pt x="13811" y="15621"/>
                          <a:pt x="9525" y="15621"/>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09" name="Google Shape;309;p38"/>
                <p:cNvSpPr/>
                <p:nvPr/>
              </p:nvSpPr>
              <p:spPr>
                <a:xfrm>
                  <a:off x="6739699" y="3218592"/>
                  <a:ext cx="234314" cy="13144"/>
                </a:xfrm>
                <a:custGeom>
                  <a:rect b="b" l="l" r="r" t="t"/>
                  <a:pathLst>
                    <a:path extrusionOk="0" h="13144" w="234314">
                      <a:moveTo>
                        <a:pt x="227743" y="13144"/>
                      </a:moveTo>
                      <a:lnTo>
                        <a:pt x="6572" y="13144"/>
                      </a:lnTo>
                      <a:cubicBezTo>
                        <a:pt x="2953" y="13144"/>
                        <a:pt x="0" y="10192"/>
                        <a:pt x="0" y="6572"/>
                      </a:cubicBezTo>
                      <a:cubicBezTo>
                        <a:pt x="0" y="2953"/>
                        <a:pt x="2953" y="0"/>
                        <a:pt x="6572" y="0"/>
                      </a:cubicBezTo>
                      <a:lnTo>
                        <a:pt x="227743" y="0"/>
                      </a:lnTo>
                      <a:cubicBezTo>
                        <a:pt x="231362" y="0"/>
                        <a:pt x="234315" y="2953"/>
                        <a:pt x="234315" y="6572"/>
                      </a:cubicBezTo>
                      <a:cubicBezTo>
                        <a:pt x="234315" y="10096"/>
                        <a:pt x="231362" y="13144"/>
                        <a:pt x="227743" y="13144"/>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0" name="Google Shape;310;p38"/>
                <p:cNvSpPr/>
                <p:nvPr/>
              </p:nvSpPr>
              <p:spPr>
                <a:xfrm>
                  <a:off x="6573392" y="3320605"/>
                  <a:ext cx="234315" cy="13144"/>
                </a:xfrm>
                <a:custGeom>
                  <a:rect b="b" l="l" r="r" t="t"/>
                  <a:pathLst>
                    <a:path extrusionOk="0" h="13144" w="234315">
                      <a:moveTo>
                        <a:pt x="227743" y="13144"/>
                      </a:moveTo>
                      <a:lnTo>
                        <a:pt x="6572" y="13144"/>
                      </a:lnTo>
                      <a:cubicBezTo>
                        <a:pt x="2953" y="13144"/>
                        <a:pt x="0" y="10192"/>
                        <a:pt x="0" y="6572"/>
                      </a:cubicBezTo>
                      <a:cubicBezTo>
                        <a:pt x="0" y="2953"/>
                        <a:pt x="2953" y="0"/>
                        <a:pt x="6572" y="0"/>
                      </a:cubicBezTo>
                      <a:lnTo>
                        <a:pt x="227743" y="0"/>
                      </a:lnTo>
                      <a:cubicBezTo>
                        <a:pt x="231362" y="0"/>
                        <a:pt x="234315" y="2953"/>
                        <a:pt x="234315" y="6572"/>
                      </a:cubicBezTo>
                      <a:cubicBezTo>
                        <a:pt x="234315" y="10192"/>
                        <a:pt x="231362" y="13144"/>
                        <a:pt x="227743" y="13144"/>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1" name="Google Shape;311;p38"/>
                <p:cNvSpPr/>
                <p:nvPr/>
              </p:nvSpPr>
              <p:spPr>
                <a:xfrm>
                  <a:off x="6816756" y="3320605"/>
                  <a:ext cx="27336" cy="13144"/>
                </a:xfrm>
                <a:custGeom>
                  <a:rect b="b" l="l" r="r" t="t"/>
                  <a:pathLst>
                    <a:path extrusionOk="0" h="13144" w="27336">
                      <a:moveTo>
                        <a:pt x="20764" y="13144"/>
                      </a:moveTo>
                      <a:lnTo>
                        <a:pt x="6572" y="13144"/>
                      </a:lnTo>
                      <a:cubicBezTo>
                        <a:pt x="2953" y="13144"/>
                        <a:pt x="0" y="10192"/>
                        <a:pt x="0" y="6572"/>
                      </a:cubicBezTo>
                      <a:lnTo>
                        <a:pt x="0" y="6572"/>
                      </a:lnTo>
                      <a:cubicBezTo>
                        <a:pt x="0" y="2953"/>
                        <a:pt x="2953" y="0"/>
                        <a:pt x="6572" y="0"/>
                      </a:cubicBezTo>
                      <a:lnTo>
                        <a:pt x="20764" y="0"/>
                      </a:lnTo>
                      <a:cubicBezTo>
                        <a:pt x="24384" y="0"/>
                        <a:pt x="27337" y="2953"/>
                        <a:pt x="27337" y="6572"/>
                      </a:cubicBezTo>
                      <a:lnTo>
                        <a:pt x="27337" y="6572"/>
                      </a:lnTo>
                      <a:cubicBezTo>
                        <a:pt x="27337" y="10192"/>
                        <a:pt x="24384" y="13144"/>
                        <a:pt x="20764" y="13144"/>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 name="Google Shape;312;p38"/>
                <p:cNvSpPr/>
                <p:nvPr/>
              </p:nvSpPr>
              <p:spPr>
                <a:xfrm>
                  <a:off x="6851236" y="3320605"/>
                  <a:ext cx="27336" cy="13144"/>
                </a:xfrm>
                <a:custGeom>
                  <a:rect b="b" l="l" r="r" t="t"/>
                  <a:pathLst>
                    <a:path extrusionOk="0" h="13144" w="27336">
                      <a:moveTo>
                        <a:pt x="20764" y="13144"/>
                      </a:moveTo>
                      <a:lnTo>
                        <a:pt x="6572" y="13144"/>
                      </a:lnTo>
                      <a:cubicBezTo>
                        <a:pt x="2953" y="13144"/>
                        <a:pt x="0" y="10192"/>
                        <a:pt x="0" y="6572"/>
                      </a:cubicBezTo>
                      <a:lnTo>
                        <a:pt x="0" y="6572"/>
                      </a:lnTo>
                      <a:cubicBezTo>
                        <a:pt x="0" y="2953"/>
                        <a:pt x="2953" y="0"/>
                        <a:pt x="6572" y="0"/>
                      </a:cubicBezTo>
                      <a:lnTo>
                        <a:pt x="20764" y="0"/>
                      </a:lnTo>
                      <a:cubicBezTo>
                        <a:pt x="24384" y="0"/>
                        <a:pt x="27337" y="2953"/>
                        <a:pt x="27337" y="6572"/>
                      </a:cubicBezTo>
                      <a:lnTo>
                        <a:pt x="27337" y="6572"/>
                      </a:lnTo>
                      <a:cubicBezTo>
                        <a:pt x="27337" y="10192"/>
                        <a:pt x="24384" y="13144"/>
                        <a:pt x="20764" y="13144"/>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3" name="Google Shape;313;p38"/>
                <p:cNvSpPr/>
                <p:nvPr/>
              </p:nvSpPr>
              <p:spPr>
                <a:xfrm>
                  <a:off x="6598824" y="3251549"/>
                  <a:ext cx="375189" cy="8953"/>
                </a:xfrm>
                <a:custGeom>
                  <a:rect b="b" l="l" r="r" t="t"/>
                  <a:pathLst>
                    <a:path extrusionOk="0" h="8953" w="375189">
                      <a:moveTo>
                        <a:pt x="370713" y="8953"/>
                      </a:moveTo>
                      <a:lnTo>
                        <a:pt x="4477" y="8953"/>
                      </a:lnTo>
                      <a:cubicBezTo>
                        <a:pt x="2000" y="8953"/>
                        <a:pt x="0" y="6953"/>
                        <a:pt x="0" y="4477"/>
                      </a:cubicBezTo>
                      <a:cubicBezTo>
                        <a:pt x="0" y="2000"/>
                        <a:pt x="2000" y="0"/>
                        <a:pt x="4477" y="0"/>
                      </a:cubicBezTo>
                      <a:lnTo>
                        <a:pt x="370713" y="0"/>
                      </a:lnTo>
                      <a:cubicBezTo>
                        <a:pt x="373190" y="0"/>
                        <a:pt x="375190" y="2000"/>
                        <a:pt x="375190" y="4477"/>
                      </a:cubicBezTo>
                      <a:cubicBezTo>
                        <a:pt x="375190" y="6953"/>
                        <a:pt x="373190" y="8953"/>
                        <a:pt x="370713" y="8953"/>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4" name="Google Shape;314;p38"/>
                <p:cNvSpPr/>
                <p:nvPr/>
              </p:nvSpPr>
              <p:spPr>
                <a:xfrm>
                  <a:off x="6598824" y="3270980"/>
                  <a:ext cx="375189" cy="8953"/>
                </a:xfrm>
                <a:custGeom>
                  <a:rect b="b" l="l" r="r" t="t"/>
                  <a:pathLst>
                    <a:path extrusionOk="0" h="8953" w="375189">
                      <a:moveTo>
                        <a:pt x="370713" y="8953"/>
                      </a:moveTo>
                      <a:lnTo>
                        <a:pt x="4477" y="8953"/>
                      </a:lnTo>
                      <a:cubicBezTo>
                        <a:pt x="2000" y="8953"/>
                        <a:pt x="0" y="6953"/>
                        <a:pt x="0" y="4477"/>
                      </a:cubicBezTo>
                      <a:cubicBezTo>
                        <a:pt x="0" y="2000"/>
                        <a:pt x="2000" y="0"/>
                        <a:pt x="4477" y="0"/>
                      </a:cubicBezTo>
                      <a:lnTo>
                        <a:pt x="370713" y="0"/>
                      </a:lnTo>
                      <a:cubicBezTo>
                        <a:pt x="373190" y="0"/>
                        <a:pt x="375190" y="2000"/>
                        <a:pt x="375190" y="4477"/>
                      </a:cubicBezTo>
                      <a:cubicBezTo>
                        <a:pt x="375190" y="6953"/>
                        <a:pt x="373190" y="8953"/>
                        <a:pt x="370713" y="8953"/>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15" name="Google Shape;315;p38"/>
              <p:cNvSpPr/>
              <p:nvPr/>
            </p:nvSpPr>
            <p:spPr>
              <a:xfrm rot="-4603560">
                <a:off x="2605372" y="3526062"/>
                <a:ext cx="198989" cy="198989"/>
              </a:xfrm>
              <a:custGeom>
                <a:rect b="b" l="l" r="r" t="t"/>
                <a:pathLst>
                  <a:path extrusionOk="0" h="101532" w="101532">
                    <a:moveTo>
                      <a:pt x="101533" y="50766"/>
                    </a:moveTo>
                    <a:cubicBezTo>
                      <a:pt x="101533" y="78804"/>
                      <a:pt x="78804" y="101533"/>
                      <a:pt x="50766" y="101533"/>
                    </a:cubicBezTo>
                    <a:cubicBezTo>
                      <a:pt x="22729" y="101533"/>
                      <a:pt x="0" y="78804"/>
                      <a:pt x="0" y="50766"/>
                    </a:cubicBezTo>
                    <a:cubicBezTo>
                      <a:pt x="0" y="22729"/>
                      <a:pt x="22729" y="0"/>
                      <a:pt x="50766" y="0"/>
                    </a:cubicBezTo>
                    <a:cubicBezTo>
                      <a:pt x="78804" y="0"/>
                      <a:pt x="101533" y="22729"/>
                      <a:pt x="101533" y="50766"/>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6" name="Google Shape;316;p38"/>
              <p:cNvSpPr/>
              <p:nvPr/>
            </p:nvSpPr>
            <p:spPr>
              <a:xfrm>
                <a:off x="3365715" y="3892305"/>
                <a:ext cx="741905" cy="26509"/>
              </a:xfrm>
              <a:custGeom>
                <a:rect b="b" l="l" r="r" t="t"/>
                <a:pathLst>
                  <a:path extrusionOk="0" h="13525" w="378523">
                    <a:moveTo>
                      <a:pt x="371761" y="13525"/>
                    </a:moveTo>
                    <a:lnTo>
                      <a:pt x="6763" y="13525"/>
                    </a:lnTo>
                    <a:cubicBezTo>
                      <a:pt x="3048" y="13525"/>
                      <a:pt x="0" y="10477"/>
                      <a:pt x="0" y="6763"/>
                    </a:cubicBezTo>
                    <a:cubicBezTo>
                      <a:pt x="0" y="3048"/>
                      <a:pt x="3048" y="0"/>
                      <a:pt x="6763" y="0"/>
                    </a:cubicBezTo>
                    <a:lnTo>
                      <a:pt x="371761" y="0"/>
                    </a:lnTo>
                    <a:cubicBezTo>
                      <a:pt x="375476" y="0"/>
                      <a:pt x="378524" y="3048"/>
                      <a:pt x="378524" y="6763"/>
                    </a:cubicBezTo>
                    <a:cubicBezTo>
                      <a:pt x="378524" y="10477"/>
                      <a:pt x="375476" y="13525"/>
                      <a:pt x="371761" y="13525"/>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7" name="Google Shape;317;p38"/>
              <p:cNvSpPr/>
              <p:nvPr/>
            </p:nvSpPr>
            <p:spPr>
              <a:xfrm>
                <a:off x="3365715" y="3958806"/>
                <a:ext cx="741905" cy="26509"/>
              </a:xfrm>
              <a:custGeom>
                <a:rect b="b" l="l" r="r" t="t"/>
                <a:pathLst>
                  <a:path extrusionOk="0" h="13525" w="378523">
                    <a:moveTo>
                      <a:pt x="371761" y="13525"/>
                    </a:moveTo>
                    <a:lnTo>
                      <a:pt x="6763" y="13525"/>
                    </a:lnTo>
                    <a:cubicBezTo>
                      <a:pt x="3048" y="13525"/>
                      <a:pt x="0" y="10477"/>
                      <a:pt x="0" y="6763"/>
                    </a:cubicBezTo>
                    <a:cubicBezTo>
                      <a:pt x="0" y="3048"/>
                      <a:pt x="3048" y="0"/>
                      <a:pt x="6763" y="0"/>
                    </a:cubicBezTo>
                    <a:lnTo>
                      <a:pt x="371761" y="0"/>
                    </a:lnTo>
                    <a:cubicBezTo>
                      <a:pt x="375476" y="0"/>
                      <a:pt x="378524" y="3048"/>
                      <a:pt x="378524" y="6763"/>
                    </a:cubicBezTo>
                    <a:cubicBezTo>
                      <a:pt x="378524" y="10382"/>
                      <a:pt x="375476" y="13525"/>
                      <a:pt x="371761" y="13525"/>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18" name="Google Shape;318;p38"/>
              <p:cNvGrpSpPr/>
              <p:nvPr/>
            </p:nvGrpSpPr>
            <p:grpSpPr>
              <a:xfrm>
                <a:off x="5790595" y="4390068"/>
                <a:ext cx="995852" cy="976425"/>
                <a:chOff x="5940170" y="3533679"/>
                <a:chExt cx="507777" cy="497871"/>
              </a:xfrm>
            </p:grpSpPr>
            <p:sp>
              <p:nvSpPr>
                <p:cNvPr id="319" name="Google Shape;319;p38"/>
                <p:cNvSpPr/>
                <p:nvPr/>
              </p:nvSpPr>
              <p:spPr>
                <a:xfrm>
                  <a:off x="5940170" y="3533679"/>
                  <a:ext cx="507777" cy="497871"/>
                </a:xfrm>
                <a:custGeom>
                  <a:rect b="b" l="l" r="r" t="t"/>
                  <a:pathLst>
                    <a:path extrusionOk="0" h="497871" w="507777">
                      <a:moveTo>
                        <a:pt x="506159" y="277463"/>
                      </a:moveTo>
                      <a:cubicBezTo>
                        <a:pt x="507206" y="268129"/>
                        <a:pt x="507778" y="258604"/>
                        <a:pt x="507778" y="248984"/>
                      </a:cubicBezTo>
                      <a:cubicBezTo>
                        <a:pt x="507778" y="243935"/>
                        <a:pt x="507587" y="238887"/>
                        <a:pt x="507301" y="233839"/>
                      </a:cubicBezTo>
                      <a:lnTo>
                        <a:pt x="460153" y="218599"/>
                      </a:lnTo>
                      <a:cubicBezTo>
                        <a:pt x="457295" y="198692"/>
                        <a:pt x="451580" y="179737"/>
                        <a:pt x="443484" y="162115"/>
                      </a:cubicBezTo>
                      <a:lnTo>
                        <a:pt x="474726" y="123635"/>
                      </a:lnTo>
                      <a:cubicBezTo>
                        <a:pt x="467487" y="110966"/>
                        <a:pt x="459200" y="98870"/>
                        <a:pt x="449961" y="87630"/>
                      </a:cubicBezTo>
                      <a:lnTo>
                        <a:pt x="402812" y="102965"/>
                      </a:lnTo>
                      <a:cubicBezTo>
                        <a:pt x="389096" y="88964"/>
                        <a:pt x="373380" y="76867"/>
                        <a:pt x="356140" y="67151"/>
                      </a:cubicBezTo>
                      <a:lnTo>
                        <a:pt x="358807" y="17621"/>
                      </a:lnTo>
                      <a:cubicBezTo>
                        <a:pt x="345662" y="11621"/>
                        <a:pt x="331946" y="6763"/>
                        <a:pt x="317659" y="3048"/>
                      </a:cubicBezTo>
                      <a:lnTo>
                        <a:pt x="288608" y="43244"/>
                      </a:lnTo>
                      <a:cubicBezTo>
                        <a:pt x="277273" y="41339"/>
                        <a:pt x="265652" y="40291"/>
                        <a:pt x="253746" y="40291"/>
                      </a:cubicBezTo>
                      <a:cubicBezTo>
                        <a:pt x="245650" y="40291"/>
                        <a:pt x="237649" y="40767"/>
                        <a:pt x="229838" y="41624"/>
                      </a:cubicBezTo>
                      <a:lnTo>
                        <a:pt x="202883" y="0"/>
                      </a:lnTo>
                      <a:cubicBezTo>
                        <a:pt x="188404" y="2953"/>
                        <a:pt x="174498" y="7144"/>
                        <a:pt x="161068" y="12383"/>
                      </a:cubicBezTo>
                      <a:lnTo>
                        <a:pt x="161163" y="62008"/>
                      </a:lnTo>
                      <a:cubicBezTo>
                        <a:pt x="143446" y="70866"/>
                        <a:pt x="127159" y="82106"/>
                        <a:pt x="112681" y="95345"/>
                      </a:cubicBezTo>
                      <a:lnTo>
                        <a:pt x="66484" y="77533"/>
                      </a:lnTo>
                      <a:cubicBezTo>
                        <a:pt x="56674" y="88297"/>
                        <a:pt x="47720" y="99822"/>
                        <a:pt x="39910" y="112109"/>
                      </a:cubicBezTo>
                      <a:lnTo>
                        <a:pt x="69056" y="152114"/>
                      </a:lnTo>
                      <a:cubicBezTo>
                        <a:pt x="60008" y="169355"/>
                        <a:pt x="53340" y="187928"/>
                        <a:pt x="49435" y="207645"/>
                      </a:cubicBezTo>
                      <a:lnTo>
                        <a:pt x="1619" y="220409"/>
                      </a:lnTo>
                      <a:cubicBezTo>
                        <a:pt x="571" y="229743"/>
                        <a:pt x="0" y="239268"/>
                        <a:pt x="0" y="248888"/>
                      </a:cubicBezTo>
                      <a:cubicBezTo>
                        <a:pt x="0" y="253936"/>
                        <a:pt x="191" y="258985"/>
                        <a:pt x="476" y="264033"/>
                      </a:cubicBezTo>
                      <a:lnTo>
                        <a:pt x="47625" y="279273"/>
                      </a:lnTo>
                      <a:cubicBezTo>
                        <a:pt x="50483" y="299180"/>
                        <a:pt x="56197" y="318135"/>
                        <a:pt x="64294" y="335756"/>
                      </a:cubicBezTo>
                      <a:lnTo>
                        <a:pt x="33052" y="374237"/>
                      </a:lnTo>
                      <a:cubicBezTo>
                        <a:pt x="40291" y="386906"/>
                        <a:pt x="48578" y="399002"/>
                        <a:pt x="57817" y="410242"/>
                      </a:cubicBezTo>
                      <a:lnTo>
                        <a:pt x="104966" y="394907"/>
                      </a:lnTo>
                      <a:cubicBezTo>
                        <a:pt x="118682" y="408908"/>
                        <a:pt x="134398" y="421005"/>
                        <a:pt x="151638" y="430721"/>
                      </a:cubicBezTo>
                      <a:lnTo>
                        <a:pt x="148971" y="480251"/>
                      </a:lnTo>
                      <a:cubicBezTo>
                        <a:pt x="162116" y="486251"/>
                        <a:pt x="175832" y="491109"/>
                        <a:pt x="190119" y="494824"/>
                      </a:cubicBezTo>
                      <a:lnTo>
                        <a:pt x="219170" y="454628"/>
                      </a:lnTo>
                      <a:cubicBezTo>
                        <a:pt x="230505" y="456533"/>
                        <a:pt x="242125" y="457581"/>
                        <a:pt x="254032" y="457581"/>
                      </a:cubicBezTo>
                      <a:cubicBezTo>
                        <a:pt x="262128" y="457581"/>
                        <a:pt x="270129" y="457105"/>
                        <a:pt x="277940" y="456248"/>
                      </a:cubicBezTo>
                      <a:lnTo>
                        <a:pt x="304895" y="497872"/>
                      </a:lnTo>
                      <a:cubicBezTo>
                        <a:pt x="319373" y="494919"/>
                        <a:pt x="333280" y="490728"/>
                        <a:pt x="346710" y="485489"/>
                      </a:cubicBezTo>
                      <a:lnTo>
                        <a:pt x="346615" y="435864"/>
                      </a:lnTo>
                      <a:cubicBezTo>
                        <a:pt x="364331" y="427006"/>
                        <a:pt x="380619" y="415766"/>
                        <a:pt x="395097" y="402527"/>
                      </a:cubicBezTo>
                      <a:lnTo>
                        <a:pt x="441293" y="420338"/>
                      </a:lnTo>
                      <a:cubicBezTo>
                        <a:pt x="451104" y="409575"/>
                        <a:pt x="460058" y="398050"/>
                        <a:pt x="467868" y="385763"/>
                      </a:cubicBezTo>
                      <a:lnTo>
                        <a:pt x="438721" y="345757"/>
                      </a:lnTo>
                      <a:cubicBezTo>
                        <a:pt x="447770" y="328517"/>
                        <a:pt x="454438" y="309944"/>
                        <a:pt x="458343" y="290227"/>
                      </a:cubicBezTo>
                      <a:lnTo>
                        <a:pt x="506159" y="277463"/>
                      </a:lnTo>
                      <a:close/>
                      <a:moveTo>
                        <a:pt x="253746" y="348520"/>
                      </a:moveTo>
                      <a:cubicBezTo>
                        <a:pt x="198692" y="348520"/>
                        <a:pt x="154115" y="303943"/>
                        <a:pt x="154115" y="248888"/>
                      </a:cubicBezTo>
                      <a:cubicBezTo>
                        <a:pt x="154115" y="193834"/>
                        <a:pt x="198692" y="149257"/>
                        <a:pt x="253746" y="149257"/>
                      </a:cubicBezTo>
                      <a:cubicBezTo>
                        <a:pt x="308800" y="149257"/>
                        <a:pt x="353378" y="193834"/>
                        <a:pt x="353378" y="248888"/>
                      </a:cubicBezTo>
                      <a:cubicBezTo>
                        <a:pt x="353378" y="303943"/>
                        <a:pt x="308800" y="348520"/>
                        <a:pt x="253746" y="348520"/>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0" name="Google Shape;320;p38"/>
                <p:cNvSpPr/>
                <p:nvPr/>
              </p:nvSpPr>
              <p:spPr>
                <a:xfrm>
                  <a:off x="6324649" y="3721502"/>
                  <a:ext cx="49860" cy="176127"/>
                </a:xfrm>
                <a:custGeom>
                  <a:rect b="b" l="l" r="r" t="t"/>
                  <a:pathLst>
                    <a:path extrusionOk="0" h="176127" w="49860">
                      <a:moveTo>
                        <a:pt x="5093" y="176127"/>
                      </a:moveTo>
                      <a:cubicBezTo>
                        <a:pt x="3950" y="176127"/>
                        <a:pt x="2807" y="175746"/>
                        <a:pt x="1855" y="174984"/>
                      </a:cubicBezTo>
                      <a:cubicBezTo>
                        <a:pt x="-336" y="173174"/>
                        <a:pt x="-622" y="169936"/>
                        <a:pt x="1188" y="167745"/>
                      </a:cubicBezTo>
                      <a:cubicBezTo>
                        <a:pt x="26048" y="137932"/>
                        <a:pt x="39669" y="100022"/>
                        <a:pt x="39669" y="61160"/>
                      </a:cubicBezTo>
                      <a:cubicBezTo>
                        <a:pt x="39669" y="42491"/>
                        <a:pt x="36621" y="24203"/>
                        <a:pt x="30620" y="6773"/>
                      </a:cubicBezTo>
                      <a:cubicBezTo>
                        <a:pt x="29668" y="4106"/>
                        <a:pt x="31097" y="1153"/>
                        <a:pt x="33764" y="296"/>
                      </a:cubicBezTo>
                      <a:cubicBezTo>
                        <a:pt x="36431" y="-657"/>
                        <a:pt x="39383" y="772"/>
                        <a:pt x="40240" y="3439"/>
                      </a:cubicBezTo>
                      <a:cubicBezTo>
                        <a:pt x="46622" y="21917"/>
                        <a:pt x="49861" y="41348"/>
                        <a:pt x="49861" y="61160"/>
                      </a:cubicBezTo>
                      <a:cubicBezTo>
                        <a:pt x="49861" y="102404"/>
                        <a:pt x="35383" y="142599"/>
                        <a:pt x="8998" y="174317"/>
                      </a:cubicBezTo>
                      <a:cubicBezTo>
                        <a:pt x="8046" y="175460"/>
                        <a:pt x="6617" y="176127"/>
                        <a:pt x="5093" y="176127"/>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1" name="Google Shape;321;p38"/>
                <p:cNvSpPr/>
                <p:nvPr/>
              </p:nvSpPr>
              <p:spPr>
                <a:xfrm>
                  <a:off x="6251045" y="3615764"/>
                  <a:ext cx="69472" cy="46788"/>
                </a:xfrm>
                <a:custGeom>
                  <a:rect b="b" l="l" r="r" t="t"/>
                  <a:pathLst>
                    <a:path extrusionOk="0" h="46788" w="69472">
                      <a:moveTo>
                        <a:pt x="64315" y="46789"/>
                      </a:moveTo>
                      <a:cubicBezTo>
                        <a:pt x="63077" y="46789"/>
                        <a:pt x="61743" y="46313"/>
                        <a:pt x="60791" y="45360"/>
                      </a:cubicBezTo>
                      <a:cubicBezTo>
                        <a:pt x="44122" y="29644"/>
                        <a:pt x="24786" y="17738"/>
                        <a:pt x="3355" y="9927"/>
                      </a:cubicBezTo>
                      <a:cubicBezTo>
                        <a:pt x="688" y="8975"/>
                        <a:pt x="-646" y="6022"/>
                        <a:pt x="307" y="3355"/>
                      </a:cubicBezTo>
                      <a:cubicBezTo>
                        <a:pt x="1259" y="688"/>
                        <a:pt x="4212" y="-646"/>
                        <a:pt x="6879" y="307"/>
                      </a:cubicBezTo>
                      <a:cubicBezTo>
                        <a:pt x="29644" y="8594"/>
                        <a:pt x="50123" y="21167"/>
                        <a:pt x="67839" y="37835"/>
                      </a:cubicBezTo>
                      <a:cubicBezTo>
                        <a:pt x="69935" y="39740"/>
                        <a:pt x="70030" y="42979"/>
                        <a:pt x="68030" y="45074"/>
                      </a:cubicBezTo>
                      <a:cubicBezTo>
                        <a:pt x="67077" y="46217"/>
                        <a:pt x="65648" y="46789"/>
                        <a:pt x="64315" y="4678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2" name="Google Shape;322;p38"/>
                <p:cNvSpPr/>
                <p:nvPr/>
              </p:nvSpPr>
              <p:spPr>
                <a:xfrm>
                  <a:off x="6150237" y="3605593"/>
                  <a:ext cx="52441" cy="15430"/>
                </a:xfrm>
                <a:custGeom>
                  <a:rect b="b" l="l" r="r" t="t"/>
                  <a:pathLst>
                    <a:path extrusionOk="0" h="15430" w="52441">
                      <a:moveTo>
                        <a:pt x="5103" y="15431"/>
                      </a:moveTo>
                      <a:cubicBezTo>
                        <a:pt x="2817" y="15431"/>
                        <a:pt x="721" y="13906"/>
                        <a:pt x="150" y="11525"/>
                      </a:cubicBezTo>
                      <a:cubicBezTo>
                        <a:pt x="-517" y="8763"/>
                        <a:pt x="1102" y="6001"/>
                        <a:pt x="3864" y="5334"/>
                      </a:cubicBezTo>
                      <a:cubicBezTo>
                        <a:pt x="17961" y="1810"/>
                        <a:pt x="32630" y="0"/>
                        <a:pt x="47298" y="0"/>
                      </a:cubicBezTo>
                      <a:cubicBezTo>
                        <a:pt x="50156" y="0"/>
                        <a:pt x="52442" y="2286"/>
                        <a:pt x="52442" y="5144"/>
                      </a:cubicBezTo>
                      <a:cubicBezTo>
                        <a:pt x="52442" y="8001"/>
                        <a:pt x="50156" y="10287"/>
                        <a:pt x="47298" y="10287"/>
                      </a:cubicBezTo>
                      <a:cubicBezTo>
                        <a:pt x="33392" y="10287"/>
                        <a:pt x="19676" y="12002"/>
                        <a:pt x="6341" y="15335"/>
                      </a:cubicBezTo>
                      <a:cubicBezTo>
                        <a:pt x="5865" y="15335"/>
                        <a:pt x="5484" y="15431"/>
                        <a:pt x="5103" y="15431"/>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323" name="Google Shape;323;p38"/>
              <p:cNvGrpSpPr/>
              <p:nvPr/>
            </p:nvGrpSpPr>
            <p:grpSpPr>
              <a:xfrm>
                <a:off x="4485022" y="4093221"/>
                <a:ext cx="1501718" cy="1966329"/>
                <a:chOff x="4485022" y="4093221"/>
                <a:chExt cx="1501718" cy="1966329"/>
              </a:xfrm>
            </p:grpSpPr>
            <p:sp>
              <p:nvSpPr>
                <p:cNvPr id="324" name="Google Shape;324;p38"/>
                <p:cNvSpPr/>
                <p:nvPr/>
              </p:nvSpPr>
              <p:spPr>
                <a:xfrm>
                  <a:off x="4989194" y="4435413"/>
                  <a:ext cx="142053" cy="389803"/>
                </a:xfrm>
                <a:custGeom>
                  <a:rect b="b" l="l" r="r" t="t"/>
                  <a:pathLst>
                    <a:path extrusionOk="0" h="198879" w="72476">
                      <a:moveTo>
                        <a:pt x="65727" y="198748"/>
                      </a:moveTo>
                      <a:cubicBezTo>
                        <a:pt x="81253" y="194747"/>
                        <a:pt x="66394" y="102164"/>
                        <a:pt x="57059" y="63398"/>
                      </a:cubicBezTo>
                      <a:cubicBezTo>
                        <a:pt x="47820" y="24631"/>
                        <a:pt x="33533" y="-4325"/>
                        <a:pt x="14578" y="533"/>
                      </a:cubicBezTo>
                      <a:cubicBezTo>
                        <a:pt x="-4377" y="5390"/>
                        <a:pt x="-2853" y="37585"/>
                        <a:pt x="7815" y="76066"/>
                      </a:cubicBezTo>
                      <a:cubicBezTo>
                        <a:pt x="18483" y="114547"/>
                        <a:pt x="50201" y="202748"/>
                        <a:pt x="65727" y="198748"/>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5" name="Google Shape;325;p38"/>
                <p:cNvSpPr/>
                <p:nvPr/>
              </p:nvSpPr>
              <p:spPr>
                <a:xfrm>
                  <a:off x="5075087" y="4762258"/>
                  <a:ext cx="222634" cy="100083"/>
                </a:xfrm>
                <a:custGeom>
                  <a:rect b="b" l="l" r="r" t="t"/>
                  <a:pathLst>
                    <a:path extrusionOk="0" h="51063" w="113589">
                      <a:moveTo>
                        <a:pt x="113465" y="48186"/>
                      </a:moveTo>
                      <a:cubicBezTo>
                        <a:pt x="116894" y="37899"/>
                        <a:pt x="48410" y="12086"/>
                        <a:pt x="28788" y="5609"/>
                      </a:cubicBezTo>
                      <a:cubicBezTo>
                        <a:pt x="9167" y="-868"/>
                        <a:pt x="5261" y="-3630"/>
                        <a:pt x="1452" y="7895"/>
                      </a:cubicBezTo>
                      <a:cubicBezTo>
                        <a:pt x="-2358" y="19420"/>
                        <a:pt x="499" y="25326"/>
                        <a:pt x="20121" y="31803"/>
                      </a:cubicBezTo>
                      <a:cubicBezTo>
                        <a:pt x="39742" y="38375"/>
                        <a:pt x="110036" y="58473"/>
                        <a:pt x="113465" y="48186"/>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6" name="Google Shape;326;p38"/>
                <p:cNvSpPr/>
                <p:nvPr/>
              </p:nvSpPr>
              <p:spPr>
                <a:xfrm>
                  <a:off x="4943250" y="5668784"/>
                  <a:ext cx="125524" cy="378233"/>
                </a:xfrm>
                <a:custGeom>
                  <a:rect b="b" l="l" r="r" t="t"/>
                  <a:pathLst>
                    <a:path extrusionOk="0" h="192976" w="64043">
                      <a:moveTo>
                        <a:pt x="952" y="167831"/>
                      </a:moveTo>
                      <a:lnTo>
                        <a:pt x="0" y="187833"/>
                      </a:lnTo>
                      <a:cubicBezTo>
                        <a:pt x="0" y="190691"/>
                        <a:pt x="2286" y="192977"/>
                        <a:pt x="5144" y="192977"/>
                      </a:cubicBezTo>
                      <a:lnTo>
                        <a:pt x="58960" y="192977"/>
                      </a:lnTo>
                      <a:cubicBezTo>
                        <a:pt x="63818" y="192977"/>
                        <a:pt x="65913" y="186785"/>
                        <a:pt x="62008" y="183833"/>
                      </a:cubicBezTo>
                      <a:cubicBezTo>
                        <a:pt x="53911" y="177832"/>
                        <a:pt x="42577" y="170688"/>
                        <a:pt x="32004" y="168783"/>
                      </a:cubicBezTo>
                      <a:cubicBezTo>
                        <a:pt x="31052" y="168592"/>
                        <a:pt x="23431" y="95"/>
                        <a:pt x="15335" y="0"/>
                      </a:cubicBezTo>
                      <a:cubicBezTo>
                        <a:pt x="7906" y="0"/>
                        <a:pt x="952" y="167831"/>
                        <a:pt x="952" y="167831"/>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7" name="Google Shape;327;p38"/>
                <p:cNvSpPr/>
                <p:nvPr/>
              </p:nvSpPr>
              <p:spPr>
                <a:xfrm>
                  <a:off x="4714792" y="5668595"/>
                  <a:ext cx="95036" cy="390569"/>
                </a:xfrm>
                <a:custGeom>
                  <a:rect b="b" l="l" r="r" t="t"/>
                  <a:pathLst>
                    <a:path extrusionOk="0" h="199270" w="48488">
                      <a:moveTo>
                        <a:pt x="0" y="166688"/>
                      </a:moveTo>
                      <a:cubicBezTo>
                        <a:pt x="0" y="166688"/>
                        <a:pt x="0" y="167640"/>
                        <a:pt x="0" y="169164"/>
                      </a:cubicBezTo>
                      <a:lnTo>
                        <a:pt x="0" y="185547"/>
                      </a:lnTo>
                      <a:cubicBezTo>
                        <a:pt x="0" y="187262"/>
                        <a:pt x="4001" y="194596"/>
                        <a:pt x="7810" y="196215"/>
                      </a:cubicBezTo>
                      <a:cubicBezTo>
                        <a:pt x="21336" y="202025"/>
                        <a:pt x="47339" y="198596"/>
                        <a:pt x="48387" y="193834"/>
                      </a:cubicBezTo>
                      <a:cubicBezTo>
                        <a:pt x="49435" y="189167"/>
                        <a:pt x="42196" y="178880"/>
                        <a:pt x="36385" y="171545"/>
                      </a:cubicBezTo>
                      <a:cubicBezTo>
                        <a:pt x="36385" y="171545"/>
                        <a:pt x="36385" y="171545"/>
                        <a:pt x="36385" y="171545"/>
                      </a:cubicBezTo>
                      <a:cubicBezTo>
                        <a:pt x="32671" y="166878"/>
                        <a:pt x="29528" y="163354"/>
                        <a:pt x="29528" y="163354"/>
                      </a:cubicBezTo>
                      <a:cubicBezTo>
                        <a:pt x="29528" y="163354"/>
                        <a:pt x="22193" y="-190"/>
                        <a:pt x="14573" y="0"/>
                      </a:cubicBezTo>
                      <a:cubicBezTo>
                        <a:pt x="6096" y="381"/>
                        <a:pt x="0" y="166688"/>
                        <a:pt x="0" y="166688"/>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8" name="Google Shape;328;p38"/>
                <p:cNvSpPr/>
                <p:nvPr/>
              </p:nvSpPr>
              <p:spPr>
                <a:xfrm>
                  <a:off x="4901065" y="4955204"/>
                  <a:ext cx="139954" cy="536546"/>
                </a:xfrm>
                <a:custGeom>
                  <a:rect b="b" l="l" r="r" t="t"/>
                  <a:pathLst>
                    <a:path extrusionOk="0" h="273748" w="71405">
                      <a:moveTo>
                        <a:pt x="35703" y="273749"/>
                      </a:moveTo>
                      <a:cubicBezTo>
                        <a:pt x="58182" y="273749"/>
                        <a:pt x="70278" y="148876"/>
                        <a:pt x="71326" y="95536"/>
                      </a:cubicBezTo>
                      <a:cubicBezTo>
                        <a:pt x="72374" y="42196"/>
                        <a:pt x="63135" y="0"/>
                        <a:pt x="35703" y="0"/>
                      </a:cubicBezTo>
                      <a:cubicBezTo>
                        <a:pt x="8271" y="0"/>
                        <a:pt x="-969" y="42196"/>
                        <a:pt x="79" y="95536"/>
                      </a:cubicBezTo>
                      <a:cubicBezTo>
                        <a:pt x="1127" y="148876"/>
                        <a:pt x="13223" y="273749"/>
                        <a:pt x="35703" y="273749"/>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9" name="Google Shape;329;p38"/>
                <p:cNvSpPr/>
                <p:nvPr/>
              </p:nvSpPr>
              <p:spPr>
                <a:xfrm>
                  <a:off x="4921208" y="5429304"/>
                  <a:ext cx="99691" cy="582471"/>
                </a:xfrm>
                <a:custGeom>
                  <a:rect b="b" l="l" r="r" t="t"/>
                  <a:pathLst>
                    <a:path extrusionOk="0" h="297179" w="50863">
                      <a:moveTo>
                        <a:pt x="25432" y="297180"/>
                      </a:moveTo>
                      <a:cubicBezTo>
                        <a:pt x="45339" y="297180"/>
                        <a:pt x="50863" y="121063"/>
                        <a:pt x="50863" y="81439"/>
                      </a:cubicBezTo>
                      <a:cubicBezTo>
                        <a:pt x="50863" y="41815"/>
                        <a:pt x="47816" y="0"/>
                        <a:pt x="25432" y="0"/>
                      </a:cubicBezTo>
                      <a:cubicBezTo>
                        <a:pt x="3048" y="0"/>
                        <a:pt x="0" y="41815"/>
                        <a:pt x="0" y="81439"/>
                      </a:cubicBezTo>
                      <a:cubicBezTo>
                        <a:pt x="0" y="121063"/>
                        <a:pt x="5525" y="297180"/>
                        <a:pt x="25432" y="297180"/>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0" name="Google Shape;330;p38"/>
                <p:cNvSpPr/>
                <p:nvPr/>
              </p:nvSpPr>
              <p:spPr>
                <a:xfrm>
                  <a:off x="4740651" y="4957049"/>
                  <a:ext cx="146788" cy="534566"/>
                </a:xfrm>
                <a:custGeom>
                  <a:rect b="b" l="l" r="r" t="t"/>
                  <a:pathLst>
                    <a:path extrusionOk="0" h="272738" w="74892">
                      <a:moveTo>
                        <a:pt x="21010" y="272712"/>
                      </a:moveTo>
                      <a:cubicBezTo>
                        <a:pt x="43393" y="274807"/>
                        <a:pt x="66825" y="151554"/>
                        <a:pt x="72730" y="98499"/>
                      </a:cubicBezTo>
                      <a:cubicBezTo>
                        <a:pt x="78636" y="45445"/>
                        <a:pt x="73302" y="2583"/>
                        <a:pt x="45965" y="106"/>
                      </a:cubicBezTo>
                      <a:cubicBezTo>
                        <a:pt x="18628" y="-2370"/>
                        <a:pt x="5674" y="38778"/>
                        <a:pt x="1769" y="92022"/>
                      </a:cubicBezTo>
                      <a:cubicBezTo>
                        <a:pt x="-2041" y="145172"/>
                        <a:pt x="-1374" y="270616"/>
                        <a:pt x="21010" y="272712"/>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1" name="Google Shape;331;p38"/>
                <p:cNvSpPr/>
                <p:nvPr/>
              </p:nvSpPr>
              <p:spPr>
                <a:xfrm>
                  <a:off x="4714795" y="5429355"/>
                  <a:ext cx="111522" cy="580395"/>
                </a:xfrm>
                <a:custGeom>
                  <a:rect b="b" l="l" r="r" t="t"/>
                  <a:pathLst>
                    <a:path extrusionOk="0" h="296120" w="56899">
                      <a:moveTo>
                        <a:pt x="13239" y="296107"/>
                      </a:moveTo>
                      <a:cubicBezTo>
                        <a:pt x="33051" y="297917"/>
                        <a:pt x="51339" y="122847"/>
                        <a:pt x="54958" y="83414"/>
                      </a:cubicBezTo>
                      <a:cubicBezTo>
                        <a:pt x="58578" y="43980"/>
                        <a:pt x="59340" y="2070"/>
                        <a:pt x="37051" y="70"/>
                      </a:cubicBezTo>
                      <a:cubicBezTo>
                        <a:pt x="14763" y="-1931"/>
                        <a:pt x="7905" y="39408"/>
                        <a:pt x="4285" y="78842"/>
                      </a:cubicBezTo>
                      <a:cubicBezTo>
                        <a:pt x="761" y="118275"/>
                        <a:pt x="-6573" y="294297"/>
                        <a:pt x="13239" y="296107"/>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2" name="Google Shape;332;p38"/>
                <p:cNvSpPr/>
                <p:nvPr/>
              </p:nvSpPr>
              <p:spPr>
                <a:xfrm>
                  <a:off x="4728928" y="4392185"/>
                  <a:ext cx="321540" cy="643147"/>
                </a:xfrm>
                <a:custGeom>
                  <a:rect b="b" l="l" r="r" t="t"/>
                  <a:pathLst>
                    <a:path extrusionOk="0" h="328136" w="164051">
                      <a:moveTo>
                        <a:pt x="9556" y="328136"/>
                      </a:moveTo>
                      <a:lnTo>
                        <a:pt x="157956" y="328136"/>
                      </a:lnTo>
                      <a:lnTo>
                        <a:pt x="164052" y="89440"/>
                      </a:lnTo>
                      <a:lnTo>
                        <a:pt x="153003" y="22098"/>
                      </a:lnTo>
                      <a:lnTo>
                        <a:pt x="81089" y="0"/>
                      </a:lnTo>
                      <a:lnTo>
                        <a:pt x="39560" y="7906"/>
                      </a:lnTo>
                      <a:cubicBezTo>
                        <a:pt x="15938" y="12383"/>
                        <a:pt x="-826" y="33433"/>
                        <a:pt x="31" y="57436"/>
                      </a:cubicBezTo>
                      <a:lnTo>
                        <a:pt x="15176" y="226409"/>
                      </a:lnTo>
                      <a:lnTo>
                        <a:pt x="9556" y="328136"/>
                      </a:ln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3" name="Google Shape;333;p38"/>
                <p:cNvSpPr/>
                <p:nvPr/>
              </p:nvSpPr>
              <p:spPr>
                <a:xfrm>
                  <a:off x="4654172" y="4418627"/>
                  <a:ext cx="159860" cy="387302"/>
                </a:xfrm>
                <a:custGeom>
                  <a:rect b="b" l="l" r="r" t="t"/>
                  <a:pathLst>
                    <a:path extrusionOk="0" h="197603" w="81561">
                      <a:moveTo>
                        <a:pt x="5574" y="197400"/>
                      </a:moveTo>
                      <a:cubicBezTo>
                        <a:pt x="21005" y="202354"/>
                        <a:pt x="57962" y="115295"/>
                        <a:pt x="70916" y="77195"/>
                      </a:cubicBezTo>
                      <a:cubicBezTo>
                        <a:pt x="83870" y="39095"/>
                        <a:pt x="87204" y="6805"/>
                        <a:pt x="68344" y="804"/>
                      </a:cubicBezTo>
                      <a:cubicBezTo>
                        <a:pt x="49485" y="-5196"/>
                        <a:pt x="33483" y="23093"/>
                        <a:pt x="21957" y="61669"/>
                      </a:cubicBezTo>
                      <a:cubicBezTo>
                        <a:pt x="10432" y="100150"/>
                        <a:pt x="-9856" y="192447"/>
                        <a:pt x="5574" y="197400"/>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4" name="Google Shape;334;p38"/>
                <p:cNvSpPr/>
                <p:nvPr/>
              </p:nvSpPr>
              <p:spPr>
                <a:xfrm>
                  <a:off x="4857508" y="4329608"/>
                  <a:ext cx="96891" cy="106040"/>
                </a:xfrm>
                <a:custGeom>
                  <a:rect b="b" l="l" r="r" t="t"/>
                  <a:pathLst>
                    <a:path extrusionOk="0" h="54102" w="49434">
                      <a:moveTo>
                        <a:pt x="0" y="0"/>
                      </a:moveTo>
                      <a:lnTo>
                        <a:pt x="0" y="48006"/>
                      </a:lnTo>
                      <a:cubicBezTo>
                        <a:pt x="0" y="48006"/>
                        <a:pt x="10097" y="54102"/>
                        <a:pt x="33814" y="54102"/>
                      </a:cubicBezTo>
                      <a:cubicBezTo>
                        <a:pt x="46577" y="54102"/>
                        <a:pt x="49435" y="48006"/>
                        <a:pt x="49435" y="48006"/>
                      </a:cubicBezTo>
                      <a:lnTo>
                        <a:pt x="49435" y="30290"/>
                      </a:lnTo>
                      <a:lnTo>
                        <a:pt x="0" y="0"/>
                      </a:ln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5" name="Google Shape;335;p38"/>
                <p:cNvSpPr/>
                <p:nvPr/>
              </p:nvSpPr>
              <p:spPr>
                <a:xfrm>
                  <a:off x="4846233" y="4121136"/>
                  <a:ext cx="193289" cy="276678"/>
                </a:xfrm>
                <a:custGeom>
                  <a:rect b="b" l="l" r="r" t="t"/>
                  <a:pathLst>
                    <a:path extrusionOk="0" h="141162" w="98617">
                      <a:moveTo>
                        <a:pt x="129" y="70485"/>
                      </a:moveTo>
                      <a:cubicBezTo>
                        <a:pt x="225" y="72200"/>
                        <a:pt x="320" y="73819"/>
                        <a:pt x="415" y="75438"/>
                      </a:cubicBezTo>
                      <a:cubicBezTo>
                        <a:pt x="415" y="76010"/>
                        <a:pt x="320" y="76581"/>
                        <a:pt x="320" y="77153"/>
                      </a:cubicBezTo>
                      <a:cubicBezTo>
                        <a:pt x="-823" y="105632"/>
                        <a:pt x="17370" y="136112"/>
                        <a:pt x="44897" y="140303"/>
                      </a:cubicBezTo>
                      <a:cubicBezTo>
                        <a:pt x="44897" y="140303"/>
                        <a:pt x="45088" y="140399"/>
                        <a:pt x="45469" y="140399"/>
                      </a:cubicBezTo>
                      <a:cubicBezTo>
                        <a:pt x="45659" y="140399"/>
                        <a:pt x="46040" y="140494"/>
                        <a:pt x="46421" y="140494"/>
                      </a:cubicBezTo>
                      <a:cubicBezTo>
                        <a:pt x="52326" y="141256"/>
                        <a:pt x="73567" y="142970"/>
                        <a:pt x="81378" y="134398"/>
                      </a:cubicBezTo>
                      <a:cubicBezTo>
                        <a:pt x="90522" y="124301"/>
                        <a:pt x="98618" y="105823"/>
                        <a:pt x="98618" y="93155"/>
                      </a:cubicBezTo>
                      <a:cubicBezTo>
                        <a:pt x="98618" y="80486"/>
                        <a:pt x="96332" y="77534"/>
                        <a:pt x="96332" y="72390"/>
                      </a:cubicBezTo>
                      <a:cubicBezTo>
                        <a:pt x="96332" y="68390"/>
                        <a:pt x="98427" y="56007"/>
                        <a:pt x="98523" y="50578"/>
                      </a:cubicBezTo>
                      <a:cubicBezTo>
                        <a:pt x="98713" y="25146"/>
                        <a:pt x="81568" y="0"/>
                        <a:pt x="51183" y="0"/>
                      </a:cubicBezTo>
                      <a:cubicBezTo>
                        <a:pt x="5844" y="-95"/>
                        <a:pt x="-1109" y="39910"/>
                        <a:pt x="129" y="70485"/>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36" name="Google Shape;336;p38"/>
                <p:cNvGrpSpPr/>
                <p:nvPr/>
              </p:nvGrpSpPr>
              <p:grpSpPr>
                <a:xfrm>
                  <a:off x="4851934" y="4258151"/>
                  <a:ext cx="30805" cy="59362"/>
                  <a:chOff x="5461548" y="3466566"/>
                  <a:chExt cx="15707" cy="30270"/>
                </a:xfrm>
              </p:grpSpPr>
              <p:sp>
                <p:nvSpPr>
                  <p:cNvPr id="337" name="Google Shape;337;p38"/>
                  <p:cNvSpPr/>
                  <p:nvPr/>
                </p:nvSpPr>
                <p:spPr>
                  <a:xfrm>
                    <a:off x="5461548" y="3466566"/>
                    <a:ext cx="15707" cy="30270"/>
                  </a:xfrm>
                  <a:custGeom>
                    <a:rect b="b" l="l" r="r" t="t"/>
                    <a:pathLst>
                      <a:path extrusionOk="0" h="30270" w="15707">
                        <a:moveTo>
                          <a:pt x="10754" y="915"/>
                        </a:moveTo>
                        <a:cubicBezTo>
                          <a:pt x="7135" y="58"/>
                          <a:pt x="-1343" y="-2895"/>
                          <a:pt x="181" y="9773"/>
                        </a:cubicBezTo>
                        <a:cubicBezTo>
                          <a:pt x="2848" y="31681"/>
                          <a:pt x="15707" y="30252"/>
                          <a:pt x="15707" y="30252"/>
                        </a:cubicBezTo>
                        <a:cubicBezTo>
                          <a:pt x="14945" y="27109"/>
                          <a:pt x="13802" y="22727"/>
                          <a:pt x="12850" y="17679"/>
                        </a:cubicBezTo>
                        <a:cubicBezTo>
                          <a:pt x="16374" y="15583"/>
                          <a:pt x="11897" y="12916"/>
                          <a:pt x="11707" y="10345"/>
                        </a:cubicBezTo>
                        <a:cubicBezTo>
                          <a:pt x="11516" y="9964"/>
                          <a:pt x="11516" y="9392"/>
                          <a:pt x="11516" y="8821"/>
                        </a:cubicBezTo>
                        <a:cubicBezTo>
                          <a:pt x="11135" y="6249"/>
                          <a:pt x="10945" y="3772"/>
                          <a:pt x="10754" y="915"/>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8" name="Google Shape;338;p38"/>
                  <p:cNvSpPr/>
                  <p:nvPr/>
                </p:nvSpPr>
                <p:spPr>
                  <a:xfrm>
                    <a:off x="5464524" y="3472707"/>
                    <a:ext cx="9220" cy="17110"/>
                  </a:xfrm>
                  <a:custGeom>
                    <a:rect b="b" l="l" r="r" t="t"/>
                    <a:pathLst>
                      <a:path extrusionOk="0" h="17110" w="9220">
                        <a:moveTo>
                          <a:pt x="8540" y="2679"/>
                        </a:moveTo>
                        <a:cubicBezTo>
                          <a:pt x="8540" y="2679"/>
                          <a:pt x="4540" y="-1226"/>
                          <a:pt x="1492" y="393"/>
                        </a:cubicBezTo>
                        <a:cubicBezTo>
                          <a:pt x="-1556" y="1917"/>
                          <a:pt x="634" y="8966"/>
                          <a:pt x="3016" y="13157"/>
                        </a:cubicBezTo>
                        <a:cubicBezTo>
                          <a:pt x="5397" y="17348"/>
                          <a:pt x="8064" y="17729"/>
                          <a:pt x="8540" y="16490"/>
                        </a:cubicBezTo>
                        <a:cubicBezTo>
                          <a:pt x="9016" y="15347"/>
                          <a:pt x="3682" y="12871"/>
                          <a:pt x="5587" y="10871"/>
                        </a:cubicBezTo>
                        <a:cubicBezTo>
                          <a:pt x="7492" y="8870"/>
                          <a:pt x="9397" y="8585"/>
                          <a:pt x="9207" y="7442"/>
                        </a:cubicBezTo>
                        <a:cubicBezTo>
                          <a:pt x="9016" y="6299"/>
                          <a:pt x="8540" y="2679"/>
                          <a:pt x="8540" y="2679"/>
                        </a:cubicBezTo>
                        <a:close/>
                      </a:path>
                    </a:pathLst>
                  </a:custGeom>
                  <a:solidFill>
                    <a:srgbClr val="E5A28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39" name="Google Shape;339;p38"/>
                <p:cNvSpPr/>
                <p:nvPr/>
              </p:nvSpPr>
              <p:spPr>
                <a:xfrm>
                  <a:off x="4865354" y="4310553"/>
                  <a:ext cx="102118" cy="90385"/>
                </a:xfrm>
                <a:custGeom>
                  <a:rect b="b" l="l" r="r" t="t"/>
                  <a:pathLst>
                    <a:path extrusionOk="0" h="46115" w="52101">
                      <a:moveTo>
                        <a:pt x="52102" y="44387"/>
                      </a:moveTo>
                      <a:cubicBezTo>
                        <a:pt x="38290" y="45053"/>
                        <a:pt x="19907" y="31528"/>
                        <a:pt x="14859" y="25432"/>
                      </a:cubicBezTo>
                      <a:cubicBezTo>
                        <a:pt x="9811" y="19336"/>
                        <a:pt x="7144" y="3620"/>
                        <a:pt x="7144" y="3620"/>
                      </a:cubicBezTo>
                      <a:cubicBezTo>
                        <a:pt x="7144" y="3620"/>
                        <a:pt x="3048" y="4191"/>
                        <a:pt x="0" y="0"/>
                      </a:cubicBezTo>
                      <a:cubicBezTo>
                        <a:pt x="0" y="0"/>
                        <a:pt x="381" y="6858"/>
                        <a:pt x="3048" y="9239"/>
                      </a:cubicBezTo>
                      <a:cubicBezTo>
                        <a:pt x="5715" y="11621"/>
                        <a:pt x="7525" y="12097"/>
                        <a:pt x="8096" y="13716"/>
                      </a:cubicBezTo>
                      <a:cubicBezTo>
                        <a:pt x="8668" y="15431"/>
                        <a:pt x="11811" y="36957"/>
                        <a:pt x="23241" y="43053"/>
                      </a:cubicBezTo>
                      <a:cubicBezTo>
                        <a:pt x="34671" y="49054"/>
                        <a:pt x="52102" y="44387"/>
                        <a:pt x="52102" y="44387"/>
                      </a:cubicBezTo>
                      <a:close/>
                    </a:path>
                  </a:pathLst>
                </a:custGeom>
                <a:solidFill>
                  <a:srgbClr val="E5A28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0" name="Google Shape;340;p38"/>
                <p:cNvSpPr/>
                <p:nvPr/>
              </p:nvSpPr>
              <p:spPr>
                <a:xfrm>
                  <a:off x="4943250" y="5994004"/>
                  <a:ext cx="135501" cy="54700"/>
                </a:xfrm>
                <a:custGeom>
                  <a:rect b="b" l="l" r="r" t="t"/>
                  <a:pathLst>
                    <a:path extrusionOk="0" h="27908" w="69133">
                      <a:moveTo>
                        <a:pt x="0" y="5715"/>
                      </a:moveTo>
                      <a:lnTo>
                        <a:pt x="0" y="24479"/>
                      </a:lnTo>
                      <a:cubicBezTo>
                        <a:pt x="0" y="26384"/>
                        <a:pt x="1524" y="27908"/>
                        <a:pt x="3429" y="27908"/>
                      </a:cubicBezTo>
                      <a:lnTo>
                        <a:pt x="63627" y="27908"/>
                      </a:lnTo>
                      <a:cubicBezTo>
                        <a:pt x="68866" y="27908"/>
                        <a:pt x="71152" y="21241"/>
                        <a:pt x="66961" y="18097"/>
                      </a:cubicBezTo>
                      <a:cubicBezTo>
                        <a:pt x="58198" y="11621"/>
                        <a:pt x="44196" y="5048"/>
                        <a:pt x="33814" y="0"/>
                      </a:cubicBezTo>
                      <a:cubicBezTo>
                        <a:pt x="31337" y="2191"/>
                        <a:pt x="27623" y="8858"/>
                        <a:pt x="23336" y="9716"/>
                      </a:cubicBezTo>
                      <a:cubicBezTo>
                        <a:pt x="18955" y="10382"/>
                        <a:pt x="0" y="5715"/>
                        <a:pt x="0" y="5715"/>
                      </a:cubicBezTo>
                      <a:close/>
                    </a:path>
                  </a:pathLst>
                </a:custGeom>
                <a:solidFill>
                  <a:srgbClr val="141B5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1" name="Google Shape;341;p38"/>
                <p:cNvSpPr/>
                <p:nvPr/>
              </p:nvSpPr>
              <p:spPr>
                <a:xfrm>
                  <a:off x="4714792" y="6000542"/>
                  <a:ext cx="95036" cy="59008"/>
                </a:xfrm>
                <a:custGeom>
                  <a:rect b="b" l="l" r="r" t="t"/>
                  <a:pathLst>
                    <a:path extrusionOk="0" h="30106" w="48488">
                      <a:moveTo>
                        <a:pt x="0" y="0"/>
                      </a:moveTo>
                      <a:lnTo>
                        <a:pt x="0" y="16383"/>
                      </a:lnTo>
                      <a:cubicBezTo>
                        <a:pt x="0" y="18097"/>
                        <a:pt x="4001" y="25432"/>
                        <a:pt x="7810" y="27051"/>
                      </a:cubicBezTo>
                      <a:cubicBezTo>
                        <a:pt x="21336" y="32861"/>
                        <a:pt x="47339" y="29432"/>
                        <a:pt x="48387" y="24670"/>
                      </a:cubicBezTo>
                      <a:cubicBezTo>
                        <a:pt x="49435" y="20002"/>
                        <a:pt x="42196" y="9715"/>
                        <a:pt x="36385" y="2381"/>
                      </a:cubicBezTo>
                      <a:cubicBezTo>
                        <a:pt x="36385" y="2381"/>
                        <a:pt x="36385" y="2381"/>
                        <a:pt x="36385" y="2381"/>
                      </a:cubicBezTo>
                      <a:cubicBezTo>
                        <a:pt x="33528" y="0"/>
                        <a:pt x="19241" y="1333"/>
                        <a:pt x="16859" y="2476"/>
                      </a:cubicBezTo>
                      <a:cubicBezTo>
                        <a:pt x="14383" y="3619"/>
                        <a:pt x="8858" y="7048"/>
                        <a:pt x="7715" y="6858"/>
                      </a:cubicBezTo>
                      <a:cubicBezTo>
                        <a:pt x="6477" y="6667"/>
                        <a:pt x="0" y="0"/>
                        <a:pt x="0" y="0"/>
                      </a:cubicBezTo>
                      <a:close/>
                    </a:path>
                  </a:pathLst>
                </a:custGeom>
                <a:solidFill>
                  <a:srgbClr val="141B5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2" name="Google Shape;342;p38"/>
                <p:cNvSpPr/>
                <p:nvPr/>
              </p:nvSpPr>
              <p:spPr>
                <a:xfrm>
                  <a:off x="4703211" y="5091195"/>
                  <a:ext cx="190796" cy="881924"/>
                </a:xfrm>
                <a:custGeom>
                  <a:rect b="b" l="l" r="r" t="t"/>
                  <a:pathLst>
                    <a:path extrusionOk="0" h="449961" w="97345">
                      <a:moveTo>
                        <a:pt x="97346" y="0"/>
                      </a:moveTo>
                      <a:lnTo>
                        <a:pt x="97346" y="11525"/>
                      </a:lnTo>
                      <a:lnTo>
                        <a:pt x="42481" y="449961"/>
                      </a:lnTo>
                      <a:lnTo>
                        <a:pt x="0" y="449961"/>
                      </a:lnTo>
                      <a:lnTo>
                        <a:pt x="19050" y="0"/>
                      </a:ln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3" name="Google Shape;343;p38"/>
                <p:cNvSpPr/>
                <p:nvPr/>
              </p:nvSpPr>
              <p:spPr>
                <a:xfrm>
                  <a:off x="4894123" y="5091195"/>
                  <a:ext cx="151778" cy="881924"/>
                </a:xfrm>
                <a:custGeom>
                  <a:rect b="b" l="l" r="r" t="t"/>
                  <a:pathLst>
                    <a:path extrusionOk="0" h="449961" w="77438">
                      <a:moveTo>
                        <a:pt x="77438" y="0"/>
                      </a:moveTo>
                      <a:lnTo>
                        <a:pt x="59626" y="449961"/>
                      </a:lnTo>
                      <a:lnTo>
                        <a:pt x="17716" y="449961"/>
                      </a:lnTo>
                      <a:lnTo>
                        <a:pt x="0" y="11525"/>
                      </a:lnTo>
                      <a:lnTo>
                        <a:pt x="0" y="0"/>
                      </a:ln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4" name="Google Shape;344;p38"/>
                <p:cNvSpPr/>
                <p:nvPr/>
              </p:nvSpPr>
              <p:spPr>
                <a:xfrm>
                  <a:off x="5033102" y="4433281"/>
                  <a:ext cx="91663" cy="245496"/>
                </a:xfrm>
                <a:custGeom>
                  <a:rect b="b" l="l" r="r" t="t"/>
                  <a:pathLst>
                    <a:path extrusionOk="0" h="125253" w="46767">
                      <a:moveTo>
                        <a:pt x="32671" y="48958"/>
                      </a:moveTo>
                      <a:cubicBezTo>
                        <a:pt x="41434" y="77819"/>
                        <a:pt x="46768" y="110300"/>
                        <a:pt x="46768" y="110300"/>
                      </a:cubicBezTo>
                      <a:cubicBezTo>
                        <a:pt x="46768" y="110300"/>
                        <a:pt x="40767" y="120491"/>
                        <a:pt x="14288" y="125254"/>
                      </a:cubicBezTo>
                      <a:lnTo>
                        <a:pt x="14097" y="125254"/>
                      </a:lnTo>
                      <a:cubicBezTo>
                        <a:pt x="14383" y="92869"/>
                        <a:pt x="14478" y="67056"/>
                        <a:pt x="14002" y="58007"/>
                      </a:cubicBezTo>
                      <a:cubicBezTo>
                        <a:pt x="12192" y="25813"/>
                        <a:pt x="0" y="0"/>
                        <a:pt x="0" y="0"/>
                      </a:cubicBezTo>
                      <a:cubicBezTo>
                        <a:pt x="13144" y="4953"/>
                        <a:pt x="23908" y="20098"/>
                        <a:pt x="32671" y="48958"/>
                      </a:cubicBez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5" name="Google Shape;345;p38"/>
                <p:cNvSpPr/>
                <p:nvPr/>
              </p:nvSpPr>
              <p:spPr>
                <a:xfrm>
                  <a:off x="4665103" y="4411987"/>
                  <a:ext cx="162286" cy="266966"/>
                </a:xfrm>
                <a:custGeom>
                  <a:rect b="b" l="l" r="r" t="t"/>
                  <a:pathLst>
                    <a:path extrusionOk="0" h="136207" w="82799">
                      <a:moveTo>
                        <a:pt x="58198" y="0"/>
                      </a:moveTo>
                      <a:cubicBezTo>
                        <a:pt x="77343" y="2000"/>
                        <a:pt x="87249" y="19526"/>
                        <a:pt x="80867" y="46673"/>
                      </a:cubicBezTo>
                      <a:cubicBezTo>
                        <a:pt x="73438" y="78105"/>
                        <a:pt x="48292" y="136208"/>
                        <a:pt x="48292" y="136208"/>
                      </a:cubicBezTo>
                      <a:cubicBezTo>
                        <a:pt x="46673" y="135922"/>
                        <a:pt x="45148" y="135636"/>
                        <a:pt x="43625" y="135255"/>
                      </a:cubicBezTo>
                      <a:cubicBezTo>
                        <a:pt x="5429" y="127349"/>
                        <a:pt x="0" y="115157"/>
                        <a:pt x="0" y="115157"/>
                      </a:cubicBezTo>
                      <a:cubicBezTo>
                        <a:pt x="10763" y="68580"/>
                        <a:pt x="28956" y="17812"/>
                        <a:pt x="43720" y="6858"/>
                      </a:cubicBezTo>
                      <a:cubicBezTo>
                        <a:pt x="47720" y="3905"/>
                        <a:pt x="52864" y="1715"/>
                        <a:pt x="58198" y="0"/>
                      </a:cubicBez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6" name="Google Shape;346;p38"/>
                <p:cNvSpPr/>
                <p:nvPr/>
              </p:nvSpPr>
              <p:spPr>
                <a:xfrm>
                  <a:off x="4734033" y="4401151"/>
                  <a:ext cx="326871" cy="689818"/>
                </a:xfrm>
                <a:custGeom>
                  <a:rect b="b" l="l" r="r" t="t"/>
                  <a:pathLst>
                    <a:path extrusionOk="0" h="351948" w="166771">
                      <a:moveTo>
                        <a:pt x="112490" y="5525"/>
                      </a:moveTo>
                      <a:lnTo>
                        <a:pt x="152400" y="16478"/>
                      </a:lnTo>
                      <a:cubicBezTo>
                        <a:pt x="152400" y="16478"/>
                        <a:pt x="164592" y="42291"/>
                        <a:pt x="166402" y="74486"/>
                      </a:cubicBezTo>
                      <a:cubicBezTo>
                        <a:pt x="166878" y="83439"/>
                        <a:pt x="166878" y="109347"/>
                        <a:pt x="166497" y="141732"/>
                      </a:cubicBezTo>
                      <a:cubicBezTo>
                        <a:pt x="165640" y="224981"/>
                        <a:pt x="162878" y="351949"/>
                        <a:pt x="162878" y="351949"/>
                      </a:cubicBezTo>
                      <a:lnTo>
                        <a:pt x="159067" y="351949"/>
                      </a:lnTo>
                      <a:lnTo>
                        <a:pt x="81629" y="351949"/>
                      </a:lnTo>
                      <a:lnTo>
                        <a:pt x="3334" y="351949"/>
                      </a:lnTo>
                      <a:lnTo>
                        <a:pt x="0" y="351949"/>
                      </a:lnTo>
                      <a:cubicBezTo>
                        <a:pt x="0" y="351949"/>
                        <a:pt x="7239" y="257366"/>
                        <a:pt x="8477" y="228505"/>
                      </a:cubicBezTo>
                      <a:cubicBezTo>
                        <a:pt x="9716" y="199644"/>
                        <a:pt x="3334" y="152114"/>
                        <a:pt x="3334" y="152114"/>
                      </a:cubicBezTo>
                      <a:lnTo>
                        <a:pt x="8477" y="140875"/>
                      </a:lnTo>
                      <a:cubicBezTo>
                        <a:pt x="10001" y="141161"/>
                        <a:pt x="11525" y="141542"/>
                        <a:pt x="13145" y="141827"/>
                      </a:cubicBezTo>
                      <a:cubicBezTo>
                        <a:pt x="13145" y="141827"/>
                        <a:pt x="38291" y="83630"/>
                        <a:pt x="45720" y="52292"/>
                      </a:cubicBezTo>
                      <a:cubicBezTo>
                        <a:pt x="52102" y="25146"/>
                        <a:pt x="42196" y="7620"/>
                        <a:pt x="23051" y="5620"/>
                      </a:cubicBezTo>
                      <a:cubicBezTo>
                        <a:pt x="38005" y="857"/>
                        <a:pt x="55055" y="0"/>
                        <a:pt x="55055" y="0"/>
                      </a:cubicBezTo>
                      <a:cubicBezTo>
                        <a:pt x="55055" y="0"/>
                        <a:pt x="62008" y="21812"/>
                        <a:pt x="92964" y="22193"/>
                      </a:cubicBezTo>
                      <a:cubicBezTo>
                        <a:pt x="124016" y="22479"/>
                        <a:pt x="112490" y="5525"/>
                        <a:pt x="112490" y="5525"/>
                      </a:cubicBezTo>
                      <a:close/>
                    </a:path>
                  </a:pathLst>
                </a:custGeom>
                <a:solidFill>
                  <a:srgbClr val="E1E1E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47" name="Google Shape;347;p38"/>
                <p:cNvGrpSpPr/>
                <p:nvPr/>
              </p:nvGrpSpPr>
              <p:grpSpPr>
                <a:xfrm>
                  <a:off x="4485022" y="4211671"/>
                  <a:ext cx="1501718" cy="1122879"/>
                  <a:chOff x="5274468" y="3442716"/>
                  <a:chExt cx="765714" cy="572547"/>
                </a:xfrm>
              </p:grpSpPr>
              <p:sp>
                <p:nvSpPr>
                  <p:cNvPr id="348" name="Google Shape;348;p38"/>
                  <p:cNvSpPr/>
                  <p:nvPr/>
                </p:nvSpPr>
                <p:spPr>
                  <a:xfrm>
                    <a:off x="5885782" y="3442716"/>
                    <a:ext cx="154400" cy="148304"/>
                  </a:xfrm>
                  <a:custGeom>
                    <a:rect b="b" l="l" r="r" t="t"/>
                    <a:pathLst>
                      <a:path extrusionOk="0" h="148304" w="154400">
                        <a:moveTo>
                          <a:pt x="154400" y="1429"/>
                        </a:moveTo>
                        <a:lnTo>
                          <a:pt x="0" y="0"/>
                        </a:lnTo>
                        <a:lnTo>
                          <a:pt x="106966" y="148304"/>
                        </a:lnTo>
                        <a:close/>
                      </a:path>
                    </a:pathLst>
                  </a:custGeom>
                  <a:solidFill>
                    <a:srgbClr val="FBD15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9" name="Google Shape;349;p38"/>
                  <p:cNvSpPr/>
                  <p:nvPr/>
                </p:nvSpPr>
                <p:spPr>
                  <a:xfrm>
                    <a:off x="5274468" y="3477196"/>
                    <a:ext cx="693800" cy="538067"/>
                  </a:xfrm>
                  <a:custGeom>
                    <a:rect b="b" l="l" r="r" t="t"/>
                    <a:pathLst>
                      <a:path extrusionOk="0" h="538067" w="693800">
                        <a:moveTo>
                          <a:pt x="0" y="459962"/>
                        </a:moveTo>
                        <a:lnTo>
                          <a:pt x="56388" y="538067"/>
                        </a:lnTo>
                        <a:lnTo>
                          <a:pt x="56483" y="538067"/>
                        </a:lnTo>
                        <a:lnTo>
                          <a:pt x="693039" y="78867"/>
                        </a:lnTo>
                        <a:lnTo>
                          <a:pt x="693039" y="78772"/>
                        </a:lnTo>
                        <a:lnTo>
                          <a:pt x="693515" y="78391"/>
                        </a:lnTo>
                        <a:lnTo>
                          <a:pt x="693801" y="78200"/>
                        </a:lnTo>
                        <a:lnTo>
                          <a:pt x="637413" y="0"/>
                        </a:lnTo>
                        <a:lnTo>
                          <a:pt x="636651" y="667"/>
                        </a:lnTo>
                        <a:close/>
                      </a:path>
                    </a:pathLst>
                  </a:custGeom>
                  <a:solidFill>
                    <a:srgbClr val="FBD15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0" name="Google Shape;350;p38"/>
                  <p:cNvSpPr/>
                  <p:nvPr/>
                </p:nvSpPr>
                <p:spPr>
                  <a:xfrm>
                    <a:off x="5321331" y="3543109"/>
                    <a:ext cx="646747" cy="472154"/>
                  </a:xfrm>
                  <a:custGeom>
                    <a:rect b="b" l="l" r="r" t="t"/>
                    <a:pathLst>
                      <a:path extrusionOk="0" h="472154" w="646747">
                        <a:moveTo>
                          <a:pt x="0" y="458915"/>
                        </a:moveTo>
                        <a:lnTo>
                          <a:pt x="9525" y="472154"/>
                        </a:lnTo>
                        <a:lnTo>
                          <a:pt x="9620" y="472154"/>
                        </a:lnTo>
                        <a:lnTo>
                          <a:pt x="646748" y="12478"/>
                        </a:lnTo>
                        <a:lnTo>
                          <a:pt x="637699" y="0"/>
                        </a:lnTo>
                        <a:lnTo>
                          <a:pt x="637127" y="381"/>
                        </a:lnTo>
                        <a:close/>
                      </a:path>
                    </a:pathLst>
                  </a:custGeom>
                  <a:solidFill>
                    <a:srgbClr val="FBD15B">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1" name="Google Shape;351;p38"/>
                  <p:cNvSpPr/>
                  <p:nvPr/>
                </p:nvSpPr>
                <p:spPr>
                  <a:xfrm>
                    <a:off x="5670588" y="3733265"/>
                    <a:ext cx="30920" cy="42563"/>
                  </a:xfrm>
                  <a:custGeom>
                    <a:rect b="b" l="l" r="r" t="t"/>
                    <a:pathLst>
                      <a:path extrusionOk="0" h="42563" w="30920">
                        <a:moveTo>
                          <a:pt x="18313" y="41016"/>
                        </a:moveTo>
                        <a:cubicBezTo>
                          <a:pt x="25838" y="37397"/>
                          <a:pt x="30029" y="29015"/>
                          <a:pt x="30791" y="16156"/>
                        </a:cubicBezTo>
                        <a:cubicBezTo>
                          <a:pt x="31553" y="3297"/>
                          <a:pt x="28886" y="-894"/>
                          <a:pt x="24504" y="154"/>
                        </a:cubicBezTo>
                        <a:cubicBezTo>
                          <a:pt x="20218" y="1202"/>
                          <a:pt x="5264" y="12536"/>
                          <a:pt x="5549" y="17775"/>
                        </a:cubicBezTo>
                        <a:cubicBezTo>
                          <a:pt x="5835" y="23014"/>
                          <a:pt x="6121" y="28443"/>
                          <a:pt x="5549" y="30158"/>
                        </a:cubicBezTo>
                        <a:cubicBezTo>
                          <a:pt x="4978" y="31872"/>
                          <a:pt x="787" y="33682"/>
                          <a:pt x="25" y="36254"/>
                        </a:cubicBezTo>
                        <a:cubicBezTo>
                          <a:pt x="-547" y="38825"/>
                          <a:pt x="8788" y="45588"/>
                          <a:pt x="18313" y="41016"/>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52" name="Google Shape;352;p38"/>
                <p:cNvSpPr/>
                <p:nvPr/>
              </p:nvSpPr>
              <p:spPr>
                <a:xfrm>
                  <a:off x="4818043" y="4093221"/>
                  <a:ext cx="243279" cy="241011"/>
                </a:xfrm>
                <a:custGeom>
                  <a:rect b="b" l="l" r="r" t="t"/>
                  <a:pathLst>
                    <a:path extrusionOk="0" h="122965" w="124122">
                      <a:moveTo>
                        <a:pt x="20219" y="121677"/>
                      </a:moveTo>
                      <a:cubicBezTo>
                        <a:pt x="17838" y="123201"/>
                        <a:pt x="14980" y="123391"/>
                        <a:pt x="13266" y="122153"/>
                      </a:cubicBezTo>
                      <a:cubicBezTo>
                        <a:pt x="10789" y="120343"/>
                        <a:pt x="10313" y="115485"/>
                        <a:pt x="13742" y="112056"/>
                      </a:cubicBezTo>
                      <a:cubicBezTo>
                        <a:pt x="13075" y="111961"/>
                        <a:pt x="7456" y="110913"/>
                        <a:pt x="4979" y="105960"/>
                      </a:cubicBezTo>
                      <a:cubicBezTo>
                        <a:pt x="2598" y="101198"/>
                        <a:pt x="4027" y="94816"/>
                        <a:pt x="8789" y="90816"/>
                      </a:cubicBezTo>
                      <a:cubicBezTo>
                        <a:pt x="6979" y="89958"/>
                        <a:pt x="4027" y="88244"/>
                        <a:pt x="2026" y="84910"/>
                      </a:cubicBezTo>
                      <a:cubicBezTo>
                        <a:pt x="-1307" y="79386"/>
                        <a:pt x="-450" y="71670"/>
                        <a:pt x="4027" y="65289"/>
                      </a:cubicBezTo>
                      <a:cubicBezTo>
                        <a:pt x="3550" y="64812"/>
                        <a:pt x="1360" y="62907"/>
                        <a:pt x="1074" y="59859"/>
                      </a:cubicBezTo>
                      <a:cubicBezTo>
                        <a:pt x="788" y="56621"/>
                        <a:pt x="2884" y="53287"/>
                        <a:pt x="6217" y="51763"/>
                      </a:cubicBezTo>
                      <a:cubicBezTo>
                        <a:pt x="5551" y="51096"/>
                        <a:pt x="2122" y="47572"/>
                        <a:pt x="2407" y="42524"/>
                      </a:cubicBezTo>
                      <a:cubicBezTo>
                        <a:pt x="2693" y="37190"/>
                        <a:pt x="6884" y="32332"/>
                        <a:pt x="12980" y="30808"/>
                      </a:cubicBezTo>
                      <a:cubicBezTo>
                        <a:pt x="10789" y="26331"/>
                        <a:pt x="10885" y="21188"/>
                        <a:pt x="13456" y="17473"/>
                      </a:cubicBezTo>
                      <a:cubicBezTo>
                        <a:pt x="17076" y="12330"/>
                        <a:pt x="25363" y="10710"/>
                        <a:pt x="32125" y="14997"/>
                      </a:cubicBezTo>
                      <a:cubicBezTo>
                        <a:pt x="32125" y="10710"/>
                        <a:pt x="34602" y="6805"/>
                        <a:pt x="38412" y="5091"/>
                      </a:cubicBezTo>
                      <a:cubicBezTo>
                        <a:pt x="43651" y="2709"/>
                        <a:pt x="48413" y="5757"/>
                        <a:pt x="48794" y="5948"/>
                      </a:cubicBezTo>
                      <a:cubicBezTo>
                        <a:pt x="49747" y="3948"/>
                        <a:pt x="50985" y="2805"/>
                        <a:pt x="51937" y="2138"/>
                      </a:cubicBezTo>
                      <a:cubicBezTo>
                        <a:pt x="56700" y="-1291"/>
                        <a:pt x="64701" y="-148"/>
                        <a:pt x="72035" y="5091"/>
                      </a:cubicBezTo>
                      <a:cubicBezTo>
                        <a:pt x="74035" y="2519"/>
                        <a:pt x="76036" y="1376"/>
                        <a:pt x="77464" y="804"/>
                      </a:cubicBezTo>
                      <a:cubicBezTo>
                        <a:pt x="84037" y="-1767"/>
                        <a:pt x="92990" y="1947"/>
                        <a:pt x="99562" y="10234"/>
                      </a:cubicBezTo>
                      <a:cubicBezTo>
                        <a:pt x="103658" y="7472"/>
                        <a:pt x="108992" y="7758"/>
                        <a:pt x="112612" y="10710"/>
                      </a:cubicBezTo>
                      <a:cubicBezTo>
                        <a:pt x="115850" y="13377"/>
                        <a:pt x="117279" y="17759"/>
                        <a:pt x="116231" y="21950"/>
                      </a:cubicBezTo>
                      <a:cubicBezTo>
                        <a:pt x="119946" y="22426"/>
                        <a:pt x="122994" y="25093"/>
                        <a:pt x="123851" y="28713"/>
                      </a:cubicBezTo>
                      <a:cubicBezTo>
                        <a:pt x="124804" y="32427"/>
                        <a:pt x="123184" y="36333"/>
                        <a:pt x="120041" y="38428"/>
                      </a:cubicBezTo>
                      <a:cubicBezTo>
                        <a:pt x="120708" y="42238"/>
                        <a:pt x="119089" y="46048"/>
                        <a:pt x="115945" y="47858"/>
                      </a:cubicBezTo>
                      <a:cubicBezTo>
                        <a:pt x="112231" y="50144"/>
                        <a:pt x="106992" y="49191"/>
                        <a:pt x="104039" y="45381"/>
                      </a:cubicBezTo>
                      <a:cubicBezTo>
                        <a:pt x="103849" y="45667"/>
                        <a:pt x="102515" y="48334"/>
                        <a:pt x="99562" y="48715"/>
                      </a:cubicBezTo>
                      <a:cubicBezTo>
                        <a:pt x="96991" y="49096"/>
                        <a:pt x="94419" y="47763"/>
                        <a:pt x="92990" y="45381"/>
                      </a:cubicBezTo>
                      <a:cubicBezTo>
                        <a:pt x="92228" y="46620"/>
                        <a:pt x="89561" y="50334"/>
                        <a:pt x="84894" y="51477"/>
                      </a:cubicBezTo>
                      <a:cubicBezTo>
                        <a:pt x="78988" y="52906"/>
                        <a:pt x="72130" y="49477"/>
                        <a:pt x="68416" y="42905"/>
                      </a:cubicBezTo>
                      <a:cubicBezTo>
                        <a:pt x="68035" y="43857"/>
                        <a:pt x="66701" y="46905"/>
                        <a:pt x="63272" y="48810"/>
                      </a:cubicBezTo>
                      <a:cubicBezTo>
                        <a:pt x="58510" y="51382"/>
                        <a:pt x="53747" y="49287"/>
                        <a:pt x="53176" y="49001"/>
                      </a:cubicBezTo>
                      <a:cubicBezTo>
                        <a:pt x="53652" y="50239"/>
                        <a:pt x="54509" y="53097"/>
                        <a:pt x="53652" y="56430"/>
                      </a:cubicBezTo>
                      <a:cubicBezTo>
                        <a:pt x="52128" y="62431"/>
                        <a:pt x="46508" y="64908"/>
                        <a:pt x="45746" y="65193"/>
                      </a:cubicBezTo>
                      <a:cubicBezTo>
                        <a:pt x="47746" y="68813"/>
                        <a:pt x="47365" y="73194"/>
                        <a:pt x="44889" y="76052"/>
                      </a:cubicBezTo>
                      <a:cubicBezTo>
                        <a:pt x="42127" y="79195"/>
                        <a:pt x="38031" y="79005"/>
                        <a:pt x="37459" y="79005"/>
                      </a:cubicBezTo>
                      <a:cubicBezTo>
                        <a:pt x="37459" y="79005"/>
                        <a:pt x="36126" y="98626"/>
                        <a:pt x="33935" y="98817"/>
                      </a:cubicBezTo>
                      <a:cubicBezTo>
                        <a:pt x="31744" y="99007"/>
                        <a:pt x="26887" y="85005"/>
                        <a:pt x="26887" y="85005"/>
                      </a:cubicBezTo>
                      <a:cubicBezTo>
                        <a:pt x="26887" y="85005"/>
                        <a:pt x="19838" y="82815"/>
                        <a:pt x="17838" y="87387"/>
                      </a:cubicBezTo>
                      <a:cubicBezTo>
                        <a:pt x="15838" y="91959"/>
                        <a:pt x="17647" y="100531"/>
                        <a:pt x="20219" y="104817"/>
                      </a:cubicBezTo>
                      <a:cubicBezTo>
                        <a:pt x="22791" y="109199"/>
                        <a:pt x="24220" y="110723"/>
                        <a:pt x="24220" y="110723"/>
                      </a:cubicBezTo>
                      <a:lnTo>
                        <a:pt x="20219" y="121677"/>
                      </a:lnTo>
                      <a:close/>
                    </a:path>
                  </a:pathLst>
                </a:custGeom>
                <a:solidFill>
                  <a:srgbClr val="56548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3" name="Google Shape;353;p38"/>
                <p:cNvSpPr/>
                <p:nvPr/>
              </p:nvSpPr>
              <p:spPr>
                <a:xfrm>
                  <a:off x="4647245" y="4743104"/>
                  <a:ext cx="79513" cy="384866"/>
                </a:xfrm>
                <a:custGeom>
                  <a:rect b="b" l="l" r="r" t="t"/>
                  <a:pathLst>
                    <a:path extrusionOk="0" h="196360" w="40568">
                      <a:moveTo>
                        <a:pt x="30728" y="196352"/>
                      </a:moveTo>
                      <a:cubicBezTo>
                        <a:pt x="45015" y="195209"/>
                        <a:pt x="40253" y="89481"/>
                        <a:pt x="37776" y="59668"/>
                      </a:cubicBezTo>
                      <a:cubicBezTo>
                        <a:pt x="35300" y="29950"/>
                        <a:pt x="30537" y="-1292"/>
                        <a:pt x="14440" y="41"/>
                      </a:cubicBezTo>
                      <a:cubicBezTo>
                        <a:pt x="-1657" y="1375"/>
                        <a:pt x="-1181" y="32998"/>
                        <a:pt x="1295" y="62716"/>
                      </a:cubicBezTo>
                      <a:cubicBezTo>
                        <a:pt x="3772" y="92434"/>
                        <a:pt x="16440" y="197495"/>
                        <a:pt x="30728" y="196352"/>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4" name="Google Shape;354;p38"/>
                <p:cNvSpPr/>
                <p:nvPr/>
              </p:nvSpPr>
              <p:spPr>
                <a:xfrm>
                  <a:off x="4678461" y="5074566"/>
                  <a:ext cx="80562" cy="137866"/>
                </a:xfrm>
                <a:custGeom>
                  <a:rect b="b" l="l" r="r" t="t"/>
                  <a:pathLst>
                    <a:path extrusionOk="0" h="70340" w="41103">
                      <a:moveTo>
                        <a:pt x="13191" y="2"/>
                      </a:moveTo>
                      <a:cubicBezTo>
                        <a:pt x="-3763" y="192"/>
                        <a:pt x="-144" y="30101"/>
                        <a:pt x="1475" y="40197"/>
                      </a:cubicBezTo>
                      <a:cubicBezTo>
                        <a:pt x="4142" y="56771"/>
                        <a:pt x="22907" y="71249"/>
                        <a:pt x="29384" y="70296"/>
                      </a:cubicBezTo>
                      <a:cubicBezTo>
                        <a:pt x="35861" y="69344"/>
                        <a:pt x="27002" y="32386"/>
                        <a:pt x="28336" y="30863"/>
                      </a:cubicBezTo>
                      <a:cubicBezTo>
                        <a:pt x="29669" y="29434"/>
                        <a:pt x="32432" y="49722"/>
                        <a:pt x="38337" y="48198"/>
                      </a:cubicBezTo>
                      <a:cubicBezTo>
                        <a:pt x="44243" y="46674"/>
                        <a:pt x="39671" y="22195"/>
                        <a:pt x="34146" y="13241"/>
                      </a:cubicBezTo>
                      <a:cubicBezTo>
                        <a:pt x="28717" y="4193"/>
                        <a:pt x="23859" y="-94"/>
                        <a:pt x="13191" y="2"/>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355" name="Google Shape;355;p38"/>
              <p:cNvGrpSpPr/>
              <p:nvPr/>
            </p:nvGrpSpPr>
            <p:grpSpPr>
              <a:xfrm>
                <a:off x="6560296" y="3651133"/>
                <a:ext cx="1665483" cy="2406429"/>
                <a:chOff x="6332633" y="3156903"/>
                <a:chExt cx="849216" cy="1227019"/>
              </a:xfrm>
            </p:grpSpPr>
            <p:sp>
              <p:nvSpPr>
                <p:cNvPr id="356" name="Google Shape;356;p38"/>
                <p:cNvSpPr/>
                <p:nvPr/>
              </p:nvSpPr>
              <p:spPr>
                <a:xfrm>
                  <a:off x="6899051" y="3707609"/>
                  <a:ext cx="188865" cy="63767"/>
                </a:xfrm>
                <a:custGeom>
                  <a:rect b="b" l="l" r="r" t="t"/>
                  <a:pathLst>
                    <a:path extrusionOk="0" h="63767" w="188865">
                      <a:moveTo>
                        <a:pt x="96" y="4283"/>
                      </a:moveTo>
                      <a:cubicBezTo>
                        <a:pt x="3715" y="-9433"/>
                        <a:pt x="105918" y="13522"/>
                        <a:pt x="134398" y="21047"/>
                      </a:cubicBezTo>
                      <a:cubicBezTo>
                        <a:pt x="162973" y="28572"/>
                        <a:pt x="192501" y="38668"/>
                        <a:pt x="188500" y="54099"/>
                      </a:cubicBezTo>
                      <a:cubicBezTo>
                        <a:pt x="184404" y="69529"/>
                        <a:pt x="153734" y="63624"/>
                        <a:pt x="125159" y="56099"/>
                      </a:cubicBezTo>
                      <a:cubicBezTo>
                        <a:pt x="96584" y="48574"/>
                        <a:pt x="-3524" y="18094"/>
                        <a:pt x="96" y="4283"/>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7" name="Google Shape;357;p38"/>
                <p:cNvSpPr/>
                <p:nvPr/>
              </p:nvSpPr>
              <p:spPr>
                <a:xfrm>
                  <a:off x="6862549" y="3683562"/>
                  <a:ext cx="63498" cy="44363"/>
                </a:xfrm>
                <a:custGeom>
                  <a:rect b="b" l="l" r="r" t="t"/>
                  <a:pathLst>
                    <a:path extrusionOk="0" h="44363" w="63498">
                      <a:moveTo>
                        <a:pt x="62982" y="34616"/>
                      </a:moveTo>
                      <a:cubicBezTo>
                        <a:pt x="59934" y="51094"/>
                        <a:pt x="31359" y="42427"/>
                        <a:pt x="21739" y="39093"/>
                      </a:cubicBezTo>
                      <a:cubicBezTo>
                        <a:pt x="6118" y="33664"/>
                        <a:pt x="-1692" y="10518"/>
                        <a:pt x="308" y="4422"/>
                      </a:cubicBezTo>
                      <a:cubicBezTo>
                        <a:pt x="2308" y="-1674"/>
                        <a:pt x="32503" y="15757"/>
                        <a:pt x="34122" y="14709"/>
                      </a:cubicBezTo>
                      <a:cubicBezTo>
                        <a:pt x="35741" y="13756"/>
                        <a:pt x="17739" y="7280"/>
                        <a:pt x="20310" y="1755"/>
                      </a:cubicBezTo>
                      <a:cubicBezTo>
                        <a:pt x="22787" y="-3770"/>
                        <a:pt x="45838" y="4898"/>
                        <a:pt x="53648" y="11851"/>
                      </a:cubicBezTo>
                      <a:cubicBezTo>
                        <a:pt x="61458" y="18805"/>
                        <a:pt x="64888" y="24234"/>
                        <a:pt x="62982" y="34616"/>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8" name="Google Shape;358;p38"/>
                <p:cNvSpPr/>
                <p:nvPr/>
              </p:nvSpPr>
              <p:spPr>
                <a:xfrm>
                  <a:off x="7002089" y="3564075"/>
                  <a:ext cx="72877" cy="196343"/>
                </a:xfrm>
                <a:custGeom>
                  <a:rect b="b" l="l" r="r" t="t"/>
                  <a:pathLst>
                    <a:path extrusionOk="0" h="196343" w="72877">
                      <a:moveTo>
                        <a:pt x="66412" y="196204"/>
                      </a:moveTo>
                      <a:cubicBezTo>
                        <a:pt x="51077" y="200300"/>
                        <a:pt x="18978" y="113241"/>
                        <a:pt x="8119" y="75332"/>
                      </a:cubicBezTo>
                      <a:cubicBezTo>
                        <a:pt x="-2739" y="37422"/>
                        <a:pt x="-4549" y="5513"/>
                        <a:pt x="14215" y="560"/>
                      </a:cubicBezTo>
                      <a:cubicBezTo>
                        <a:pt x="32979" y="-4393"/>
                        <a:pt x="47267" y="24087"/>
                        <a:pt x="56697" y="62378"/>
                      </a:cubicBezTo>
                      <a:cubicBezTo>
                        <a:pt x="66222" y="100668"/>
                        <a:pt x="81747" y="192108"/>
                        <a:pt x="66412" y="196204"/>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9" name="Google Shape;359;p38"/>
                <p:cNvSpPr/>
                <p:nvPr/>
              </p:nvSpPr>
              <p:spPr>
                <a:xfrm>
                  <a:off x="6986468" y="3563588"/>
                  <a:ext cx="57596" cy="153066"/>
                </a:xfrm>
                <a:custGeom>
                  <a:rect b="b" l="l" r="r" t="t"/>
                  <a:pathLst>
                    <a:path extrusionOk="0" h="153066" w="57596">
                      <a:moveTo>
                        <a:pt x="28884" y="0"/>
                      </a:moveTo>
                      <a:cubicBezTo>
                        <a:pt x="43171" y="0"/>
                        <a:pt x="53649" y="16764"/>
                        <a:pt x="56411" y="48673"/>
                      </a:cubicBezTo>
                      <a:cubicBezTo>
                        <a:pt x="59078" y="80581"/>
                        <a:pt x="56411" y="153067"/>
                        <a:pt x="56411" y="153067"/>
                      </a:cubicBezTo>
                      <a:lnTo>
                        <a:pt x="4405" y="153067"/>
                      </a:lnTo>
                      <a:cubicBezTo>
                        <a:pt x="4405" y="153067"/>
                        <a:pt x="500" y="66008"/>
                        <a:pt x="23" y="42291"/>
                      </a:cubicBezTo>
                      <a:cubicBezTo>
                        <a:pt x="-548" y="18479"/>
                        <a:pt x="9453" y="0"/>
                        <a:pt x="28884" y="0"/>
                      </a:cubicBezTo>
                      <a:close/>
                    </a:path>
                  </a:pathLst>
                </a:custGeom>
                <a:solidFill>
                  <a:srgbClr val="B1E9F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0" name="Google Shape;360;p38"/>
                <p:cNvSpPr/>
                <p:nvPr/>
              </p:nvSpPr>
              <p:spPr>
                <a:xfrm>
                  <a:off x="6919816" y="3692747"/>
                  <a:ext cx="122974" cy="82086"/>
                </a:xfrm>
                <a:custGeom>
                  <a:rect b="b" l="l" r="r" t="t"/>
                  <a:pathLst>
                    <a:path extrusionOk="0" h="82086" w="122974">
                      <a:moveTo>
                        <a:pt x="71057" y="23908"/>
                      </a:moveTo>
                      <a:cubicBezTo>
                        <a:pt x="71057" y="23908"/>
                        <a:pt x="38767" y="14954"/>
                        <a:pt x="33147" y="14859"/>
                      </a:cubicBezTo>
                      <a:cubicBezTo>
                        <a:pt x="27527" y="14764"/>
                        <a:pt x="8573" y="14859"/>
                        <a:pt x="8573" y="14859"/>
                      </a:cubicBezTo>
                      <a:cubicBezTo>
                        <a:pt x="8573" y="14859"/>
                        <a:pt x="4858" y="23908"/>
                        <a:pt x="0" y="36767"/>
                      </a:cubicBezTo>
                      <a:cubicBezTo>
                        <a:pt x="0" y="36767"/>
                        <a:pt x="9144" y="42005"/>
                        <a:pt x="11144" y="44005"/>
                      </a:cubicBezTo>
                      <a:cubicBezTo>
                        <a:pt x="13145" y="46006"/>
                        <a:pt x="11144" y="47244"/>
                        <a:pt x="23622" y="53150"/>
                      </a:cubicBezTo>
                      <a:cubicBezTo>
                        <a:pt x="36100" y="59055"/>
                        <a:pt x="87630" y="83629"/>
                        <a:pt x="105918" y="82010"/>
                      </a:cubicBezTo>
                      <a:cubicBezTo>
                        <a:pt x="124301" y="80391"/>
                        <a:pt x="122396" y="42958"/>
                        <a:pt x="122968" y="23908"/>
                      </a:cubicBezTo>
                      <a:cubicBezTo>
                        <a:pt x="123539" y="4858"/>
                        <a:pt x="84963" y="0"/>
                        <a:pt x="84963" y="0"/>
                      </a:cubicBezTo>
                      <a:lnTo>
                        <a:pt x="71057" y="23908"/>
                      </a:lnTo>
                      <a:close/>
                    </a:path>
                  </a:pathLst>
                </a:custGeom>
                <a:solidFill>
                  <a:srgbClr val="B1E9F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61" name="Google Shape;361;p38"/>
                <p:cNvGrpSpPr/>
                <p:nvPr/>
              </p:nvGrpSpPr>
              <p:grpSpPr>
                <a:xfrm>
                  <a:off x="6332633" y="3156903"/>
                  <a:ext cx="640072" cy="573116"/>
                  <a:chOff x="6332633" y="3156903"/>
                  <a:chExt cx="640072" cy="573116"/>
                </a:xfrm>
              </p:grpSpPr>
              <p:sp>
                <p:nvSpPr>
                  <p:cNvPr id="362" name="Google Shape;362;p38"/>
                  <p:cNvSpPr/>
                  <p:nvPr/>
                </p:nvSpPr>
                <p:spPr>
                  <a:xfrm>
                    <a:off x="6360049" y="3184319"/>
                    <a:ext cx="313623" cy="313623"/>
                  </a:xfrm>
                  <a:custGeom>
                    <a:rect b="b" l="l" r="r" t="t"/>
                    <a:pathLst>
                      <a:path extrusionOk="0" h="313623" w="313623">
                        <a:moveTo>
                          <a:pt x="144858" y="313165"/>
                        </a:moveTo>
                        <a:cubicBezTo>
                          <a:pt x="58657" y="306593"/>
                          <a:pt x="-6113" y="231059"/>
                          <a:pt x="459" y="144858"/>
                        </a:cubicBezTo>
                        <a:cubicBezTo>
                          <a:pt x="7031" y="58657"/>
                          <a:pt x="82565" y="-6113"/>
                          <a:pt x="168766" y="459"/>
                        </a:cubicBezTo>
                        <a:cubicBezTo>
                          <a:pt x="254967" y="7031"/>
                          <a:pt x="319737" y="82565"/>
                          <a:pt x="313165" y="168766"/>
                        </a:cubicBezTo>
                        <a:cubicBezTo>
                          <a:pt x="306593" y="254967"/>
                          <a:pt x="231059" y="319737"/>
                          <a:pt x="144858" y="313165"/>
                        </a:cubicBezTo>
                        <a:close/>
                      </a:path>
                    </a:pathLst>
                  </a:custGeom>
                  <a:solidFill>
                    <a:srgbClr val="D1D3D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63" name="Google Shape;363;p38"/>
                  <p:cNvGrpSpPr/>
                  <p:nvPr/>
                </p:nvGrpSpPr>
                <p:grpSpPr>
                  <a:xfrm>
                    <a:off x="6332633" y="3156903"/>
                    <a:ext cx="640072" cy="573116"/>
                    <a:chOff x="6332633" y="3156903"/>
                    <a:chExt cx="640072" cy="573116"/>
                  </a:xfrm>
                </p:grpSpPr>
                <p:sp>
                  <p:nvSpPr>
                    <p:cNvPr id="364" name="Google Shape;364;p38"/>
                    <p:cNvSpPr/>
                    <p:nvPr/>
                  </p:nvSpPr>
                  <p:spPr>
                    <a:xfrm rot="-2991871">
                      <a:off x="6771280" y="3372452"/>
                      <a:ext cx="45652" cy="408673"/>
                    </a:xfrm>
                    <a:custGeom>
                      <a:rect b="b" l="l" r="r" t="t"/>
                      <a:pathLst>
                        <a:path extrusionOk="0" h="408418" w="45623">
                          <a:moveTo>
                            <a:pt x="0" y="0"/>
                          </a:moveTo>
                          <a:lnTo>
                            <a:pt x="45623" y="0"/>
                          </a:lnTo>
                          <a:lnTo>
                            <a:pt x="45623" y="408418"/>
                          </a:lnTo>
                          <a:lnTo>
                            <a:pt x="0" y="408418"/>
                          </a:lnTo>
                          <a:close/>
                        </a:path>
                      </a:pathLst>
                    </a:custGeom>
                    <a:solidFill>
                      <a:srgbClr val="D3D3D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5" name="Google Shape;365;p38"/>
                    <p:cNvSpPr/>
                    <p:nvPr/>
                  </p:nvSpPr>
                  <p:spPr>
                    <a:xfrm>
                      <a:off x="6332633" y="3156903"/>
                      <a:ext cx="368456" cy="368456"/>
                    </a:xfrm>
                    <a:custGeom>
                      <a:rect b="b" l="l" r="r" t="t"/>
                      <a:pathLst>
                        <a:path extrusionOk="0" h="368456" w="368456">
                          <a:moveTo>
                            <a:pt x="170179" y="367918"/>
                          </a:moveTo>
                          <a:cubicBezTo>
                            <a:pt x="68928" y="360203"/>
                            <a:pt x="-7177" y="271430"/>
                            <a:pt x="538" y="170179"/>
                          </a:cubicBezTo>
                          <a:cubicBezTo>
                            <a:pt x="8254" y="68928"/>
                            <a:pt x="97027" y="-7177"/>
                            <a:pt x="198278" y="538"/>
                          </a:cubicBezTo>
                          <a:cubicBezTo>
                            <a:pt x="299528" y="8254"/>
                            <a:pt x="375633" y="97027"/>
                            <a:pt x="367918" y="198278"/>
                          </a:cubicBezTo>
                          <a:cubicBezTo>
                            <a:pt x="360203" y="299528"/>
                            <a:pt x="271430" y="375633"/>
                            <a:pt x="170179" y="367918"/>
                          </a:cubicBezTo>
                          <a:close/>
                          <a:moveTo>
                            <a:pt x="194753" y="46068"/>
                          </a:moveTo>
                          <a:cubicBezTo>
                            <a:pt x="118553" y="40258"/>
                            <a:pt x="51878" y="97503"/>
                            <a:pt x="46068" y="173608"/>
                          </a:cubicBezTo>
                          <a:cubicBezTo>
                            <a:pt x="40258" y="249713"/>
                            <a:pt x="97503" y="316483"/>
                            <a:pt x="173608" y="322293"/>
                          </a:cubicBezTo>
                          <a:cubicBezTo>
                            <a:pt x="249808" y="328103"/>
                            <a:pt x="316483" y="270858"/>
                            <a:pt x="322293" y="194753"/>
                          </a:cubicBezTo>
                          <a:cubicBezTo>
                            <a:pt x="328199" y="118553"/>
                            <a:pt x="270953" y="51878"/>
                            <a:pt x="194753" y="46068"/>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6" name="Google Shape;366;p38"/>
                    <p:cNvSpPr/>
                    <p:nvPr/>
                  </p:nvSpPr>
                  <p:spPr>
                    <a:xfrm>
                      <a:off x="6729480" y="3512603"/>
                      <a:ext cx="243225" cy="217416"/>
                    </a:xfrm>
                    <a:custGeom>
                      <a:rect b="b" l="l" r="r" t="t"/>
                      <a:pathLst>
                        <a:path extrusionOk="0" h="217416" w="243225">
                          <a:moveTo>
                            <a:pt x="193955" y="217291"/>
                          </a:moveTo>
                          <a:cubicBezTo>
                            <a:pt x="184811" y="216625"/>
                            <a:pt x="175858" y="213196"/>
                            <a:pt x="168333" y="206909"/>
                          </a:cubicBezTo>
                          <a:lnTo>
                            <a:pt x="16505" y="80798"/>
                          </a:lnTo>
                          <a:cubicBezTo>
                            <a:pt x="-2927" y="64701"/>
                            <a:pt x="-5593" y="35840"/>
                            <a:pt x="10599" y="16505"/>
                          </a:cubicBezTo>
                          <a:cubicBezTo>
                            <a:pt x="26696" y="-2926"/>
                            <a:pt x="55557" y="-5593"/>
                            <a:pt x="74893" y="10599"/>
                          </a:cubicBezTo>
                          <a:lnTo>
                            <a:pt x="226721" y="136710"/>
                          </a:lnTo>
                          <a:cubicBezTo>
                            <a:pt x="246152" y="152807"/>
                            <a:pt x="248819" y="181668"/>
                            <a:pt x="232627" y="201004"/>
                          </a:cubicBezTo>
                          <a:cubicBezTo>
                            <a:pt x="222721" y="212815"/>
                            <a:pt x="208243" y="218339"/>
                            <a:pt x="193955" y="217291"/>
                          </a:cubicBezTo>
                          <a:close/>
                        </a:path>
                      </a:pathLst>
                    </a:custGeom>
                    <a:solidFill>
                      <a:srgbClr val="1C1C1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7" name="Google Shape;367;p38"/>
                    <p:cNvSpPr/>
                    <p:nvPr/>
                  </p:nvSpPr>
                  <p:spPr>
                    <a:xfrm>
                      <a:off x="6354222" y="3178397"/>
                      <a:ext cx="325373" cy="325373"/>
                    </a:xfrm>
                    <a:custGeom>
                      <a:rect b="b" l="l" r="r" t="t"/>
                      <a:pathLst>
                        <a:path extrusionOk="0" h="325373" w="325373">
                          <a:moveTo>
                            <a:pt x="325374" y="162687"/>
                          </a:moveTo>
                          <a:cubicBezTo>
                            <a:pt x="325374" y="252537"/>
                            <a:pt x="252537" y="325374"/>
                            <a:pt x="162687" y="325374"/>
                          </a:cubicBezTo>
                          <a:cubicBezTo>
                            <a:pt x="72837" y="325374"/>
                            <a:pt x="0" y="252537"/>
                            <a:pt x="0" y="162687"/>
                          </a:cubicBezTo>
                          <a:cubicBezTo>
                            <a:pt x="0" y="72837"/>
                            <a:pt x="72837" y="0"/>
                            <a:pt x="162687" y="0"/>
                          </a:cubicBezTo>
                          <a:cubicBezTo>
                            <a:pt x="252537" y="0"/>
                            <a:pt x="325374" y="72837"/>
                            <a:pt x="325374" y="162687"/>
                          </a:cubicBezTo>
                          <a:close/>
                        </a:path>
                      </a:pathLst>
                    </a:custGeom>
                    <a:solidFill>
                      <a:srgbClr val="1C1C1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368" name="Google Shape;368;p38"/>
                <p:cNvSpPr/>
                <p:nvPr/>
              </p:nvSpPr>
              <p:spPr>
                <a:xfrm>
                  <a:off x="7006303" y="3542633"/>
                  <a:ext cx="162331" cy="324802"/>
                </a:xfrm>
                <a:custGeom>
                  <a:rect b="b" l="l" r="r" t="t"/>
                  <a:pathLst>
                    <a:path extrusionOk="0" h="324802" w="162331">
                      <a:moveTo>
                        <a:pt x="152971" y="324803"/>
                      </a:moveTo>
                      <a:lnTo>
                        <a:pt x="6096" y="324803"/>
                      </a:lnTo>
                      <a:lnTo>
                        <a:pt x="0" y="88583"/>
                      </a:lnTo>
                      <a:lnTo>
                        <a:pt x="10954" y="21908"/>
                      </a:lnTo>
                      <a:lnTo>
                        <a:pt x="82105" y="0"/>
                      </a:lnTo>
                      <a:lnTo>
                        <a:pt x="123158" y="7810"/>
                      </a:lnTo>
                      <a:cubicBezTo>
                        <a:pt x="146495" y="12287"/>
                        <a:pt x="163068" y="33052"/>
                        <a:pt x="162306" y="56864"/>
                      </a:cubicBezTo>
                      <a:lnTo>
                        <a:pt x="147352" y="224028"/>
                      </a:lnTo>
                      <a:lnTo>
                        <a:pt x="152971" y="324803"/>
                      </a:ln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69" name="Google Shape;369;p38"/>
                <p:cNvGrpSpPr/>
                <p:nvPr/>
              </p:nvGrpSpPr>
              <p:grpSpPr>
                <a:xfrm>
                  <a:off x="7003901" y="3395662"/>
                  <a:ext cx="117119" cy="168973"/>
                  <a:chOff x="7003901" y="3395662"/>
                  <a:chExt cx="117119" cy="168973"/>
                </a:xfrm>
              </p:grpSpPr>
              <p:sp>
                <p:nvSpPr>
                  <p:cNvPr id="370" name="Google Shape;370;p38"/>
                  <p:cNvSpPr/>
                  <p:nvPr/>
                </p:nvSpPr>
                <p:spPr>
                  <a:xfrm>
                    <a:off x="7054786" y="3511200"/>
                    <a:ext cx="49053" cy="53435"/>
                  </a:xfrm>
                  <a:custGeom>
                    <a:rect b="b" l="l" r="r" t="t"/>
                    <a:pathLst>
                      <a:path extrusionOk="0" h="53435" w="49053">
                        <a:moveTo>
                          <a:pt x="49054" y="0"/>
                        </a:moveTo>
                        <a:lnTo>
                          <a:pt x="49054" y="47435"/>
                        </a:lnTo>
                        <a:cubicBezTo>
                          <a:pt x="49054" y="47435"/>
                          <a:pt x="39053" y="53435"/>
                          <a:pt x="15526" y="53435"/>
                        </a:cubicBezTo>
                        <a:cubicBezTo>
                          <a:pt x="2857" y="53435"/>
                          <a:pt x="0" y="47435"/>
                          <a:pt x="0" y="47435"/>
                        </a:cubicBezTo>
                        <a:lnTo>
                          <a:pt x="0" y="29908"/>
                        </a:lnTo>
                        <a:lnTo>
                          <a:pt x="49054" y="0"/>
                        </a:ln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71" name="Google Shape;371;p38"/>
                  <p:cNvGrpSpPr/>
                  <p:nvPr/>
                </p:nvGrpSpPr>
                <p:grpSpPr>
                  <a:xfrm>
                    <a:off x="7015352" y="3466958"/>
                    <a:ext cx="52959" cy="55101"/>
                    <a:chOff x="7015352" y="3466958"/>
                    <a:chExt cx="52959" cy="55101"/>
                  </a:xfrm>
                </p:grpSpPr>
                <p:sp>
                  <p:nvSpPr>
                    <p:cNvPr id="372" name="Google Shape;372;p38"/>
                    <p:cNvSpPr/>
                    <p:nvPr/>
                  </p:nvSpPr>
                  <p:spPr>
                    <a:xfrm>
                      <a:off x="7041823" y="3468338"/>
                      <a:ext cx="9841" cy="17335"/>
                    </a:xfrm>
                    <a:custGeom>
                      <a:rect b="b" l="l" r="r" t="t"/>
                      <a:pathLst>
                        <a:path extrusionOk="0" h="17335" w="9841">
                          <a:moveTo>
                            <a:pt x="6104" y="0"/>
                          </a:moveTo>
                          <a:cubicBezTo>
                            <a:pt x="1246" y="1333"/>
                            <a:pt x="-658" y="17431"/>
                            <a:pt x="199" y="17335"/>
                          </a:cubicBezTo>
                          <a:cubicBezTo>
                            <a:pt x="1056" y="17240"/>
                            <a:pt x="4104" y="4477"/>
                            <a:pt x="8390" y="2477"/>
                          </a:cubicBezTo>
                          <a:cubicBezTo>
                            <a:pt x="12677" y="572"/>
                            <a:pt x="6104" y="0"/>
                            <a:pt x="6104" y="0"/>
                          </a:cubicBezTo>
                          <a:close/>
                        </a:path>
                      </a:pathLst>
                    </a:custGeom>
                    <a:solidFill>
                      <a:srgbClr val="E5A28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3" name="Google Shape;373;p38"/>
                    <p:cNvSpPr/>
                    <p:nvPr/>
                  </p:nvSpPr>
                  <p:spPr>
                    <a:xfrm>
                      <a:off x="7029068" y="3468909"/>
                      <a:ext cx="2205" cy="16148"/>
                    </a:xfrm>
                    <a:custGeom>
                      <a:rect b="b" l="l" r="r" t="t"/>
                      <a:pathLst>
                        <a:path extrusionOk="0" h="16148" w="2205">
                          <a:moveTo>
                            <a:pt x="857" y="0"/>
                          </a:moveTo>
                          <a:cubicBezTo>
                            <a:pt x="3524" y="3238"/>
                            <a:pt x="1429" y="15049"/>
                            <a:pt x="1334" y="16097"/>
                          </a:cubicBezTo>
                          <a:cubicBezTo>
                            <a:pt x="1238" y="17145"/>
                            <a:pt x="0" y="1905"/>
                            <a:pt x="0" y="1905"/>
                          </a:cubicBezTo>
                          <a:lnTo>
                            <a:pt x="857" y="0"/>
                          </a:lnTo>
                          <a:close/>
                        </a:path>
                      </a:pathLst>
                    </a:custGeom>
                    <a:solidFill>
                      <a:srgbClr val="E5A28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74" name="Google Shape;374;p38"/>
                    <p:cNvGrpSpPr/>
                    <p:nvPr/>
                  </p:nvGrpSpPr>
                  <p:grpSpPr>
                    <a:xfrm>
                      <a:off x="7015352" y="3466958"/>
                      <a:ext cx="52959" cy="18715"/>
                      <a:chOff x="7015352" y="3466958"/>
                      <a:chExt cx="52959" cy="18715"/>
                    </a:xfrm>
                  </p:grpSpPr>
                  <p:sp>
                    <p:nvSpPr>
                      <p:cNvPr id="375" name="Google Shape;375;p38"/>
                      <p:cNvSpPr/>
                      <p:nvPr/>
                    </p:nvSpPr>
                    <p:spPr>
                      <a:xfrm>
                        <a:off x="7047567" y="3467011"/>
                        <a:ext cx="20744" cy="3922"/>
                      </a:xfrm>
                      <a:custGeom>
                        <a:rect b="b" l="l" r="r" t="t"/>
                        <a:pathLst>
                          <a:path extrusionOk="0" h="3922" w="20744">
                            <a:moveTo>
                              <a:pt x="20744" y="1993"/>
                            </a:moveTo>
                            <a:lnTo>
                              <a:pt x="20744" y="3898"/>
                            </a:lnTo>
                            <a:cubicBezTo>
                              <a:pt x="20744" y="3898"/>
                              <a:pt x="456" y="3994"/>
                              <a:pt x="361" y="3803"/>
                            </a:cubicBezTo>
                            <a:cubicBezTo>
                              <a:pt x="266" y="3708"/>
                              <a:pt x="-401" y="1993"/>
                              <a:pt x="361" y="1327"/>
                            </a:cubicBezTo>
                            <a:cubicBezTo>
                              <a:pt x="4266" y="-2007"/>
                              <a:pt x="20744" y="1993"/>
                              <a:pt x="20744" y="1993"/>
                            </a:cubicBezTo>
                            <a:close/>
                          </a:path>
                        </a:pathLst>
                      </a:custGeom>
                      <a:solidFill>
                        <a:srgbClr val="41404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 name="Google Shape;376;p38"/>
                      <p:cNvSpPr/>
                      <p:nvPr/>
                    </p:nvSpPr>
                    <p:spPr>
                      <a:xfrm>
                        <a:off x="7015352" y="3466958"/>
                        <a:ext cx="14589" cy="3951"/>
                      </a:xfrm>
                      <a:custGeom>
                        <a:rect b="b" l="l" r="r" t="t"/>
                        <a:pathLst>
                          <a:path extrusionOk="0" h="3951" w="14589">
                            <a:moveTo>
                              <a:pt x="0" y="1951"/>
                            </a:moveTo>
                            <a:lnTo>
                              <a:pt x="0" y="3952"/>
                            </a:lnTo>
                            <a:cubicBezTo>
                              <a:pt x="0" y="3952"/>
                              <a:pt x="14192" y="3856"/>
                              <a:pt x="14288" y="3761"/>
                            </a:cubicBezTo>
                            <a:cubicBezTo>
                              <a:pt x="14478" y="3761"/>
                              <a:pt x="14859" y="1951"/>
                              <a:pt x="14288" y="1285"/>
                            </a:cubicBezTo>
                            <a:cubicBezTo>
                              <a:pt x="11525" y="-1954"/>
                              <a:pt x="0" y="1951"/>
                              <a:pt x="0" y="1951"/>
                            </a:cubicBezTo>
                            <a:close/>
                          </a:path>
                        </a:pathLst>
                      </a:custGeom>
                      <a:solidFill>
                        <a:srgbClr val="41404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7" name="Google Shape;377;p38"/>
                      <p:cNvSpPr/>
                      <p:nvPr/>
                    </p:nvSpPr>
                    <p:spPr>
                      <a:xfrm>
                        <a:off x="7052595" y="3477482"/>
                        <a:ext cx="8191" cy="8191"/>
                      </a:xfrm>
                      <a:custGeom>
                        <a:rect b="b" l="l" r="r" t="t"/>
                        <a:pathLst>
                          <a:path extrusionOk="0" h="8191" w="8191">
                            <a:moveTo>
                              <a:pt x="8192" y="4096"/>
                            </a:moveTo>
                            <a:cubicBezTo>
                              <a:pt x="8192" y="6382"/>
                              <a:pt x="6382" y="8192"/>
                              <a:pt x="4096" y="8192"/>
                            </a:cubicBezTo>
                            <a:cubicBezTo>
                              <a:pt x="1810" y="8192"/>
                              <a:pt x="0" y="6382"/>
                              <a:pt x="0" y="4096"/>
                            </a:cubicBezTo>
                            <a:cubicBezTo>
                              <a:pt x="0" y="1810"/>
                              <a:pt x="1810" y="0"/>
                              <a:pt x="4096" y="0"/>
                            </a:cubicBezTo>
                            <a:cubicBezTo>
                              <a:pt x="6382" y="95"/>
                              <a:pt x="8192" y="1905"/>
                              <a:pt x="8192" y="4096"/>
                            </a:cubicBezTo>
                            <a:close/>
                          </a:path>
                        </a:pathLst>
                      </a:custGeom>
                      <a:solidFill>
                        <a:srgbClr val="41404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8" name="Google Shape;378;p38"/>
                      <p:cNvSpPr/>
                      <p:nvPr/>
                    </p:nvSpPr>
                    <p:spPr>
                      <a:xfrm>
                        <a:off x="7048213" y="3475958"/>
                        <a:ext cx="16954" cy="2381"/>
                      </a:xfrm>
                      <a:custGeom>
                        <a:rect b="b" l="l" r="r" t="t"/>
                        <a:pathLst>
                          <a:path extrusionOk="0" h="2381" w="16954">
                            <a:moveTo>
                              <a:pt x="16954" y="2381"/>
                            </a:moveTo>
                            <a:cubicBezTo>
                              <a:pt x="14859" y="1238"/>
                              <a:pt x="11906" y="0"/>
                              <a:pt x="8477" y="0"/>
                            </a:cubicBezTo>
                            <a:cubicBezTo>
                              <a:pt x="5144" y="0"/>
                              <a:pt x="2096" y="1238"/>
                              <a:pt x="0" y="2381"/>
                            </a:cubicBezTo>
                            <a:lnTo>
                              <a:pt x="16954" y="2381"/>
                            </a:lnTo>
                            <a:close/>
                          </a:path>
                        </a:pathLst>
                      </a:custGeom>
                      <a:solidFill>
                        <a:srgbClr val="41404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9" name="Google Shape;379;p38"/>
                      <p:cNvSpPr/>
                      <p:nvPr/>
                    </p:nvSpPr>
                    <p:spPr>
                      <a:xfrm>
                        <a:off x="7019067" y="3477482"/>
                        <a:ext cx="8191" cy="8191"/>
                      </a:xfrm>
                      <a:custGeom>
                        <a:rect b="b" l="l" r="r" t="t"/>
                        <a:pathLst>
                          <a:path extrusionOk="0" h="8191" w="8191">
                            <a:moveTo>
                              <a:pt x="8191" y="4096"/>
                            </a:moveTo>
                            <a:cubicBezTo>
                              <a:pt x="8191" y="6382"/>
                              <a:pt x="6382" y="8192"/>
                              <a:pt x="4096" y="8192"/>
                            </a:cubicBezTo>
                            <a:cubicBezTo>
                              <a:pt x="1810" y="8192"/>
                              <a:pt x="0" y="6382"/>
                              <a:pt x="0" y="4096"/>
                            </a:cubicBezTo>
                            <a:cubicBezTo>
                              <a:pt x="0" y="1810"/>
                              <a:pt x="1810" y="0"/>
                              <a:pt x="4096" y="0"/>
                            </a:cubicBezTo>
                            <a:cubicBezTo>
                              <a:pt x="6382" y="95"/>
                              <a:pt x="8191" y="1905"/>
                              <a:pt x="8191" y="4096"/>
                            </a:cubicBezTo>
                            <a:close/>
                          </a:path>
                        </a:pathLst>
                      </a:custGeom>
                      <a:solidFill>
                        <a:srgbClr val="41404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0" name="Google Shape;380;p38"/>
                      <p:cNvSpPr/>
                      <p:nvPr/>
                    </p:nvSpPr>
                    <p:spPr>
                      <a:xfrm>
                        <a:off x="7017257" y="3475958"/>
                        <a:ext cx="11810" cy="2381"/>
                      </a:xfrm>
                      <a:custGeom>
                        <a:rect b="b" l="l" r="r" t="t"/>
                        <a:pathLst>
                          <a:path extrusionOk="0" h="2381" w="11810">
                            <a:moveTo>
                              <a:pt x="11811" y="2381"/>
                            </a:moveTo>
                            <a:cubicBezTo>
                              <a:pt x="10287" y="1238"/>
                              <a:pt x="8287" y="0"/>
                              <a:pt x="5905" y="0"/>
                            </a:cubicBezTo>
                            <a:cubicBezTo>
                              <a:pt x="3524" y="0"/>
                              <a:pt x="1524" y="1238"/>
                              <a:pt x="0" y="2381"/>
                            </a:cubicBezTo>
                            <a:lnTo>
                              <a:pt x="11811" y="2381"/>
                            </a:lnTo>
                            <a:close/>
                          </a:path>
                        </a:pathLst>
                      </a:custGeom>
                      <a:solidFill>
                        <a:srgbClr val="41404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81" name="Google Shape;381;p38"/>
                    <p:cNvSpPr/>
                    <p:nvPr/>
                  </p:nvSpPr>
                  <p:spPr>
                    <a:xfrm>
                      <a:off x="7027830" y="3502091"/>
                      <a:ext cx="14859" cy="3299"/>
                    </a:xfrm>
                    <a:custGeom>
                      <a:rect b="b" l="l" r="r" t="t"/>
                      <a:pathLst>
                        <a:path extrusionOk="0" h="3299" w="14859">
                          <a:moveTo>
                            <a:pt x="7429" y="61"/>
                          </a:moveTo>
                          <a:cubicBezTo>
                            <a:pt x="11525" y="61"/>
                            <a:pt x="14859" y="-320"/>
                            <a:pt x="14859" y="823"/>
                          </a:cubicBezTo>
                          <a:cubicBezTo>
                            <a:pt x="14859" y="1966"/>
                            <a:pt x="11525" y="3299"/>
                            <a:pt x="7429" y="3299"/>
                          </a:cubicBezTo>
                          <a:cubicBezTo>
                            <a:pt x="3334" y="3299"/>
                            <a:pt x="0" y="1966"/>
                            <a:pt x="0" y="823"/>
                          </a:cubicBezTo>
                          <a:cubicBezTo>
                            <a:pt x="0" y="-225"/>
                            <a:pt x="3334" y="61"/>
                            <a:pt x="7429" y="61"/>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2" name="Google Shape;382;p38"/>
                    <p:cNvSpPr/>
                    <p:nvPr/>
                  </p:nvSpPr>
                  <p:spPr>
                    <a:xfrm>
                      <a:off x="7029830" y="3518775"/>
                      <a:ext cx="10858" cy="3284"/>
                    </a:xfrm>
                    <a:custGeom>
                      <a:rect b="b" l="l" r="r" t="t"/>
                      <a:pathLst>
                        <a:path extrusionOk="0" h="3284" w="10858">
                          <a:moveTo>
                            <a:pt x="5429" y="46"/>
                          </a:moveTo>
                          <a:cubicBezTo>
                            <a:pt x="8382" y="46"/>
                            <a:pt x="10858" y="-240"/>
                            <a:pt x="10858" y="617"/>
                          </a:cubicBezTo>
                          <a:cubicBezTo>
                            <a:pt x="10858" y="1474"/>
                            <a:pt x="8477" y="3284"/>
                            <a:pt x="5429" y="3284"/>
                          </a:cubicBezTo>
                          <a:cubicBezTo>
                            <a:pt x="2476" y="3284"/>
                            <a:pt x="0" y="1379"/>
                            <a:pt x="0" y="617"/>
                          </a:cubicBezTo>
                          <a:cubicBezTo>
                            <a:pt x="0" y="-145"/>
                            <a:pt x="2381" y="46"/>
                            <a:pt x="5429" y="46"/>
                          </a:cubicBezTo>
                          <a:close/>
                        </a:path>
                      </a:pathLst>
                    </a:custGeom>
                    <a:solidFill>
                      <a:srgbClr val="E5A28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3" name="Google Shape;383;p38"/>
                    <p:cNvSpPr/>
                    <p:nvPr/>
                  </p:nvSpPr>
                  <p:spPr>
                    <a:xfrm>
                      <a:off x="7020573" y="3512230"/>
                      <a:ext cx="29373" cy="3828"/>
                    </a:xfrm>
                    <a:custGeom>
                      <a:rect b="b" l="l" r="r" t="t"/>
                      <a:pathLst>
                        <a:path extrusionOk="0" h="3828" w="29373">
                          <a:moveTo>
                            <a:pt x="875" y="18"/>
                          </a:moveTo>
                          <a:cubicBezTo>
                            <a:pt x="494" y="18"/>
                            <a:pt x="113" y="304"/>
                            <a:pt x="18" y="685"/>
                          </a:cubicBezTo>
                          <a:cubicBezTo>
                            <a:pt x="-77" y="1161"/>
                            <a:pt x="209" y="1733"/>
                            <a:pt x="685" y="1828"/>
                          </a:cubicBezTo>
                          <a:cubicBezTo>
                            <a:pt x="971" y="1923"/>
                            <a:pt x="7734" y="3828"/>
                            <a:pt x="14592" y="3828"/>
                          </a:cubicBezTo>
                          <a:cubicBezTo>
                            <a:pt x="21450" y="3828"/>
                            <a:pt x="28403" y="1923"/>
                            <a:pt x="28688" y="1828"/>
                          </a:cubicBezTo>
                          <a:cubicBezTo>
                            <a:pt x="29165" y="1733"/>
                            <a:pt x="29450" y="1161"/>
                            <a:pt x="29355" y="685"/>
                          </a:cubicBezTo>
                          <a:cubicBezTo>
                            <a:pt x="29260" y="209"/>
                            <a:pt x="28688" y="-77"/>
                            <a:pt x="28212" y="18"/>
                          </a:cubicBezTo>
                          <a:cubicBezTo>
                            <a:pt x="28117" y="18"/>
                            <a:pt x="21164" y="1923"/>
                            <a:pt x="14592" y="1923"/>
                          </a:cubicBezTo>
                          <a:cubicBezTo>
                            <a:pt x="8019" y="1923"/>
                            <a:pt x="1257" y="18"/>
                            <a:pt x="1257" y="18"/>
                          </a:cubicBezTo>
                          <a:cubicBezTo>
                            <a:pt x="1066" y="18"/>
                            <a:pt x="971" y="18"/>
                            <a:pt x="875" y="18"/>
                          </a:cubicBezTo>
                          <a:close/>
                        </a:path>
                      </a:pathLst>
                    </a:custGeom>
                    <a:solidFill>
                      <a:srgbClr val="E5A28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84" name="Google Shape;384;p38"/>
                  <p:cNvSpPr/>
                  <p:nvPr/>
                </p:nvSpPr>
                <p:spPr>
                  <a:xfrm>
                    <a:off x="7011923" y="3406044"/>
                    <a:ext cx="97571" cy="139643"/>
                  </a:xfrm>
                  <a:custGeom>
                    <a:rect b="b" l="l" r="r" t="t"/>
                    <a:pathLst>
                      <a:path extrusionOk="0" h="139643" w="97571">
                        <a:moveTo>
                          <a:pt x="97441" y="69723"/>
                        </a:moveTo>
                        <a:cubicBezTo>
                          <a:pt x="97346" y="71438"/>
                          <a:pt x="97250" y="73057"/>
                          <a:pt x="97155" y="74581"/>
                        </a:cubicBezTo>
                        <a:cubicBezTo>
                          <a:pt x="97155" y="75152"/>
                          <a:pt x="97250" y="75724"/>
                          <a:pt x="97250" y="76295"/>
                        </a:cubicBezTo>
                        <a:cubicBezTo>
                          <a:pt x="98393" y="104489"/>
                          <a:pt x="80296" y="134588"/>
                          <a:pt x="53149" y="138779"/>
                        </a:cubicBezTo>
                        <a:cubicBezTo>
                          <a:pt x="53149" y="138779"/>
                          <a:pt x="52959" y="138875"/>
                          <a:pt x="52578" y="138875"/>
                        </a:cubicBezTo>
                        <a:cubicBezTo>
                          <a:pt x="52388" y="138875"/>
                          <a:pt x="52006" y="138970"/>
                          <a:pt x="51625" y="138970"/>
                        </a:cubicBezTo>
                        <a:cubicBezTo>
                          <a:pt x="45815" y="139732"/>
                          <a:pt x="24765" y="141446"/>
                          <a:pt x="17050" y="132969"/>
                        </a:cubicBezTo>
                        <a:cubicBezTo>
                          <a:pt x="8001" y="122968"/>
                          <a:pt x="0" y="104680"/>
                          <a:pt x="0" y="92202"/>
                        </a:cubicBezTo>
                        <a:cubicBezTo>
                          <a:pt x="0" y="79724"/>
                          <a:pt x="2286" y="76772"/>
                          <a:pt x="2286" y="71723"/>
                        </a:cubicBezTo>
                        <a:cubicBezTo>
                          <a:pt x="2286" y="67818"/>
                          <a:pt x="190" y="55436"/>
                          <a:pt x="95" y="50102"/>
                        </a:cubicBezTo>
                        <a:cubicBezTo>
                          <a:pt x="-95" y="24956"/>
                          <a:pt x="16859" y="0"/>
                          <a:pt x="46863" y="0"/>
                        </a:cubicBezTo>
                        <a:cubicBezTo>
                          <a:pt x="91821" y="-95"/>
                          <a:pt x="98679" y="39434"/>
                          <a:pt x="97441" y="69723"/>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5" name="Google Shape;385;p38"/>
                  <p:cNvSpPr/>
                  <p:nvPr/>
                </p:nvSpPr>
                <p:spPr>
                  <a:xfrm>
                    <a:off x="7003901" y="3395662"/>
                    <a:ext cx="117119" cy="123253"/>
                  </a:xfrm>
                  <a:custGeom>
                    <a:rect b="b" l="l" r="r" t="t"/>
                    <a:pathLst>
                      <a:path extrusionOk="0" h="123253" w="117119">
                        <a:moveTo>
                          <a:pt x="84698" y="82677"/>
                        </a:moveTo>
                        <a:cubicBezTo>
                          <a:pt x="82698" y="72390"/>
                          <a:pt x="74220" y="68580"/>
                          <a:pt x="73173" y="62294"/>
                        </a:cubicBezTo>
                        <a:cubicBezTo>
                          <a:pt x="72125" y="56007"/>
                          <a:pt x="71553" y="47339"/>
                          <a:pt x="69077" y="41243"/>
                        </a:cubicBezTo>
                        <a:cubicBezTo>
                          <a:pt x="66601" y="35147"/>
                          <a:pt x="44217" y="36481"/>
                          <a:pt x="36787" y="37814"/>
                        </a:cubicBezTo>
                        <a:cubicBezTo>
                          <a:pt x="29358" y="39148"/>
                          <a:pt x="14118" y="39815"/>
                          <a:pt x="7926" y="36671"/>
                        </a:cubicBezTo>
                        <a:cubicBezTo>
                          <a:pt x="1640" y="33433"/>
                          <a:pt x="-3123" y="18193"/>
                          <a:pt x="2497" y="11430"/>
                        </a:cubicBezTo>
                        <a:lnTo>
                          <a:pt x="5164" y="14097"/>
                        </a:lnTo>
                        <a:cubicBezTo>
                          <a:pt x="5164" y="14097"/>
                          <a:pt x="15832" y="1619"/>
                          <a:pt x="27358" y="0"/>
                        </a:cubicBezTo>
                        <a:lnTo>
                          <a:pt x="25167" y="6287"/>
                        </a:lnTo>
                        <a:cubicBezTo>
                          <a:pt x="25167" y="6287"/>
                          <a:pt x="57076" y="2762"/>
                          <a:pt x="68791" y="4381"/>
                        </a:cubicBezTo>
                        <a:cubicBezTo>
                          <a:pt x="80507" y="6001"/>
                          <a:pt x="90794" y="16383"/>
                          <a:pt x="90794" y="16383"/>
                        </a:cubicBezTo>
                        <a:cubicBezTo>
                          <a:pt x="90794" y="16383"/>
                          <a:pt x="104415" y="11525"/>
                          <a:pt x="110416" y="25622"/>
                        </a:cubicBezTo>
                        <a:cubicBezTo>
                          <a:pt x="113749" y="33528"/>
                          <a:pt x="128323" y="72771"/>
                          <a:pt x="99938" y="123254"/>
                        </a:cubicBezTo>
                        <a:lnTo>
                          <a:pt x="90794" y="83915"/>
                        </a:lnTo>
                        <a:lnTo>
                          <a:pt x="84698" y="82677"/>
                        </a:lnTo>
                        <a:close/>
                      </a:path>
                    </a:pathLst>
                  </a:custGeom>
                  <a:solidFill>
                    <a:srgbClr val="112B4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86" name="Google Shape;386;p38"/>
                  <p:cNvGrpSpPr/>
                  <p:nvPr/>
                </p:nvGrpSpPr>
                <p:grpSpPr>
                  <a:xfrm>
                    <a:off x="7088123" y="3467004"/>
                    <a:ext cx="18661" cy="38211"/>
                    <a:chOff x="7088123" y="3467004"/>
                    <a:chExt cx="18661" cy="38211"/>
                  </a:xfrm>
                </p:grpSpPr>
                <p:sp>
                  <p:nvSpPr>
                    <p:cNvPr id="387" name="Google Shape;387;p38"/>
                    <p:cNvSpPr/>
                    <p:nvPr/>
                  </p:nvSpPr>
                  <p:spPr>
                    <a:xfrm>
                      <a:off x="7091266" y="3475229"/>
                      <a:ext cx="15518" cy="29986"/>
                    </a:xfrm>
                    <a:custGeom>
                      <a:rect b="b" l="l" r="r" t="t"/>
                      <a:pathLst>
                        <a:path extrusionOk="0" h="29986" w="15518">
                          <a:moveTo>
                            <a:pt x="4858" y="920"/>
                          </a:moveTo>
                          <a:cubicBezTo>
                            <a:pt x="8477" y="62"/>
                            <a:pt x="16859" y="-2890"/>
                            <a:pt x="15335" y="9683"/>
                          </a:cubicBezTo>
                          <a:cubicBezTo>
                            <a:pt x="12668" y="31304"/>
                            <a:pt x="0" y="29971"/>
                            <a:pt x="0" y="29971"/>
                          </a:cubicBezTo>
                          <a:cubicBezTo>
                            <a:pt x="762" y="26923"/>
                            <a:pt x="1905" y="22541"/>
                            <a:pt x="2858" y="17588"/>
                          </a:cubicBezTo>
                          <a:cubicBezTo>
                            <a:pt x="-571" y="15493"/>
                            <a:pt x="3810" y="12826"/>
                            <a:pt x="4001" y="10349"/>
                          </a:cubicBezTo>
                          <a:cubicBezTo>
                            <a:pt x="4191" y="9968"/>
                            <a:pt x="4191" y="9397"/>
                            <a:pt x="4191" y="8825"/>
                          </a:cubicBezTo>
                          <a:cubicBezTo>
                            <a:pt x="4477" y="6158"/>
                            <a:pt x="4667" y="3682"/>
                            <a:pt x="4858" y="920"/>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8" name="Google Shape;388;p38"/>
                    <p:cNvSpPr/>
                    <p:nvPr/>
                  </p:nvSpPr>
                  <p:spPr>
                    <a:xfrm>
                      <a:off x="7094682" y="3481313"/>
                      <a:ext cx="9082" cy="16824"/>
                    </a:xfrm>
                    <a:custGeom>
                      <a:rect b="b" l="l" r="r" t="t"/>
                      <a:pathLst>
                        <a:path extrusionOk="0" h="16824" w="9082">
                          <a:moveTo>
                            <a:pt x="680" y="2646"/>
                          </a:moveTo>
                          <a:cubicBezTo>
                            <a:pt x="680" y="2646"/>
                            <a:pt x="4680" y="-1164"/>
                            <a:pt x="7633" y="360"/>
                          </a:cubicBezTo>
                          <a:cubicBezTo>
                            <a:pt x="10586" y="1884"/>
                            <a:pt x="8490" y="8837"/>
                            <a:pt x="6109" y="12933"/>
                          </a:cubicBezTo>
                          <a:cubicBezTo>
                            <a:pt x="3728" y="17029"/>
                            <a:pt x="1156" y="17410"/>
                            <a:pt x="680" y="16267"/>
                          </a:cubicBezTo>
                          <a:cubicBezTo>
                            <a:pt x="204" y="15124"/>
                            <a:pt x="5538" y="12742"/>
                            <a:pt x="3633" y="10742"/>
                          </a:cubicBezTo>
                          <a:cubicBezTo>
                            <a:pt x="1728" y="8837"/>
                            <a:pt x="-177" y="8456"/>
                            <a:pt x="13" y="7313"/>
                          </a:cubicBezTo>
                          <a:cubicBezTo>
                            <a:pt x="204" y="6170"/>
                            <a:pt x="680" y="2646"/>
                            <a:pt x="680" y="2646"/>
                          </a:cubicBezTo>
                          <a:close/>
                        </a:path>
                      </a:pathLst>
                    </a:custGeom>
                    <a:solidFill>
                      <a:srgbClr val="E5A28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9" name="Google Shape;389;p38"/>
                    <p:cNvSpPr/>
                    <p:nvPr/>
                  </p:nvSpPr>
                  <p:spPr>
                    <a:xfrm>
                      <a:off x="7088123" y="3467004"/>
                      <a:ext cx="9429" cy="36290"/>
                    </a:xfrm>
                    <a:custGeom>
                      <a:rect b="b" l="l" r="r" t="t"/>
                      <a:pathLst>
                        <a:path extrusionOk="0" h="36290" w="9429">
                          <a:moveTo>
                            <a:pt x="0" y="0"/>
                          </a:moveTo>
                          <a:cubicBezTo>
                            <a:pt x="1143" y="8192"/>
                            <a:pt x="0" y="36290"/>
                            <a:pt x="0" y="36290"/>
                          </a:cubicBezTo>
                          <a:lnTo>
                            <a:pt x="3620" y="36195"/>
                          </a:lnTo>
                          <a:lnTo>
                            <a:pt x="9430" y="6477"/>
                          </a:lnTo>
                          <a:lnTo>
                            <a:pt x="0" y="0"/>
                          </a:lnTo>
                          <a:close/>
                        </a:path>
                      </a:pathLst>
                    </a:custGeom>
                    <a:solidFill>
                      <a:srgbClr val="112B4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90" name="Google Shape;390;p38"/>
                  <p:cNvSpPr/>
                  <p:nvPr/>
                </p:nvSpPr>
                <p:spPr>
                  <a:xfrm>
                    <a:off x="7048309" y="3501485"/>
                    <a:ext cx="51625" cy="45693"/>
                  </a:xfrm>
                  <a:custGeom>
                    <a:rect b="b" l="l" r="r" t="t"/>
                    <a:pathLst>
                      <a:path extrusionOk="0" h="45693" w="51625">
                        <a:moveTo>
                          <a:pt x="0" y="44006"/>
                        </a:moveTo>
                        <a:cubicBezTo>
                          <a:pt x="13621" y="44672"/>
                          <a:pt x="31813" y="31337"/>
                          <a:pt x="36862" y="25241"/>
                        </a:cubicBezTo>
                        <a:cubicBezTo>
                          <a:pt x="41910" y="19145"/>
                          <a:pt x="44482" y="3619"/>
                          <a:pt x="44482" y="3619"/>
                        </a:cubicBezTo>
                        <a:cubicBezTo>
                          <a:pt x="44482" y="3619"/>
                          <a:pt x="48482" y="4191"/>
                          <a:pt x="51625" y="0"/>
                        </a:cubicBezTo>
                        <a:cubicBezTo>
                          <a:pt x="51625" y="0"/>
                          <a:pt x="51244" y="6763"/>
                          <a:pt x="48577" y="9144"/>
                        </a:cubicBezTo>
                        <a:cubicBezTo>
                          <a:pt x="45910" y="11430"/>
                          <a:pt x="44196" y="11906"/>
                          <a:pt x="43624" y="13621"/>
                        </a:cubicBezTo>
                        <a:cubicBezTo>
                          <a:pt x="43053" y="15240"/>
                          <a:pt x="39910" y="36671"/>
                          <a:pt x="28575" y="42672"/>
                        </a:cubicBezTo>
                        <a:cubicBezTo>
                          <a:pt x="17240" y="48577"/>
                          <a:pt x="0" y="44006"/>
                          <a:pt x="0" y="44006"/>
                        </a:cubicBezTo>
                        <a:close/>
                      </a:path>
                    </a:pathLst>
                  </a:custGeom>
                  <a:solidFill>
                    <a:srgbClr val="E5A28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391" name="Google Shape;391;p38"/>
                <p:cNvGrpSpPr/>
                <p:nvPr/>
              </p:nvGrpSpPr>
              <p:grpSpPr>
                <a:xfrm>
                  <a:off x="6992196" y="3826668"/>
                  <a:ext cx="183627" cy="557254"/>
                  <a:chOff x="6992196" y="3826668"/>
                  <a:chExt cx="183627" cy="557254"/>
                </a:xfrm>
              </p:grpSpPr>
              <p:sp>
                <p:nvSpPr>
                  <p:cNvPr id="392" name="Google Shape;392;p38"/>
                  <p:cNvSpPr/>
                  <p:nvPr/>
                </p:nvSpPr>
                <p:spPr>
                  <a:xfrm>
                    <a:off x="7127740" y="4186999"/>
                    <a:ext cx="48012" cy="196923"/>
                  </a:xfrm>
                  <a:custGeom>
                    <a:rect b="b" l="l" r="r" t="t"/>
                    <a:pathLst>
                      <a:path extrusionOk="0" h="196923" w="48012">
                        <a:moveTo>
                          <a:pt x="48013" y="164688"/>
                        </a:moveTo>
                        <a:cubicBezTo>
                          <a:pt x="48013" y="164688"/>
                          <a:pt x="48013" y="165640"/>
                          <a:pt x="48013" y="167164"/>
                        </a:cubicBezTo>
                        <a:lnTo>
                          <a:pt x="48013" y="183357"/>
                        </a:lnTo>
                        <a:cubicBezTo>
                          <a:pt x="48013" y="185071"/>
                          <a:pt x="44012" y="192310"/>
                          <a:pt x="40297" y="193929"/>
                        </a:cubicBezTo>
                        <a:cubicBezTo>
                          <a:pt x="26867" y="199644"/>
                          <a:pt x="1150" y="196215"/>
                          <a:pt x="102" y="191643"/>
                        </a:cubicBezTo>
                        <a:cubicBezTo>
                          <a:pt x="-946" y="186976"/>
                          <a:pt x="6293" y="176880"/>
                          <a:pt x="12008" y="169641"/>
                        </a:cubicBezTo>
                        <a:cubicBezTo>
                          <a:pt x="12008" y="169641"/>
                          <a:pt x="12008" y="169641"/>
                          <a:pt x="12008" y="169641"/>
                        </a:cubicBezTo>
                        <a:cubicBezTo>
                          <a:pt x="15723" y="164973"/>
                          <a:pt x="18866" y="161544"/>
                          <a:pt x="18866" y="161544"/>
                        </a:cubicBezTo>
                        <a:cubicBezTo>
                          <a:pt x="18866" y="161544"/>
                          <a:pt x="26105" y="-285"/>
                          <a:pt x="33725" y="0"/>
                        </a:cubicBezTo>
                        <a:cubicBezTo>
                          <a:pt x="42107" y="96"/>
                          <a:pt x="48013" y="164688"/>
                          <a:pt x="48013" y="164688"/>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3" name="Google Shape;393;p38"/>
                  <p:cNvSpPr/>
                  <p:nvPr/>
                </p:nvSpPr>
                <p:spPr>
                  <a:xfrm>
                    <a:off x="7011176" y="3826668"/>
                    <a:ext cx="70631" cy="270891"/>
                  </a:xfrm>
                  <a:custGeom>
                    <a:rect b="b" l="l" r="r" t="t"/>
                    <a:pathLst>
                      <a:path extrusionOk="0" h="270891" w="70631">
                        <a:moveTo>
                          <a:pt x="35322" y="270891"/>
                        </a:moveTo>
                        <a:cubicBezTo>
                          <a:pt x="13034" y="270891"/>
                          <a:pt x="1128" y="147352"/>
                          <a:pt x="80" y="94583"/>
                        </a:cubicBezTo>
                        <a:cubicBezTo>
                          <a:pt x="-968" y="41815"/>
                          <a:pt x="8176" y="0"/>
                          <a:pt x="35322" y="0"/>
                        </a:cubicBezTo>
                        <a:cubicBezTo>
                          <a:pt x="62469" y="0"/>
                          <a:pt x="71517" y="41720"/>
                          <a:pt x="70565" y="94583"/>
                        </a:cubicBezTo>
                        <a:cubicBezTo>
                          <a:pt x="69517" y="147447"/>
                          <a:pt x="57611" y="270891"/>
                          <a:pt x="35322" y="270891"/>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4" name="Google Shape;394;p38"/>
                  <p:cNvSpPr/>
                  <p:nvPr/>
                </p:nvSpPr>
                <p:spPr>
                  <a:xfrm>
                    <a:off x="7021353" y="4066032"/>
                    <a:ext cx="50291" cy="294036"/>
                  </a:xfrm>
                  <a:custGeom>
                    <a:rect b="b" l="l" r="r" t="t"/>
                    <a:pathLst>
                      <a:path extrusionOk="0" h="294036" w="50291">
                        <a:moveTo>
                          <a:pt x="25146" y="294037"/>
                        </a:moveTo>
                        <a:cubicBezTo>
                          <a:pt x="5429" y="294037"/>
                          <a:pt x="0" y="119729"/>
                          <a:pt x="0" y="80581"/>
                        </a:cubicBezTo>
                        <a:cubicBezTo>
                          <a:pt x="0" y="41434"/>
                          <a:pt x="3048" y="0"/>
                          <a:pt x="25146" y="0"/>
                        </a:cubicBezTo>
                        <a:cubicBezTo>
                          <a:pt x="47244" y="0"/>
                          <a:pt x="50292" y="41338"/>
                          <a:pt x="50292" y="80581"/>
                        </a:cubicBezTo>
                        <a:cubicBezTo>
                          <a:pt x="50292" y="119729"/>
                          <a:pt x="44863" y="294037"/>
                          <a:pt x="25146" y="294037"/>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5" name="Google Shape;395;p38"/>
                  <p:cNvSpPr/>
                  <p:nvPr/>
                </p:nvSpPr>
                <p:spPr>
                  <a:xfrm>
                    <a:off x="7088759" y="3827609"/>
                    <a:ext cx="74041" cy="269879"/>
                  </a:xfrm>
                  <a:custGeom>
                    <a:rect b="b" l="l" r="r" t="t"/>
                    <a:pathLst>
                      <a:path extrusionOk="0" h="269879" w="74041">
                        <a:moveTo>
                          <a:pt x="53275" y="269855"/>
                        </a:moveTo>
                        <a:cubicBezTo>
                          <a:pt x="31082" y="271855"/>
                          <a:pt x="7936" y="149935"/>
                          <a:pt x="2126" y="97453"/>
                        </a:cubicBezTo>
                        <a:cubicBezTo>
                          <a:pt x="-3684" y="44970"/>
                          <a:pt x="1555" y="2584"/>
                          <a:pt x="28606" y="107"/>
                        </a:cubicBezTo>
                        <a:cubicBezTo>
                          <a:pt x="55657" y="-2369"/>
                          <a:pt x="68515" y="38398"/>
                          <a:pt x="72325" y="91071"/>
                        </a:cubicBezTo>
                        <a:cubicBezTo>
                          <a:pt x="76040" y="143744"/>
                          <a:pt x="75373" y="267855"/>
                          <a:pt x="53275" y="269855"/>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6" name="Google Shape;396;p38"/>
                  <p:cNvSpPr/>
                  <p:nvPr/>
                </p:nvSpPr>
                <p:spPr>
                  <a:xfrm>
                    <a:off x="7119532" y="4066056"/>
                    <a:ext cx="56291" cy="292978"/>
                  </a:xfrm>
                  <a:custGeom>
                    <a:rect b="b" l="l" r="r" t="t"/>
                    <a:pathLst>
                      <a:path extrusionOk="0" h="292978" w="56291">
                        <a:moveTo>
                          <a:pt x="43172" y="292964"/>
                        </a:moveTo>
                        <a:cubicBezTo>
                          <a:pt x="23550" y="294774"/>
                          <a:pt x="5453" y="121514"/>
                          <a:pt x="1928" y="82557"/>
                        </a:cubicBezTo>
                        <a:cubicBezTo>
                          <a:pt x="-1691" y="43505"/>
                          <a:pt x="-2358" y="2071"/>
                          <a:pt x="19645" y="71"/>
                        </a:cubicBezTo>
                        <a:cubicBezTo>
                          <a:pt x="41648" y="-1930"/>
                          <a:pt x="48506" y="38933"/>
                          <a:pt x="52030" y="77985"/>
                        </a:cubicBezTo>
                        <a:cubicBezTo>
                          <a:pt x="55554" y="116942"/>
                          <a:pt x="62793" y="291155"/>
                          <a:pt x="43172" y="292964"/>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97" name="Google Shape;397;p38"/>
                  <p:cNvGrpSpPr/>
                  <p:nvPr/>
                </p:nvGrpSpPr>
                <p:grpSpPr>
                  <a:xfrm>
                    <a:off x="6992196" y="4186713"/>
                    <a:ext cx="68399" cy="191738"/>
                    <a:chOff x="6992196" y="4186713"/>
                    <a:chExt cx="68399" cy="191738"/>
                  </a:xfrm>
                </p:grpSpPr>
                <p:sp>
                  <p:nvSpPr>
                    <p:cNvPr id="398" name="Google Shape;398;p38"/>
                    <p:cNvSpPr/>
                    <p:nvPr/>
                  </p:nvSpPr>
                  <p:spPr>
                    <a:xfrm>
                      <a:off x="6997166" y="4186713"/>
                      <a:ext cx="63429" cy="190880"/>
                    </a:xfrm>
                    <a:custGeom>
                      <a:rect b="b" l="l" r="r" t="t"/>
                      <a:pathLst>
                        <a:path extrusionOk="0" h="190880" w="63429">
                          <a:moveTo>
                            <a:pt x="62477" y="166116"/>
                          </a:moveTo>
                          <a:lnTo>
                            <a:pt x="63430" y="185833"/>
                          </a:lnTo>
                          <a:cubicBezTo>
                            <a:pt x="63430" y="188595"/>
                            <a:pt x="61144" y="190881"/>
                            <a:pt x="58286" y="190881"/>
                          </a:cubicBezTo>
                          <a:lnTo>
                            <a:pt x="5042" y="190881"/>
                          </a:lnTo>
                          <a:cubicBezTo>
                            <a:pt x="184" y="190881"/>
                            <a:pt x="-1816" y="184785"/>
                            <a:pt x="1994" y="181832"/>
                          </a:cubicBezTo>
                          <a:cubicBezTo>
                            <a:pt x="9994" y="175927"/>
                            <a:pt x="21234" y="168878"/>
                            <a:pt x="31616" y="166973"/>
                          </a:cubicBezTo>
                          <a:cubicBezTo>
                            <a:pt x="32569" y="166783"/>
                            <a:pt x="40094" y="95"/>
                            <a:pt x="48094" y="0"/>
                          </a:cubicBezTo>
                          <a:cubicBezTo>
                            <a:pt x="55524" y="95"/>
                            <a:pt x="62477" y="166116"/>
                            <a:pt x="62477" y="166116"/>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99" name="Google Shape;399;p38"/>
                    <p:cNvSpPr/>
                    <p:nvPr/>
                  </p:nvSpPr>
                  <p:spPr>
                    <a:xfrm>
                      <a:off x="6992196" y="4350829"/>
                      <a:ext cx="68399" cy="27622"/>
                    </a:xfrm>
                    <a:custGeom>
                      <a:rect b="b" l="l" r="r" t="t"/>
                      <a:pathLst>
                        <a:path extrusionOk="0" h="27622" w="68399">
                          <a:moveTo>
                            <a:pt x="68399" y="5715"/>
                          </a:moveTo>
                          <a:lnTo>
                            <a:pt x="68399" y="24289"/>
                          </a:lnTo>
                          <a:cubicBezTo>
                            <a:pt x="68399" y="26194"/>
                            <a:pt x="66875" y="27622"/>
                            <a:pt x="65066" y="27622"/>
                          </a:cubicBezTo>
                          <a:lnTo>
                            <a:pt x="5439" y="27622"/>
                          </a:lnTo>
                          <a:cubicBezTo>
                            <a:pt x="200" y="27622"/>
                            <a:pt x="-1990" y="21050"/>
                            <a:pt x="2201" y="17907"/>
                          </a:cubicBezTo>
                          <a:cubicBezTo>
                            <a:pt x="10869" y="11430"/>
                            <a:pt x="24775" y="4953"/>
                            <a:pt x="35062" y="0"/>
                          </a:cubicBezTo>
                          <a:cubicBezTo>
                            <a:pt x="37538" y="2096"/>
                            <a:pt x="41158" y="8763"/>
                            <a:pt x="45444" y="9620"/>
                          </a:cubicBezTo>
                          <a:cubicBezTo>
                            <a:pt x="49635" y="10382"/>
                            <a:pt x="68399" y="5715"/>
                            <a:pt x="68399" y="5715"/>
                          </a:cubicBezTo>
                          <a:close/>
                        </a:path>
                      </a:pathLst>
                    </a:custGeom>
                    <a:solidFill>
                      <a:srgbClr val="112B4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00" name="Google Shape;400;p38"/>
                  <p:cNvSpPr/>
                  <p:nvPr/>
                </p:nvSpPr>
                <p:spPr>
                  <a:xfrm>
                    <a:off x="7127740" y="4354163"/>
                    <a:ext cx="48012" cy="29758"/>
                  </a:xfrm>
                  <a:custGeom>
                    <a:rect b="b" l="l" r="r" t="t"/>
                    <a:pathLst>
                      <a:path extrusionOk="0" h="29758" w="48012">
                        <a:moveTo>
                          <a:pt x="48013" y="0"/>
                        </a:moveTo>
                        <a:lnTo>
                          <a:pt x="48013" y="16192"/>
                        </a:lnTo>
                        <a:cubicBezTo>
                          <a:pt x="48013" y="17907"/>
                          <a:pt x="44012" y="25146"/>
                          <a:pt x="40297" y="26765"/>
                        </a:cubicBezTo>
                        <a:cubicBezTo>
                          <a:pt x="26867" y="32480"/>
                          <a:pt x="1150" y="29051"/>
                          <a:pt x="102" y="24479"/>
                        </a:cubicBezTo>
                        <a:cubicBezTo>
                          <a:pt x="-946" y="19812"/>
                          <a:pt x="6293" y="9715"/>
                          <a:pt x="12008" y="2476"/>
                        </a:cubicBezTo>
                        <a:cubicBezTo>
                          <a:pt x="12008" y="2476"/>
                          <a:pt x="12008" y="2476"/>
                          <a:pt x="12008" y="2476"/>
                        </a:cubicBezTo>
                        <a:cubicBezTo>
                          <a:pt x="14771" y="95"/>
                          <a:pt x="28963" y="1429"/>
                          <a:pt x="31249" y="2572"/>
                        </a:cubicBezTo>
                        <a:cubicBezTo>
                          <a:pt x="33630" y="3715"/>
                          <a:pt x="39155" y="7144"/>
                          <a:pt x="40297" y="6953"/>
                        </a:cubicBezTo>
                        <a:cubicBezTo>
                          <a:pt x="41726" y="6572"/>
                          <a:pt x="48013" y="0"/>
                          <a:pt x="48013" y="0"/>
                        </a:cubicBezTo>
                        <a:close/>
                      </a:path>
                    </a:pathLst>
                  </a:custGeom>
                  <a:solidFill>
                    <a:srgbClr val="112B4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01" name="Google Shape;401;p38"/>
                <p:cNvSpPr/>
                <p:nvPr/>
              </p:nvSpPr>
              <p:spPr>
                <a:xfrm>
                  <a:off x="7048309" y="3546252"/>
                  <a:ext cx="6572" cy="13239"/>
                </a:xfrm>
                <a:custGeom>
                  <a:rect b="b" l="l" r="r" t="t"/>
                  <a:pathLst>
                    <a:path extrusionOk="0" h="13239" w="6572">
                      <a:moveTo>
                        <a:pt x="0" y="953"/>
                      </a:moveTo>
                      <a:lnTo>
                        <a:pt x="6572" y="13240"/>
                      </a:lnTo>
                      <a:lnTo>
                        <a:pt x="6572" y="12478"/>
                      </a:lnTo>
                      <a:lnTo>
                        <a:pt x="6572" y="381"/>
                      </a:lnTo>
                      <a:lnTo>
                        <a:pt x="3905" y="0"/>
                      </a:lnTo>
                      <a:close/>
                    </a:path>
                  </a:pathLst>
                </a:custGeom>
                <a:solidFill>
                  <a:srgbClr val="B1E9F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2" name="Google Shape;402;p38"/>
                <p:cNvSpPr/>
                <p:nvPr/>
              </p:nvSpPr>
              <p:spPr>
                <a:xfrm>
                  <a:off x="7081551" y="3534632"/>
                  <a:ext cx="30099" cy="30003"/>
                </a:xfrm>
                <a:custGeom>
                  <a:rect b="b" l="l" r="r" t="t"/>
                  <a:pathLst>
                    <a:path extrusionOk="0" h="30003" w="30099">
                      <a:moveTo>
                        <a:pt x="0" y="10573"/>
                      </a:moveTo>
                      <a:lnTo>
                        <a:pt x="6572" y="30004"/>
                      </a:lnTo>
                      <a:cubicBezTo>
                        <a:pt x="16669" y="21908"/>
                        <a:pt x="30099" y="12573"/>
                        <a:pt x="30099" y="12573"/>
                      </a:cubicBezTo>
                      <a:lnTo>
                        <a:pt x="22288" y="0"/>
                      </a:lnTo>
                      <a:lnTo>
                        <a:pt x="0" y="10573"/>
                      </a:lnTo>
                      <a:close/>
                    </a:path>
                  </a:pathLst>
                </a:custGeom>
                <a:solidFill>
                  <a:srgbClr val="B1E9F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3" name="Google Shape;403;p38"/>
                <p:cNvSpPr/>
                <p:nvPr/>
              </p:nvSpPr>
              <p:spPr>
                <a:xfrm>
                  <a:off x="7044689" y="3547205"/>
                  <a:ext cx="10191" cy="17430"/>
                </a:xfrm>
                <a:custGeom>
                  <a:rect b="b" l="l" r="r" t="t"/>
                  <a:pathLst>
                    <a:path extrusionOk="0" h="17430" w="10191">
                      <a:moveTo>
                        <a:pt x="2286" y="6382"/>
                      </a:moveTo>
                      <a:lnTo>
                        <a:pt x="0" y="17431"/>
                      </a:lnTo>
                      <a:lnTo>
                        <a:pt x="10192" y="12573"/>
                      </a:lnTo>
                      <a:lnTo>
                        <a:pt x="10192" y="12287"/>
                      </a:lnTo>
                      <a:lnTo>
                        <a:pt x="3620" y="0"/>
                      </a:lnTo>
                      <a:close/>
                    </a:path>
                  </a:pathLst>
                </a:custGeom>
                <a:solidFill>
                  <a:srgbClr val="EFA95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4" name="Google Shape;404;p38"/>
                <p:cNvSpPr/>
                <p:nvPr/>
              </p:nvSpPr>
              <p:spPr>
                <a:xfrm>
                  <a:off x="7001171" y="3545109"/>
                  <a:ext cx="172902" cy="350329"/>
                </a:xfrm>
                <a:custGeom>
                  <a:rect b="b" l="l" r="r" t="t"/>
                  <a:pathLst>
                    <a:path extrusionOk="0" h="350329" w="172902">
                      <a:moveTo>
                        <a:pt x="43518" y="19526"/>
                      </a:moveTo>
                      <a:lnTo>
                        <a:pt x="45804" y="8477"/>
                      </a:lnTo>
                      <a:lnTo>
                        <a:pt x="14277" y="18478"/>
                      </a:lnTo>
                      <a:cubicBezTo>
                        <a:pt x="14277" y="18478"/>
                        <a:pt x="2180" y="44005"/>
                        <a:pt x="370" y="75819"/>
                      </a:cubicBezTo>
                      <a:cubicBezTo>
                        <a:pt x="-106" y="84677"/>
                        <a:pt x="-106" y="110299"/>
                        <a:pt x="275" y="142304"/>
                      </a:cubicBezTo>
                      <a:cubicBezTo>
                        <a:pt x="1132" y="224600"/>
                        <a:pt x="3799" y="350330"/>
                        <a:pt x="3799" y="350330"/>
                      </a:cubicBezTo>
                      <a:lnTo>
                        <a:pt x="7609" y="350330"/>
                      </a:lnTo>
                      <a:lnTo>
                        <a:pt x="84190" y="350330"/>
                      </a:lnTo>
                      <a:lnTo>
                        <a:pt x="161628" y="350330"/>
                      </a:lnTo>
                      <a:lnTo>
                        <a:pt x="164962" y="350330"/>
                      </a:lnTo>
                      <a:cubicBezTo>
                        <a:pt x="164962" y="350330"/>
                        <a:pt x="161819" y="256222"/>
                        <a:pt x="160581" y="227647"/>
                      </a:cubicBezTo>
                      <a:cubicBezTo>
                        <a:pt x="157914" y="166592"/>
                        <a:pt x="169248" y="105346"/>
                        <a:pt x="172677" y="44386"/>
                      </a:cubicBezTo>
                      <a:cubicBezTo>
                        <a:pt x="172963" y="39719"/>
                        <a:pt x="173154" y="34957"/>
                        <a:pt x="172106" y="30385"/>
                      </a:cubicBezTo>
                      <a:cubicBezTo>
                        <a:pt x="169629" y="20002"/>
                        <a:pt x="160009" y="16002"/>
                        <a:pt x="151532" y="11430"/>
                      </a:cubicBezTo>
                      <a:cubicBezTo>
                        <a:pt x="144198" y="7429"/>
                        <a:pt x="135816" y="5048"/>
                        <a:pt x="127529" y="3810"/>
                      </a:cubicBezTo>
                      <a:cubicBezTo>
                        <a:pt x="124290" y="3334"/>
                        <a:pt x="113051" y="286"/>
                        <a:pt x="110479" y="2000"/>
                      </a:cubicBezTo>
                      <a:cubicBezTo>
                        <a:pt x="110479" y="2000"/>
                        <a:pt x="97049" y="11430"/>
                        <a:pt x="86952" y="19431"/>
                      </a:cubicBezTo>
                      <a:lnTo>
                        <a:pt x="80380" y="0"/>
                      </a:lnTo>
                      <a:lnTo>
                        <a:pt x="63330" y="34671"/>
                      </a:lnTo>
                      <a:lnTo>
                        <a:pt x="53710" y="13525"/>
                      </a:lnTo>
                      <a:cubicBezTo>
                        <a:pt x="53710" y="13525"/>
                        <a:pt x="53710" y="14288"/>
                        <a:pt x="53710" y="14573"/>
                      </a:cubicBezTo>
                      <a:lnTo>
                        <a:pt x="43518" y="19526"/>
                      </a:lnTo>
                      <a:close/>
                    </a:path>
                  </a:pathLst>
                </a:custGeom>
                <a:solidFill>
                  <a:srgbClr val="3BC7E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5" name="Google Shape;405;p38"/>
                <p:cNvSpPr/>
                <p:nvPr/>
              </p:nvSpPr>
              <p:spPr>
                <a:xfrm>
                  <a:off x="6992985" y="3559466"/>
                  <a:ext cx="177080" cy="117630"/>
                </a:xfrm>
                <a:custGeom>
                  <a:rect b="b" l="l" r="r" t="t"/>
                  <a:pathLst>
                    <a:path extrusionOk="0" h="117630" w="177080">
                      <a:moveTo>
                        <a:pt x="650" y="114898"/>
                      </a:moveTo>
                      <a:cubicBezTo>
                        <a:pt x="-7732" y="101277"/>
                        <a:pt x="67134" y="45175"/>
                        <a:pt x="100662" y="23743"/>
                      </a:cubicBezTo>
                      <a:cubicBezTo>
                        <a:pt x="134191" y="2312"/>
                        <a:pt x="164480" y="-8546"/>
                        <a:pt x="174672" y="8122"/>
                      </a:cubicBezTo>
                      <a:cubicBezTo>
                        <a:pt x="184863" y="24791"/>
                        <a:pt x="161527" y="46889"/>
                        <a:pt x="127142" y="67082"/>
                      </a:cubicBezTo>
                      <a:cubicBezTo>
                        <a:pt x="92852" y="87275"/>
                        <a:pt x="9032" y="128614"/>
                        <a:pt x="650" y="114898"/>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6" name="Google Shape;406;p38"/>
                <p:cNvSpPr/>
                <p:nvPr/>
              </p:nvSpPr>
              <p:spPr>
                <a:xfrm>
                  <a:off x="6833289" y="3609395"/>
                  <a:ext cx="186390" cy="71509"/>
                </a:xfrm>
                <a:custGeom>
                  <a:rect b="b" l="l" r="r" t="t"/>
                  <a:pathLst>
                    <a:path extrusionOk="0" h="71509" w="186390">
                      <a:moveTo>
                        <a:pt x="136" y="3628"/>
                      </a:moveTo>
                      <a:cubicBezTo>
                        <a:pt x="4422" y="-9898"/>
                        <a:pt x="105291" y="18106"/>
                        <a:pt x="133486" y="27059"/>
                      </a:cubicBezTo>
                      <a:cubicBezTo>
                        <a:pt x="161680" y="36013"/>
                        <a:pt x="190636" y="47538"/>
                        <a:pt x="185873" y="62778"/>
                      </a:cubicBezTo>
                      <a:cubicBezTo>
                        <a:pt x="181015" y="77923"/>
                        <a:pt x="150631" y="70588"/>
                        <a:pt x="122532" y="61635"/>
                      </a:cubicBezTo>
                      <a:cubicBezTo>
                        <a:pt x="94338" y="52586"/>
                        <a:pt x="-4151" y="17153"/>
                        <a:pt x="136" y="3628"/>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7" name="Google Shape;407;p38"/>
                <p:cNvSpPr/>
                <p:nvPr/>
              </p:nvSpPr>
              <p:spPr>
                <a:xfrm>
                  <a:off x="6808521" y="3584115"/>
                  <a:ext cx="51740" cy="45453"/>
                </a:xfrm>
                <a:custGeom>
                  <a:rect b="b" l="l" r="r" t="t"/>
                  <a:pathLst>
                    <a:path extrusionOk="0" h="45453" w="51740">
                      <a:moveTo>
                        <a:pt x="50907" y="36432"/>
                      </a:moveTo>
                      <a:cubicBezTo>
                        <a:pt x="47002" y="52815"/>
                        <a:pt x="18998" y="42623"/>
                        <a:pt x="9569" y="38813"/>
                      </a:cubicBezTo>
                      <a:cubicBezTo>
                        <a:pt x="-5766" y="32622"/>
                        <a:pt x="1377" y="15858"/>
                        <a:pt x="3663" y="9857"/>
                      </a:cubicBezTo>
                      <a:cubicBezTo>
                        <a:pt x="5949" y="3857"/>
                        <a:pt x="19665" y="18144"/>
                        <a:pt x="21380" y="17287"/>
                      </a:cubicBezTo>
                      <a:cubicBezTo>
                        <a:pt x="23094" y="16334"/>
                        <a:pt x="7187" y="6905"/>
                        <a:pt x="9950" y="1571"/>
                      </a:cubicBezTo>
                      <a:cubicBezTo>
                        <a:pt x="12712" y="-3859"/>
                        <a:pt x="35286" y="5952"/>
                        <a:pt x="42811" y="13286"/>
                      </a:cubicBezTo>
                      <a:cubicBezTo>
                        <a:pt x="50240" y="20621"/>
                        <a:pt x="53384" y="26240"/>
                        <a:pt x="50907" y="36432"/>
                      </a:cubicBezTo>
                      <a:close/>
                    </a:path>
                  </a:pathLst>
                </a:custGeom>
                <a:solidFill>
                  <a:srgbClr val="FFC8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8" name="Google Shape;408;p38"/>
                <p:cNvSpPr/>
                <p:nvPr/>
              </p:nvSpPr>
              <p:spPr>
                <a:xfrm>
                  <a:off x="7008875" y="3895439"/>
                  <a:ext cx="172974" cy="445103"/>
                </a:xfrm>
                <a:custGeom>
                  <a:rect b="b" l="l" r="r" t="t"/>
                  <a:pathLst>
                    <a:path extrusionOk="0" h="445103" w="172974">
                      <a:moveTo>
                        <a:pt x="76581" y="0"/>
                      </a:moveTo>
                      <a:lnTo>
                        <a:pt x="154114" y="0"/>
                      </a:lnTo>
                      <a:lnTo>
                        <a:pt x="172974" y="445103"/>
                      </a:lnTo>
                      <a:lnTo>
                        <a:pt x="130873" y="445103"/>
                      </a:lnTo>
                      <a:lnTo>
                        <a:pt x="76581" y="11335"/>
                      </a:lnTo>
                      <a:lnTo>
                        <a:pt x="59055" y="445103"/>
                      </a:lnTo>
                      <a:lnTo>
                        <a:pt x="17621" y="445103"/>
                      </a:lnTo>
                      <a:lnTo>
                        <a:pt x="0" y="0"/>
                      </a:lnTo>
                      <a:close/>
                    </a:path>
                  </a:pathLst>
                </a:custGeom>
                <a:solidFill>
                  <a:srgbClr val="126B7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9" name="Google Shape;409;p38"/>
                <p:cNvSpPr/>
                <p:nvPr/>
              </p:nvSpPr>
              <p:spPr>
                <a:xfrm>
                  <a:off x="6854094" y="3557273"/>
                  <a:ext cx="320224" cy="132318"/>
                </a:xfrm>
                <a:custGeom>
                  <a:rect b="b" l="l" r="r" t="t"/>
                  <a:pathLst>
                    <a:path extrusionOk="0" h="132318" w="320224">
                      <a:moveTo>
                        <a:pt x="316897" y="12887"/>
                      </a:moveTo>
                      <a:cubicBezTo>
                        <a:pt x="306514" y="-6639"/>
                        <a:pt x="283464" y="-1781"/>
                        <a:pt x="255365" y="12887"/>
                      </a:cubicBezTo>
                      <a:cubicBezTo>
                        <a:pt x="227267" y="27556"/>
                        <a:pt x="157925" y="78895"/>
                        <a:pt x="156401" y="79943"/>
                      </a:cubicBezTo>
                      <a:cubicBezTo>
                        <a:pt x="154972" y="80896"/>
                        <a:pt x="94488" y="72228"/>
                        <a:pt x="75247" y="64703"/>
                      </a:cubicBezTo>
                      <a:cubicBezTo>
                        <a:pt x="56864" y="57464"/>
                        <a:pt x="43910" y="55559"/>
                        <a:pt x="29528" y="54607"/>
                      </a:cubicBezTo>
                      <a:cubicBezTo>
                        <a:pt x="28575" y="54511"/>
                        <a:pt x="11525" y="51940"/>
                        <a:pt x="10096" y="51368"/>
                      </a:cubicBezTo>
                      <a:cubicBezTo>
                        <a:pt x="10096" y="51368"/>
                        <a:pt x="4953" y="62893"/>
                        <a:pt x="0" y="76895"/>
                      </a:cubicBezTo>
                      <a:cubicBezTo>
                        <a:pt x="0" y="76895"/>
                        <a:pt x="8763" y="80896"/>
                        <a:pt x="11525" y="82610"/>
                      </a:cubicBezTo>
                      <a:cubicBezTo>
                        <a:pt x="12954" y="83467"/>
                        <a:pt x="14383" y="82610"/>
                        <a:pt x="19812" y="91278"/>
                      </a:cubicBezTo>
                      <a:cubicBezTo>
                        <a:pt x="25241" y="99850"/>
                        <a:pt x="131445" y="128806"/>
                        <a:pt x="147923" y="132045"/>
                      </a:cubicBezTo>
                      <a:cubicBezTo>
                        <a:pt x="164402" y="135283"/>
                        <a:pt x="225457" y="109185"/>
                        <a:pt x="269272" y="83848"/>
                      </a:cubicBezTo>
                      <a:cubicBezTo>
                        <a:pt x="313182" y="58512"/>
                        <a:pt x="327470" y="32985"/>
                        <a:pt x="316897" y="12887"/>
                      </a:cubicBezTo>
                      <a:close/>
                    </a:path>
                  </a:pathLst>
                </a:custGeom>
                <a:solidFill>
                  <a:srgbClr val="B1E9F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410" name="Google Shape;410;p38"/>
              <p:cNvGrpSpPr/>
              <p:nvPr/>
            </p:nvGrpSpPr>
            <p:grpSpPr>
              <a:xfrm>
                <a:off x="3291534" y="4507009"/>
                <a:ext cx="1113540" cy="750577"/>
                <a:chOff x="4665916" y="3593306"/>
                <a:chExt cx="567785" cy="382713"/>
              </a:xfrm>
            </p:grpSpPr>
            <p:sp>
              <p:nvSpPr>
                <p:cNvPr id="411" name="Google Shape;411;p38"/>
                <p:cNvSpPr/>
                <p:nvPr/>
              </p:nvSpPr>
              <p:spPr>
                <a:xfrm>
                  <a:off x="4667916" y="3624357"/>
                  <a:ext cx="563879" cy="351662"/>
                </a:xfrm>
                <a:custGeom>
                  <a:rect b="b" l="l" r="r" t="t"/>
                  <a:pathLst>
                    <a:path extrusionOk="0" h="351662" w="563879">
                      <a:moveTo>
                        <a:pt x="26575" y="351663"/>
                      </a:moveTo>
                      <a:lnTo>
                        <a:pt x="537305" y="351663"/>
                      </a:lnTo>
                      <a:cubicBezTo>
                        <a:pt x="551974" y="351663"/>
                        <a:pt x="563880" y="339757"/>
                        <a:pt x="563880" y="325088"/>
                      </a:cubicBezTo>
                      <a:lnTo>
                        <a:pt x="563880" y="26575"/>
                      </a:lnTo>
                      <a:cubicBezTo>
                        <a:pt x="563880" y="11906"/>
                        <a:pt x="551974" y="0"/>
                        <a:pt x="537305" y="0"/>
                      </a:cubicBezTo>
                      <a:lnTo>
                        <a:pt x="26575" y="0"/>
                      </a:lnTo>
                      <a:cubicBezTo>
                        <a:pt x="11906" y="0"/>
                        <a:pt x="0" y="11906"/>
                        <a:pt x="0" y="26575"/>
                      </a:cubicBezTo>
                      <a:lnTo>
                        <a:pt x="0" y="325088"/>
                      </a:lnTo>
                      <a:cubicBezTo>
                        <a:pt x="0" y="339757"/>
                        <a:pt x="11906" y="351663"/>
                        <a:pt x="26575" y="351663"/>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412" name="Google Shape;412;p38"/>
                <p:cNvGrpSpPr/>
                <p:nvPr/>
              </p:nvGrpSpPr>
              <p:grpSpPr>
                <a:xfrm>
                  <a:off x="4665916" y="3593306"/>
                  <a:ext cx="567785" cy="355568"/>
                  <a:chOff x="4665916" y="3593306"/>
                  <a:chExt cx="567785" cy="355568"/>
                </a:xfrm>
              </p:grpSpPr>
              <p:sp>
                <p:nvSpPr>
                  <p:cNvPr id="413" name="Google Shape;413;p38"/>
                  <p:cNvSpPr/>
                  <p:nvPr/>
                </p:nvSpPr>
                <p:spPr>
                  <a:xfrm>
                    <a:off x="4667916" y="3595306"/>
                    <a:ext cx="563879" cy="351663"/>
                  </a:xfrm>
                  <a:custGeom>
                    <a:rect b="b" l="l" r="r" t="t"/>
                    <a:pathLst>
                      <a:path extrusionOk="0" h="351663" w="563879">
                        <a:moveTo>
                          <a:pt x="26575" y="351663"/>
                        </a:moveTo>
                        <a:lnTo>
                          <a:pt x="537305" y="351663"/>
                        </a:lnTo>
                        <a:cubicBezTo>
                          <a:pt x="551974" y="351663"/>
                          <a:pt x="563880" y="339757"/>
                          <a:pt x="563880" y="325088"/>
                        </a:cubicBezTo>
                        <a:lnTo>
                          <a:pt x="563880" y="26575"/>
                        </a:lnTo>
                        <a:cubicBezTo>
                          <a:pt x="563880" y="11906"/>
                          <a:pt x="551974" y="0"/>
                          <a:pt x="537305" y="0"/>
                        </a:cubicBezTo>
                        <a:lnTo>
                          <a:pt x="26575" y="0"/>
                        </a:lnTo>
                        <a:cubicBezTo>
                          <a:pt x="11906" y="0"/>
                          <a:pt x="0" y="11906"/>
                          <a:pt x="0" y="26575"/>
                        </a:cubicBezTo>
                        <a:lnTo>
                          <a:pt x="0" y="325088"/>
                        </a:lnTo>
                        <a:cubicBezTo>
                          <a:pt x="0" y="339757"/>
                          <a:pt x="11906" y="351663"/>
                          <a:pt x="26575" y="351663"/>
                        </a:cubicBezTo>
                        <a:close/>
                      </a:path>
                    </a:pathLst>
                  </a:custGeom>
                  <a:solidFill>
                    <a:srgbClr val="F9FB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4" name="Google Shape;414;p38"/>
                  <p:cNvSpPr/>
                  <p:nvPr/>
                </p:nvSpPr>
                <p:spPr>
                  <a:xfrm>
                    <a:off x="4665916" y="3593306"/>
                    <a:ext cx="567785" cy="355568"/>
                  </a:xfrm>
                  <a:custGeom>
                    <a:rect b="b" l="l" r="r" t="t"/>
                    <a:pathLst>
                      <a:path extrusionOk="0" h="355568" w="567785">
                        <a:moveTo>
                          <a:pt x="544163" y="355568"/>
                        </a:moveTo>
                        <a:lnTo>
                          <a:pt x="23717" y="355568"/>
                        </a:lnTo>
                        <a:cubicBezTo>
                          <a:pt x="10668" y="355568"/>
                          <a:pt x="0" y="344900"/>
                          <a:pt x="0" y="331851"/>
                        </a:cubicBezTo>
                        <a:lnTo>
                          <a:pt x="0" y="23717"/>
                        </a:lnTo>
                        <a:cubicBezTo>
                          <a:pt x="0" y="10668"/>
                          <a:pt x="10668" y="0"/>
                          <a:pt x="23717" y="0"/>
                        </a:cubicBezTo>
                        <a:lnTo>
                          <a:pt x="544068" y="0"/>
                        </a:lnTo>
                        <a:cubicBezTo>
                          <a:pt x="557117" y="0"/>
                          <a:pt x="567785" y="10668"/>
                          <a:pt x="567785" y="23717"/>
                        </a:cubicBezTo>
                        <a:lnTo>
                          <a:pt x="567785" y="331851"/>
                        </a:lnTo>
                        <a:cubicBezTo>
                          <a:pt x="567881" y="344900"/>
                          <a:pt x="557213" y="355568"/>
                          <a:pt x="544163" y="355568"/>
                        </a:cubicBezTo>
                        <a:close/>
                        <a:moveTo>
                          <a:pt x="23717" y="3905"/>
                        </a:moveTo>
                        <a:cubicBezTo>
                          <a:pt x="12764" y="3905"/>
                          <a:pt x="3905" y="12763"/>
                          <a:pt x="3905" y="23717"/>
                        </a:cubicBezTo>
                        <a:lnTo>
                          <a:pt x="3905" y="331851"/>
                        </a:lnTo>
                        <a:cubicBezTo>
                          <a:pt x="3905" y="342805"/>
                          <a:pt x="12764" y="351663"/>
                          <a:pt x="23717" y="351663"/>
                        </a:cubicBezTo>
                        <a:lnTo>
                          <a:pt x="544068" y="351663"/>
                        </a:lnTo>
                        <a:cubicBezTo>
                          <a:pt x="555022" y="351663"/>
                          <a:pt x="563880" y="342805"/>
                          <a:pt x="563880" y="331851"/>
                        </a:cubicBezTo>
                        <a:lnTo>
                          <a:pt x="563880" y="23717"/>
                        </a:lnTo>
                        <a:cubicBezTo>
                          <a:pt x="563880" y="12763"/>
                          <a:pt x="555022" y="3905"/>
                          <a:pt x="544068" y="3905"/>
                        </a:cubicBezTo>
                        <a:lnTo>
                          <a:pt x="23717" y="3905"/>
                        </a:lnTo>
                        <a:close/>
                      </a:path>
                    </a:pathLst>
                  </a:custGeom>
                  <a:solidFill>
                    <a:srgbClr val="56548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415" name="Google Shape;415;p38"/>
                <p:cNvGrpSpPr/>
                <p:nvPr/>
              </p:nvGrpSpPr>
              <p:grpSpPr>
                <a:xfrm>
                  <a:off x="4714112" y="3644169"/>
                  <a:ext cx="146113" cy="246697"/>
                  <a:chOff x="4714112" y="3644169"/>
                  <a:chExt cx="146113" cy="246697"/>
                </a:xfrm>
              </p:grpSpPr>
              <p:sp>
                <p:nvSpPr>
                  <p:cNvPr id="416" name="Google Shape;416;p38"/>
                  <p:cNvSpPr/>
                  <p:nvPr/>
                </p:nvSpPr>
                <p:spPr>
                  <a:xfrm>
                    <a:off x="4714112" y="3644169"/>
                    <a:ext cx="146113" cy="14382"/>
                  </a:xfrm>
                  <a:custGeom>
                    <a:rect b="b" l="l" r="r" t="t"/>
                    <a:pathLst>
                      <a:path extrusionOk="0" h="14382" w="146113">
                        <a:moveTo>
                          <a:pt x="0" y="0"/>
                        </a:moveTo>
                        <a:lnTo>
                          <a:pt x="146113" y="0"/>
                        </a:lnTo>
                        <a:lnTo>
                          <a:pt x="146113" y="14383"/>
                        </a:lnTo>
                        <a:lnTo>
                          <a:pt x="0" y="14383"/>
                        </a:lnTo>
                        <a:close/>
                      </a:path>
                    </a:pathLst>
                  </a:custGeom>
                  <a:solidFill>
                    <a:srgbClr val="C7D7E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7" name="Google Shape;417;p38"/>
                  <p:cNvSpPr/>
                  <p:nvPr/>
                </p:nvSpPr>
                <p:spPr>
                  <a:xfrm>
                    <a:off x="4714112" y="3677316"/>
                    <a:ext cx="146113" cy="14382"/>
                  </a:xfrm>
                  <a:custGeom>
                    <a:rect b="b" l="l" r="r" t="t"/>
                    <a:pathLst>
                      <a:path extrusionOk="0" h="14382" w="146113">
                        <a:moveTo>
                          <a:pt x="0" y="0"/>
                        </a:moveTo>
                        <a:lnTo>
                          <a:pt x="146113" y="0"/>
                        </a:lnTo>
                        <a:lnTo>
                          <a:pt x="146113" y="14383"/>
                        </a:lnTo>
                        <a:lnTo>
                          <a:pt x="0" y="14383"/>
                        </a:lnTo>
                        <a:close/>
                      </a:path>
                    </a:pathLst>
                  </a:custGeom>
                  <a:solidFill>
                    <a:srgbClr val="C7D7E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8" name="Google Shape;418;p38"/>
                  <p:cNvSpPr/>
                  <p:nvPr/>
                </p:nvSpPr>
                <p:spPr>
                  <a:xfrm>
                    <a:off x="4714112" y="3710559"/>
                    <a:ext cx="146113" cy="14382"/>
                  </a:xfrm>
                  <a:custGeom>
                    <a:rect b="b" l="l" r="r" t="t"/>
                    <a:pathLst>
                      <a:path extrusionOk="0" h="14382" w="146113">
                        <a:moveTo>
                          <a:pt x="0" y="0"/>
                        </a:moveTo>
                        <a:lnTo>
                          <a:pt x="146113" y="0"/>
                        </a:lnTo>
                        <a:lnTo>
                          <a:pt x="146113" y="14383"/>
                        </a:lnTo>
                        <a:lnTo>
                          <a:pt x="0" y="14383"/>
                        </a:lnTo>
                        <a:close/>
                      </a:path>
                    </a:pathLst>
                  </a:custGeom>
                  <a:solidFill>
                    <a:srgbClr val="C7D7E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9" name="Google Shape;419;p38"/>
                  <p:cNvSpPr/>
                  <p:nvPr/>
                </p:nvSpPr>
                <p:spPr>
                  <a:xfrm>
                    <a:off x="4714112" y="3743706"/>
                    <a:ext cx="146113" cy="14382"/>
                  </a:xfrm>
                  <a:custGeom>
                    <a:rect b="b" l="l" r="r" t="t"/>
                    <a:pathLst>
                      <a:path extrusionOk="0" h="14382" w="146113">
                        <a:moveTo>
                          <a:pt x="0" y="0"/>
                        </a:moveTo>
                        <a:lnTo>
                          <a:pt x="146113" y="0"/>
                        </a:lnTo>
                        <a:lnTo>
                          <a:pt x="146113" y="14383"/>
                        </a:lnTo>
                        <a:lnTo>
                          <a:pt x="0" y="14383"/>
                        </a:lnTo>
                        <a:close/>
                      </a:path>
                    </a:pathLst>
                  </a:custGeom>
                  <a:solidFill>
                    <a:srgbClr val="C7D7E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0" name="Google Shape;420;p38"/>
                  <p:cNvSpPr/>
                  <p:nvPr/>
                </p:nvSpPr>
                <p:spPr>
                  <a:xfrm>
                    <a:off x="4714112" y="3776948"/>
                    <a:ext cx="146113" cy="14382"/>
                  </a:xfrm>
                  <a:custGeom>
                    <a:rect b="b" l="l" r="r" t="t"/>
                    <a:pathLst>
                      <a:path extrusionOk="0" h="14382" w="146113">
                        <a:moveTo>
                          <a:pt x="0" y="0"/>
                        </a:moveTo>
                        <a:lnTo>
                          <a:pt x="146113" y="0"/>
                        </a:lnTo>
                        <a:lnTo>
                          <a:pt x="146113" y="14383"/>
                        </a:lnTo>
                        <a:lnTo>
                          <a:pt x="0" y="14383"/>
                        </a:lnTo>
                        <a:close/>
                      </a:path>
                    </a:pathLst>
                  </a:custGeom>
                  <a:solidFill>
                    <a:srgbClr val="C7D7E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1" name="Google Shape;421;p38"/>
                  <p:cNvSpPr/>
                  <p:nvPr/>
                </p:nvSpPr>
                <p:spPr>
                  <a:xfrm>
                    <a:off x="4714112" y="3810095"/>
                    <a:ext cx="146113" cy="14382"/>
                  </a:xfrm>
                  <a:custGeom>
                    <a:rect b="b" l="l" r="r" t="t"/>
                    <a:pathLst>
                      <a:path extrusionOk="0" h="14382" w="146113">
                        <a:moveTo>
                          <a:pt x="0" y="0"/>
                        </a:moveTo>
                        <a:lnTo>
                          <a:pt x="146113" y="0"/>
                        </a:lnTo>
                        <a:lnTo>
                          <a:pt x="146113" y="14383"/>
                        </a:lnTo>
                        <a:lnTo>
                          <a:pt x="0" y="14383"/>
                        </a:lnTo>
                        <a:close/>
                      </a:path>
                    </a:pathLst>
                  </a:custGeom>
                  <a:solidFill>
                    <a:srgbClr val="C7D7E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2" name="Google Shape;422;p38"/>
                  <p:cNvSpPr/>
                  <p:nvPr/>
                </p:nvSpPr>
                <p:spPr>
                  <a:xfrm>
                    <a:off x="4714112" y="3876484"/>
                    <a:ext cx="101727" cy="14382"/>
                  </a:xfrm>
                  <a:custGeom>
                    <a:rect b="b" l="l" r="r" t="t"/>
                    <a:pathLst>
                      <a:path extrusionOk="0" h="14382" w="101727">
                        <a:moveTo>
                          <a:pt x="0" y="0"/>
                        </a:moveTo>
                        <a:lnTo>
                          <a:pt x="101727" y="0"/>
                        </a:lnTo>
                        <a:lnTo>
                          <a:pt x="101727" y="14383"/>
                        </a:lnTo>
                        <a:lnTo>
                          <a:pt x="0" y="14383"/>
                        </a:lnTo>
                        <a:close/>
                      </a:path>
                    </a:pathLst>
                  </a:custGeom>
                  <a:solidFill>
                    <a:srgbClr val="C7D7E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3" name="Google Shape;423;p38"/>
                  <p:cNvSpPr/>
                  <p:nvPr/>
                </p:nvSpPr>
                <p:spPr>
                  <a:xfrm>
                    <a:off x="4714112" y="3843337"/>
                    <a:ext cx="146113" cy="14382"/>
                  </a:xfrm>
                  <a:custGeom>
                    <a:rect b="b" l="l" r="r" t="t"/>
                    <a:pathLst>
                      <a:path extrusionOk="0" h="14382" w="146113">
                        <a:moveTo>
                          <a:pt x="0" y="0"/>
                        </a:moveTo>
                        <a:lnTo>
                          <a:pt x="146113" y="0"/>
                        </a:lnTo>
                        <a:lnTo>
                          <a:pt x="146113" y="14383"/>
                        </a:lnTo>
                        <a:lnTo>
                          <a:pt x="0" y="14383"/>
                        </a:lnTo>
                        <a:close/>
                      </a:path>
                    </a:pathLst>
                  </a:custGeom>
                  <a:solidFill>
                    <a:srgbClr val="C7D7E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24" name="Google Shape;424;p38"/>
                <p:cNvSpPr/>
                <p:nvPr/>
              </p:nvSpPr>
              <p:spPr>
                <a:xfrm>
                  <a:off x="4882609" y="3643312"/>
                  <a:ext cx="289179" cy="247554"/>
                </a:xfrm>
                <a:custGeom>
                  <a:rect b="b" l="l" r="r" t="t"/>
                  <a:pathLst>
                    <a:path extrusionOk="0" h="247554" w="289179">
                      <a:moveTo>
                        <a:pt x="0" y="0"/>
                      </a:moveTo>
                      <a:lnTo>
                        <a:pt x="289179" y="0"/>
                      </a:lnTo>
                      <a:lnTo>
                        <a:pt x="289179" y="247555"/>
                      </a:lnTo>
                      <a:lnTo>
                        <a:pt x="0" y="247555"/>
                      </a:lnTo>
                      <a:close/>
                    </a:path>
                  </a:pathLst>
                </a:custGeom>
                <a:solidFill>
                  <a:srgbClr val="C7D7E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425" name="Google Shape;425;p38"/>
                <p:cNvGrpSpPr/>
                <p:nvPr/>
              </p:nvGrpSpPr>
              <p:grpSpPr>
                <a:xfrm>
                  <a:off x="4904422" y="3661600"/>
                  <a:ext cx="245554" cy="211073"/>
                  <a:chOff x="4904422" y="3661600"/>
                  <a:chExt cx="245554" cy="211073"/>
                </a:xfrm>
              </p:grpSpPr>
              <p:grpSp>
                <p:nvGrpSpPr>
                  <p:cNvPr id="426" name="Google Shape;426;p38"/>
                  <p:cNvGrpSpPr/>
                  <p:nvPr/>
                </p:nvGrpSpPr>
                <p:grpSpPr>
                  <a:xfrm>
                    <a:off x="4904422" y="3661600"/>
                    <a:ext cx="245554" cy="26288"/>
                    <a:chOff x="4904422" y="3661600"/>
                    <a:chExt cx="245554" cy="26288"/>
                  </a:xfrm>
                </p:grpSpPr>
                <p:sp>
                  <p:nvSpPr>
                    <p:cNvPr id="427" name="Google Shape;427;p38"/>
                    <p:cNvSpPr/>
                    <p:nvPr/>
                  </p:nvSpPr>
                  <p:spPr>
                    <a:xfrm>
                      <a:off x="4904422" y="3661600"/>
                      <a:ext cx="26289" cy="26288"/>
                    </a:xfrm>
                    <a:custGeom>
                      <a:rect b="b" l="l" r="r" t="t"/>
                      <a:pathLst>
                        <a:path extrusionOk="0" h="26288" w="26289">
                          <a:moveTo>
                            <a:pt x="26289" y="13145"/>
                          </a:moveTo>
                          <a:cubicBezTo>
                            <a:pt x="26289" y="20383"/>
                            <a:pt x="20383" y="26289"/>
                            <a:pt x="13144" y="26289"/>
                          </a:cubicBezTo>
                          <a:cubicBezTo>
                            <a:pt x="5905" y="26289"/>
                            <a:pt x="0" y="20383"/>
                            <a:pt x="0" y="13145"/>
                          </a:cubicBezTo>
                          <a:cubicBezTo>
                            <a:pt x="0" y="5905"/>
                            <a:pt x="5905" y="0"/>
                            <a:pt x="13144" y="0"/>
                          </a:cubicBezTo>
                          <a:cubicBezTo>
                            <a:pt x="20479" y="0"/>
                            <a:pt x="26289" y="5905"/>
                            <a:pt x="26289" y="13145"/>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8" name="Google Shape;428;p38"/>
                    <p:cNvSpPr/>
                    <p:nvPr/>
                  </p:nvSpPr>
                  <p:spPr>
                    <a:xfrm>
                      <a:off x="4948332" y="3661600"/>
                      <a:ext cx="26288" cy="26288"/>
                    </a:xfrm>
                    <a:custGeom>
                      <a:rect b="b" l="l" r="r" t="t"/>
                      <a:pathLst>
                        <a:path extrusionOk="0" h="26288" w="26288">
                          <a:moveTo>
                            <a:pt x="26289" y="13145"/>
                          </a:moveTo>
                          <a:cubicBezTo>
                            <a:pt x="26289" y="20383"/>
                            <a:pt x="20383" y="26289"/>
                            <a:pt x="13144" y="26289"/>
                          </a:cubicBezTo>
                          <a:cubicBezTo>
                            <a:pt x="5905" y="26289"/>
                            <a:pt x="0" y="20383"/>
                            <a:pt x="0" y="13145"/>
                          </a:cubicBezTo>
                          <a:cubicBezTo>
                            <a:pt x="0" y="5905"/>
                            <a:pt x="5905" y="0"/>
                            <a:pt x="13144" y="0"/>
                          </a:cubicBezTo>
                          <a:cubicBezTo>
                            <a:pt x="20383" y="0"/>
                            <a:pt x="26289" y="5905"/>
                            <a:pt x="26289" y="13145"/>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9" name="Google Shape;429;p38"/>
                    <p:cNvSpPr/>
                    <p:nvPr/>
                  </p:nvSpPr>
                  <p:spPr>
                    <a:xfrm>
                      <a:off x="4992147" y="3661600"/>
                      <a:ext cx="26289" cy="26288"/>
                    </a:xfrm>
                    <a:custGeom>
                      <a:rect b="b" l="l" r="r" t="t"/>
                      <a:pathLst>
                        <a:path extrusionOk="0" h="26288" w="26289">
                          <a:moveTo>
                            <a:pt x="26289" y="13145"/>
                          </a:moveTo>
                          <a:cubicBezTo>
                            <a:pt x="26289" y="20383"/>
                            <a:pt x="20383" y="26289"/>
                            <a:pt x="13144" y="26289"/>
                          </a:cubicBezTo>
                          <a:cubicBezTo>
                            <a:pt x="5906" y="26289"/>
                            <a:pt x="0" y="20383"/>
                            <a:pt x="0" y="13145"/>
                          </a:cubicBezTo>
                          <a:cubicBezTo>
                            <a:pt x="0" y="5905"/>
                            <a:pt x="5906" y="0"/>
                            <a:pt x="13144" y="0"/>
                          </a:cubicBezTo>
                          <a:cubicBezTo>
                            <a:pt x="20383" y="0"/>
                            <a:pt x="26289" y="5905"/>
                            <a:pt x="26289" y="13145"/>
                          </a:cubicBezTo>
                          <a:close/>
                        </a:path>
                      </a:pathLst>
                    </a:custGeom>
                    <a:solidFill>
                      <a:srgbClr val="FF4F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0" name="Google Shape;430;p38"/>
                    <p:cNvSpPr/>
                    <p:nvPr/>
                  </p:nvSpPr>
                  <p:spPr>
                    <a:xfrm>
                      <a:off x="5035962" y="3661600"/>
                      <a:ext cx="26289" cy="26288"/>
                    </a:xfrm>
                    <a:custGeom>
                      <a:rect b="b" l="l" r="r" t="t"/>
                      <a:pathLst>
                        <a:path extrusionOk="0" h="26288" w="26289">
                          <a:moveTo>
                            <a:pt x="26289" y="13145"/>
                          </a:moveTo>
                          <a:cubicBezTo>
                            <a:pt x="26289" y="20383"/>
                            <a:pt x="20383" y="26289"/>
                            <a:pt x="13144" y="26289"/>
                          </a:cubicBezTo>
                          <a:cubicBezTo>
                            <a:pt x="5906" y="26289"/>
                            <a:pt x="0" y="20383"/>
                            <a:pt x="0" y="13145"/>
                          </a:cubicBezTo>
                          <a:cubicBezTo>
                            <a:pt x="0" y="5905"/>
                            <a:pt x="5906" y="0"/>
                            <a:pt x="13144" y="0"/>
                          </a:cubicBezTo>
                          <a:cubicBezTo>
                            <a:pt x="20479" y="0"/>
                            <a:pt x="26289" y="5905"/>
                            <a:pt x="26289" y="13145"/>
                          </a:cubicBezTo>
                          <a:close/>
                        </a:path>
                      </a:pathLst>
                    </a:custGeom>
                    <a:solidFill>
                      <a:srgbClr val="F9FB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1" name="Google Shape;431;p38"/>
                    <p:cNvSpPr/>
                    <p:nvPr/>
                  </p:nvSpPr>
                  <p:spPr>
                    <a:xfrm>
                      <a:off x="5079872" y="3661600"/>
                      <a:ext cx="26289" cy="26288"/>
                    </a:xfrm>
                    <a:custGeom>
                      <a:rect b="b" l="l" r="r" t="t"/>
                      <a:pathLst>
                        <a:path extrusionOk="0" h="26288" w="26289">
                          <a:moveTo>
                            <a:pt x="26289" y="13145"/>
                          </a:moveTo>
                          <a:cubicBezTo>
                            <a:pt x="26289" y="20383"/>
                            <a:pt x="20383" y="26289"/>
                            <a:pt x="13144" y="26289"/>
                          </a:cubicBezTo>
                          <a:cubicBezTo>
                            <a:pt x="5906" y="26289"/>
                            <a:pt x="0" y="20383"/>
                            <a:pt x="0" y="13145"/>
                          </a:cubicBezTo>
                          <a:cubicBezTo>
                            <a:pt x="0" y="5905"/>
                            <a:pt x="5906" y="0"/>
                            <a:pt x="13144" y="0"/>
                          </a:cubicBezTo>
                          <a:cubicBezTo>
                            <a:pt x="20383" y="0"/>
                            <a:pt x="26289" y="5905"/>
                            <a:pt x="26289" y="13145"/>
                          </a:cubicBezTo>
                          <a:close/>
                        </a:path>
                      </a:pathLst>
                    </a:custGeom>
                    <a:solidFill>
                      <a:srgbClr val="F9FB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2" name="Google Shape;432;p38"/>
                    <p:cNvSpPr/>
                    <p:nvPr/>
                  </p:nvSpPr>
                  <p:spPr>
                    <a:xfrm>
                      <a:off x="5123687" y="3661600"/>
                      <a:ext cx="26289" cy="26288"/>
                    </a:xfrm>
                    <a:custGeom>
                      <a:rect b="b" l="l" r="r" t="t"/>
                      <a:pathLst>
                        <a:path extrusionOk="0" h="26288" w="26289">
                          <a:moveTo>
                            <a:pt x="26289" y="13145"/>
                          </a:moveTo>
                          <a:cubicBezTo>
                            <a:pt x="26289" y="20383"/>
                            <a:pt x="20383" y="26289"/>
                            <a:pt x="13145" y="26289"/>
                          </a:cubicBezTo>
                          <a:cubicBezTo>
                            <a:pt x="5906" y="26289"/>
                            <a:pt x="0" y="20383"/>
                            <a:pt x="0" y="13145"/>
                          </a:cubicBezTo>
                          <a:cubicBezTo>
                            <a:pt x="0" y="5905"/>
                            <a:pt x="5906" y="0"/>
                            <a:pt x="13145" y="0"/>
                          </a:cubicBezTo>
                          <a:cubicBezTo>
                            <a:pt x="20383" y="0"/>
                            <a:pt x="26289" y="5905"/>
                            <a:pt x="26289" y="13145"/>
                          </a:cubicBezTo>
                          <a:close/>
                        </a:path>
                      </a:pathLst>
                    </a:custGeom>
                    <a:solidFill>
                      <a:srgbClr val="F9FB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433" name="Google Shape;433;p38"/>
                  <p:cNvGrpSpPr/>
                  <p:nvPr/>
                </p:nvGrpSpPr>
                <p:grpSpPr>
                  <a:xfrm>
                    <a:off x="4904422" y="3707796"/>
                    <a:ext cx="245554" cy="26288"/>
                    <a:chOff x="4904422" y="3707796"/>
                    <a:chExt cx="245554" cy="26288"/>
                  </a:xfrm>
                </p:grpSpPr>
                <p:sp>
                  <p:nvSpPr>
                    <p:cNvPr id="434" name="Google Shape;434;p38"/>
                    <p:cNvSpPr/>
                    <p:nvPr/>
                  </p:nvSpPr>
                  <p:spPr>
                    <a:xfrm>
                      <a:off x="4904422" y="3707796"/>
                      <a:ext cx="26289" cy="26288"/>
                    </a:xfrm>
                    <a:custGeom>
                      <a:rect b="b" l="l" r="r" t="t"/>
                      <a:pathLst>
                        <a:path extrusionOk="0" h="26288" w="26289">
                          <a:moveTo>
                            <a:pt x="26289" y="13144"/>
                          </a:moveTo>
                          <a:cubicBezTo>
                            <a:pt x="26289" y="20383"/>
                            <a:pt x="20383" y="26289"/>
                            <a:pt x="13144" y="26289"/>
                          </a:cubicBezTo>
                          <a:cubicBezTo>
                            <a:pt x="5905" y="26289"/>
                            <a:pt x="0" y="20383"/>
                            <a:pt x="0" y="13144"/>
                          </a:cubicBezTo>
                          <a:cubicBezTo>
                            <a:pt x="0" y="5905"/>
                            <a:pt x="5905" y="0"/>
                            <a:pt x="13144" y="0"/>
                          </a:cubicBezTo>
                          <a:cubicBezTo>
                            <a:pt x="20479" y="0"/>
                            <a:pt x="26289" y="5905"/>
                            <a:pt x="26289" y="13144"/>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5" name="Google Shape;435;p38"/>
                    <p:cNvSpPr/>
                    <p:nvPr/>
                  </p:nvSpPr>
                  <p:spPr>
                    <a:xfrm>
                      <a:off x="4948332" y="3707796"/>
                      <a:ext cx="26288" cy="26288"/>
                    </a:xfrm>
                    <a:custGeom>
                      <a:rect b="b" l="l" r="r" t="t"/>
                      <a:pathLst>
                        <a:path extrusionOk="0" h="26288" w="26288">
                          <a:moveTo>
                            <a:pt x="26289" y="13144"/>
                          </a:moveTo>
                          <a:cubicBezTo>
                            <a:pt x="26289" y="20383"/>
                            <a:pt x="20383" y="26289"/>
                            <a:pt x="13144" y="26289"/>
                          </a:cubicBezTo>
                          <a:cubicBezTo>
                            <a:pt x="5905" y="26289"/>
                            <a:pt x="0" y="20383"/>
                            <a:pt x="0" y="13144"/>
                          </a:cubicBezTo>
                          <a:cubicBezTo>
                            <a:pt x="0" y="5905"/>
                            <a:pt x="5905" y="0"/>
                            <a:pt x="13144" y="0"/>
                          </a:cubicBezTo>
                          <a:cubicBezTo>
                            <a:pt x="20383" y="0"/>
                            <a:pt x="26289" y="5905"/>
                            <a:pt x="26289" y="13144"/>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6" name="Google Shape;436;p38"/>
                    <p:cNvSpPr/>
                    <p:nvPr/>
                  </p:nvSpPr>
                  <p:spPr>
                    <a:xfrm>
                      <a:off x="4992147" y="3707796"/>
                      <a:ext cx="26289" cy="26288"/>
                    </a:xfrm>
                    <a:custGeom>
                      <a:rect b="b" l="l" r="r" t="t"/>
                      <a:pathLst>
                        <a:path extrusionOk="0" h="26288" w="26289">
                          <a:moveTo>
                            <a:pt x="26289" y="13144"/>
                          </a:moveTo>
                          <a:cubicBezTo>
                            <a:pt x="26289" y="20383"/>
                            <a:pt x="20383" y="26289"/>
                            <a:pt x="13144" y="26289"/>
                          </a:cubicBezTo>
                          <a:cubicBezTo>
                            <a:pt x="5906" y="26289"/>
                            <a:pt x="0" y="20383"/>
                            <a:pt x="0" y="13144"/>
                          </a:cubicBezTo>
                          <a:cubicBezTo>
                            <a:pt x="0" y="5905"/>
                            <a:pt x="5906" y="0"/>
                            <a:pt x="13144" y="0"/>
                          </a:cubicBezTo>
                          <a:cubicBezTo>
                            <a:pt x="20383" y="0"/>
                            <a:pt x="26289" y="5905"/>
                            <a:pt x="26289" y="13144"/>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7" name="Google Shape;437;p38"/>
                    <p:cNvSpPr/>
                    <p:nvPr/>
                  </p:nvSpPr>
                  <p:spPr>
                    <a:xfrm>
                      <a:off x="5035962" y="3707796"/>
                      <a:ext cx="26289" cy="26288"/>
                    </a:xfrm>
                    <a:custGeom>
                      <a:rect b="b" l="l" r="r" t="t"/>
                      <a:pathLst>
                        <a:path extrusionOk="0" h="26288" w="26289">
                          <a:moveTo>
                            <a:pt x="26289" y="13144"/>
                          </a:moveTo>
                          <a:cubicBezTo>
                            <a:pt x="26289" y="20383"/>
                            <a:pt x="20383" y="26289"/>
                            <a:pt x="13144" y="26289"/>
                          </a:cubicBezTo>
                          <a:cubicBezTo>
                            <a:pt x="5906" y="26289"/>
                            <a:pt x="0" y="20383"/>
                            <a:pt x="0" y="13144"/>
                          </a:cubicBezTo>
                          <a:cubicBezTo>
                            <a:pt x="0" y="5905"/>
                            <a:pt x="5906" y="0"/>
                            <a:pt x="13144" y="0"/>
                          </a:cubicBezTo>
                          <a:cubicBezTo>
                            <a:pt x="20479" y="0"/>
                            <a:pt x="26289" y="5905"/>
                            <a:pt x="26289" y="13144"/>
                          </a:cubicBezTo>
                          <a:close/>
                        </a:path>
                      </a:pathLst>
                    </a:custGeom>
                    <a:solidFill>
                      <a:srgbClr val="9EC8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8" name="Google Shape;438;p38"/>
                    <p:cNvSpPr/>
                    <p:nvPr/>
                  </p:nvSpPr>
                  <p:spPr>
                    <a:xfrm>
                      <a:off x="5079872" y="3707796"/>
                      <a:ext cx="26289" cy="26288"/>
                    </a:xfrm>
                    <a:custGeom>
                      <a:rect b="b" l="l" r="r" t="t"/>
                      <a:pathLst>
                        <a:path extrusionOk="0" h="26288" w="26289">
                          <a:moveTo>
                            <a:pt x="26289" y="13144"/>
                          </a:moveTo>
                          <a:cubicBezTo>
                            <a:pt x="26289" y="20383"/>
                            <a:pt x="20383" y="26289"/>
                            <a:pt x="13144" y="26289"/>
                          </a:cubicBezTo>
                          <a:cubicBezTo>
                            <a:pt x="5906" y="26289"/>
                            <a:pt x="0" y="20383"/>
                            <a:pt x="0" y="13144"/>
                          </a:cubicBezTo>
                          <a:cubicBezTo>
                            <a:pt x="0" y="5905"/>
                            <a:pt x="5906" y="0"/>
                            <a:pt x="13144" y="0"/>
                          </a:cubicBezTo>
                          <a:cubicBezTo>
                            <a:pt x="20383" y="0"/>
                            <a:pt x="26289" y="5905"/>
                            <a:pt x="26289" y="13144"/>
                          </a:cubicBezTo>
                          <a:close/>
                        </a:path>
                      </a:pathLst>
                    </a:custGeom>
                    <a:solidFill>
                      <a:srgbClr val="F9FB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9" name="Google Shape;439;p38"/>
                    <p:cNvSpPr/>
                    <p:nvPr/>
                  </p:nvSpPr>
                  <p:spPr>
                    <a:xfrm>
                      <a:off x="5123687" y="3707796"/>
                      <a:ext cx="26289" cy="26288"/>
                    </a:xfrm>
                    <a:custGeom>
                      <a:rect b="b" l="l" r="r" t="t"/>
                      <a:pathLst>
                        <a:path extrusionOk="0" h="26288" w="26289">
                          <a:moveTo>
                            <a:pt x="26289" y="13144"/>
                          </a:moveTo>
                          <a:cubicBezTo>
                            <a:pt x="26289" y="20383"/>
                            <a:pt x="20383" y="26289"/>
                            <a:pt x="13145" y="26289"/>
                          </a:cubicBezTo>
                          <a:cubicBezTo>
                            <a:pt x="5906" y="26289"/>
                            <a:pt x="0" y="20383"/>
                            <a:pt x="0" y="13144"/>
                          </a:cubicBezTo>
                          <a:cubicBezTo>
                            <a:pt x="0" y="5905"/>
                            <a:pt x="5906" y="0"/>
                            <a:pt x="13145" y="0"/>
                          </a:cubicBezTo>
                          <a:cubicBezTo>
                            <a:pt x="20383" y="0"/>
                            <a:pt x="26289" y="5905"/>
                            <a:pt x="26289" y="13144"/>
                          </a:cubicBezTo>
                          <a:close/>
                        </a:path>
                      </a:pathLst>
                    </a:custGeom>
                    <a:solidFill>
                      <a:srgbClr val="F9FB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440" name="Google Shape;440;p38"/>
                  <p:cNvGrpSpPr/>
                  <p:nvPr/>
                </p:nvGrpSpPr>
                <p:grpSpPr>
                  <a:xfrm>
                    <a:off x="4904422" y="3753992"/>
                    <a:ext cx="245554" cy="26289"/>
                    <a:chOff x="4904422" y="3753992"/>
                    <a:chExt cx="245554" cy="26289"/>
                  </a:xfrm>
                </p:grpSpPr>
                <p:sp>
                  <p:nvSpPr>
                    <p:cNvPr id="441" name="Google Shape;441;p38"/>
                    <p:cNvSpPr/>
                    <p:nvPr/>
                  </p:nvSpPr>
                  <p:spPr>
                    <a:xfrm>
                      <a:off x="4904422" y="3753992"/>
                      <a:ext cx="26289" cy="26289"/>
                    </a:xfrm>
                    <a:custGeom>
                      <a:rect b="b" l="l" r="r" t="t"/>
                      <a:pathLst>
                        <a:path extrusionOk="0" h="26289" w="26289">
                          <a:moveTo>
                            <a:pt x="26289" y="13145"/>
                          </a:moveTo>
                          <a:cubicBezTo>
                            <a:pt x="26289" y="20383"/>
                            <a:pt x="20383" y="26289"/>
                            <a:pt x="13144" y="26289"/>
                          </a:cubicBezTo>
                          <a:cubicBezTo>
                            <a:pt x="5905" y="26289"/>
                            <a:pt x="0" y="20383"/>
                            <a:pt x="0" y="13145"/>
                          </a:cubicBezTo>
                          <a:cubicBezTo>
                            <a:pt x="0" y="5906"/>
                            <a:pt x="5905" y="0"/>
                            <a:pt x="13144" y="0"/>
                          </a:cubicBezTo>
                          <a:cubicBezTo>
                            <a:pt x="20479" y="0"/>
                            <a:pt x="26289" y="5906"/>
                            <a:pt x="26289" y="13145"/>
                          </a:cubicBezTo>
                          <a:close/>
                        </a:path>
                      </a:pathLst>
                    </a:custGeom>
                    <a:solidFill>
                      <a:srgbClr val="1A2E3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2" name="Google Shape;442;p38"/>
                    <p:cNvSpPr/>
                    <p:nvPr/>
                  </p:nvSpPr>
                  <p:spPr>
                    <a:xfrm>
                      <a:off x="4948332" y="3753992"/>
                      <a:ext cx="26288" cy="26289"/>
                    </a:xfrm>
                    <a:custGeom>
                      <a:rect b="b" l="l" r="r" t="t"/>
                      <a:pathLst>
                        <a:path extrusionOk="0" h="26289" w="26288">
                          <a:moveTo>
                            <a:pt x="26289" y="13145"/>
                          </a:moveTo>
                          <a:cubicBezTo>
                            <a:pt x="26289" y="20383"/>
                            <a:pt x="20383" y="26289"/>
                            <a:pt x="13144" y="26289"/>
                          </a:cubicBezTo>
                          <a:cubicBezTo>
                            <a:pt x="5905" y="26289"/>
                            <a:pt x="0" y="20383"/>
                            <a:pt x="0" y="13145"/>
                          </a:cubicBezTo>
                          <a:cubicBezTo>
                            <a:pt x="0" y="5906"/>
                            <a:pt x="5905" y="0"/>
                            <a:pt x="13144" y="0"/>
                          </a:cubicBezTo>
                          <a:cubicBezTo>
                            <a:pt x="20383" y="0"/>
                            <a:pt x="26289" y="5906"/>
                            <a:pt x="26289" y="13145"/>
                          </a:cubicBezTo>
                          <a:close/>
                        </a:path>
                      </a:pathLst>
                    </a:custGeom>
                    <a:solidFill>
                      <a:srgbClr val="1A2E3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3" name="Google Shape;443;p38"/>
                    <p:cNvSpPr/>
                    <p:nvPr/>
                  </p:nvSpPr>
                  <p:spPr>
                    <a:xfrm>
                      <a:off x="4992147" y="3753992"/>
                      <a:ext cx="26289" cy="26289"/>
                    </a:xfrm>
                    <a:custGeom>
                      <a:rect b="b" l="l" r="r" t="t"/>
                      <a:pathLst>
                        <a:path extrusionOk="0" h="26289" w="26289">
                          <a:moveTo>
                            <a:pt x="26289" y="13145"/>
                          </a:moveTo>
                          <a:cubicBezTo>
                            <a:pt x="26289" y="20383"/>
                            <a:pt x="20383" y="26289"/>
                            <a:pt x="13144" y="26289"/>
                          </a:cubicBezTo>
                          <a:cubicBezTo>
                            <a:pt x="5906" y="26289"/>
                            <a:pt x="0" y="20383"/>
                            <a:pt x="0" y="13145"/>
                          </a:cubicBezTo>
                          <a:cubicBezTo>
                            <a:pt x="0" y="5906"/>
                            <a:pt x="5906" y="0"/>
                            <a:pt x="13144" y="0"/>
                          </a:cubicBezTo>
                          <a:cubicBezTo>
                            <a:pt x="20383" y="0"/>
                            <a:pt x="26289" y="5906"/>
                            <a:pt x="26289" y="13145"/>
                          </a:cubicBezTo>
                          <a:close/>
                        </a:path>
                      </a:pathLst>
                    </a:custGeom>
                    <a:solidFill>
                      <a:srgbClr val="1A2E3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4" name="Google Shape;444;p38"/>
                    <p:cNvSpPr/>
                    <p:nvPr/>
                  </p:nvSpPr>
                  <p:spPr>
                    <a:xfrm>
                      <a:off x="5035962" y="3753992"/>
                      <a:ext cx="26289" cy="26289"/>
                    </a:xfrm>
                    <a:custGeom>
                      <a:rect b="b" l="l" r="r" t="t"/>
                      <a:pathLst>
                        <a:path extrusionOk="0" h="26289" w="26289">
                          <a:moveTo>
                            <a:pt x="26289" y="13145"/>
                          </a:moveTo>
                          <a:cubicBezTo>
                            <a:pt x="26289" y="20383"/>
                            <a:pt x="20383" y="26289"/>
                            <a:pt x="13144" y="26289"/>
                          </a:cubicBezTo>
                          <a:cubicBezTo>
                            <a:pt x="5906" y="26289"/>
                            <a:pt x="0" y="20383"/>
                            <a:pt x="0" y="13145"/>
                          </a:cubicBezTo>
                          <a:cubicBezTo>
                            <a:pt x="0" y="5906"/>
                            <a:pt x="5906" y="0"/>
                            <a:pt x="13144" y="0"/>
                          </a:cubicBezTo>
                          <a:cubicBezTo>
                            <a:pt x="20479" y="0"/>
                            <a:pt x="26289" y="5906"/>
                            <a:pt x="26289" y="13145"/>
                          </a:cubicBezTo>
                          <a:close/>
                        </a:path>
                      </a:pathLst>
                    </a:custGeom>
                    <a:solidFill>
                      <a:srgbClr val="1A2E3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5" name="Google Shape;445;p38"/>
                    <p:cNvSpPr/>
                    <p:nvPr/>
                  </p:nvSpPr>
                  <p:spPr>
                    <a:xfrm>
                      <a:off x="5079872" y="3753992"/>
                      <a:ext cx="26289" cy="26289"/>
                    </a:xfrm>
                    <a:custGeom>
                      <a:rect b="b" l="l" r="r" t="t"/>
                      <a:pathLst>
                        <a:path extrusionOk="0" h="26289" w="26289">
                          <a:moveTo>
                            <a:pt x="26289" y="13145"/>
                          </a:moveTo>
                          <a:cubicBezTo>
                            <a:pt x="26289" y="20383"/>
                            <a:pt x="20383" y="26289"/>
                            <a:pt x="13144" y="26289"/>
                          </a:cubicBezTo>
                          <a:cubicBezTo>
                            <a:pt x="5906" y="26289"/>
                            <a:pt x="0" y="20383"/>
                            <a:pt x="0" y="13145"/>
                          </a:cubicBezTo>
                          <a:cubicBezTo>
                            <a:pt x="0" y="5906"/>
                            <a:pt x="5906" y="0"/>
                            <a:pt x="13144" y="0"/>
                          </a:cubicBezTo>
                          <a:cubicBezTo>
                            <a:pt x="20383" y="0"/>
                            <a:pt x="26289" y="5906"/>
                            <a:pt x="26289" y="13145"/>
                          </a:cubicBezTo>
                          <a:close/>
                        </a:path>
                      </a:pathLst>
                    </a:custGeom>
                    <a:solidFill>
                      <a:srgbClr val="1A2E3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6" name="Google Shape;446;p38"/>
                    <p:cNvSpPr/>
                    <p:nvPr/>
                  </p:nvSpPr>
                  <p:spPr>
                    <a:xfrm>
                      <a:off x="5123687" y="3753992"/>
                      <a:ext cx="26289" cy="26289"/>
                    </a:xfrm>
                    <a:custGeom>
                      <a:rect b="b" l="l" r="r" t="t"/>
                      <a:pathLst>
                        <a:path extrusionOk="0" h="26289" w="26289">
                          <a:moveTo>
                            <a:pt x="26289" y="13145"/>
                          </a:moveTo>
                          <a:cubicBezTo>
                            <a:pt x="26289" y="20383"/>
                            <a:pt x="20383" y="26289"/>
                            <a:pt x="13145" y="26289"/>
                          </a:cubicBezTo>
                          <a:cubicBezTo>
                            <a:pt x="5906" y="26289"/>
                            <a:pt x="0" y="20383"/>
                            <a:pt x="0" y="13145"/>
                          </a:cubicBezTo>
                          <a:cubicBezTo>
                            <a:pt x="0" y="5906"/>
                            <a:pt x="5906" y="0"/>
                            <a:pt x="13145" y="0"/>
                          </a:cubicBezTo>
                          <a:cubicBezTo>
                            <a:pt x="20383" y="0"/>
                            <a:pt x="26289" y="5906"/>
                            <a:pt x="26289" y="13145"/>
                          </a:cubicBezTo>
                          <a:close/>
                        </a:path>
                      </a:pathLst>
                    </a:custGeom>
                    <a:solidFill>
                      <a:srgbClr val="F9FB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447" name="Google Shape;447;p38"/>
                  <p:cNvGrpSpPr/>
                  <p:nvPr/>
                </p:nvGrpSpPr>
                <p:grpSpPr>
                  <a:xfrm>
                    <a:off x="4904422" y="3800189"/>
                    <a:ext cx="245554" cy="26288"/>
                    <a:chOff x="4904422" y="3800189"/>
                    <a:chExt cx="245554" cy="26288"/>
                  </a:xfrm>
                </p:grpSpPr>
                <p:sp>
                  <p:nvSpPr>
                    <p:cNvPr id="448" name="Google Shape;448;p38"/>
                    <p:cNvSpPr/>
                    <p:nvPr/>
                  </p:nvSpPr>
                  <p:spPr>
                    <a:xfrm>
                      <a:off x="4904422" y="3800189"/>
                      <a:ext cx="26289" cy="26288"/>
                    </a:xfrm>
                    <a:custGeom>
                      <a:rect b="b" l="l" r="r" t="t"/>
                      <a:pathLst>
                        <a:path extrusionOk="0" h="26288" w="26289">
                          <a:moveTo>
                            <a:pt x="26289" y="13145"/>
                          </a:moveTo>
                          <a:cubicBezTo>
                            <a:pt x="26289" y="20383"/>
                            <a:pt x="20383" y="26289"/>
                            <a:pt x="13144" y="26289"/>
                          </a:cubicBezTo>
                          <a:cubicBezTo>
                            <a:pt x="5905" y="26289"/>
                            <a:pt x="0" y="20383"/>
                            <a:pt x="0" y="13145"/>
                          </a:cubicBezTo>
                          <a:cubicBezTo>
                            <a:pt x="0" y="5905"/>
                            <a:pt x="5905" y="0"/>
                            <a:pt x="13144" y="0"/>
                          </a:cubicBezTo>
                          <a:cubicBezTo>
                            <a:pt x="20479" y="0"/>
                            <a:pt x="26289" y="5905"/>
                            <a:pt x="26289" y="13145"/>
                          </a:cubicBezTo>
                          <a:close/>
                        </a:path>
                      </a:pathLst>
                    </a:custGeom>
                    <a:solidFill>
                      <a:srgbClr val="141B5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49" name="Google Shape;449;p38"/>
                    <p:cNvSpPr/>
                    <p:nvPr/>
                  </p:nvSpPr>
                  <p:spPr>
                    <a:xfrm>
                      <a:off x="4948332" y="3800189"/>
                      <a:ext cx="26288" cy="26288"/>
                    </a:xfrm>
                    <a:custGeom>
                      <a:rect b="b" l="l" r="r" t="t"/>
                      <a:pathLst>
                        <a:path extrusionOk="0" h="26288" w="26288">
                          <a:moveTo>
                            <a:pt x="26289" y="13145"/>
                          </a:moveTo>
                          <a:cubicBezTo>
                            <a:pt x="26289" y="20383"/>
                            <a:pt x="20383" y="26289"/>
                            <a:pt x="13144" y="26289"/>
                          </a:cubicBezTo>
                          <a:cubicBezTo>
                            <a:pt x="5905" y="26289"/>
                            <a:pt x="0" y="20383"/>
                            <a:pt x="0" y="13145"/>
                          </a:cubicBezTo>
                          <a:cubicBezTo>
                            <a:pt x="0" y="5905"/>
                            <a:pt x="5905" y="0"/>
                            <a:pt x="13144" y="0"/>
                          </a:cubicBezTo>
                          <a:cubicBezTo>
                            <a:pt x="20383" y="0"/>
                            <a:pt x="26289" y="5905"/>
                            <a:pt x="26289" y="13145"/>
                          </a:cubicBezTo>
                          <a:close/>
                        </a:path>
                      </a:pathLst>
                    </a:custGeom>
                    <a:solidFill>
                      <a:srgbClr val="141B5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0" name="Google Shape;450;p38"/>
                    <p:cNvSpPr/>
                    <p:nvPr/>
                  </p:nvSpPr>
                  <p:spPr>
                    <a:xfrm>
                      <a:off x="4992147" y="3800189"/>
                      <a:ext cx="26289" cy="26288"/>
                    </a:xfrm>
                    <a:custGeom>
                      <a:rect b="b" l="l" r="r" t="t"/>
                      <a:pathLst>
                        <a:path extrusionOk="0" h="26288" w="26289">
                          <a:moveTo>
                            <a:pt x="26289" y="13145"/>
                          </a:moveTo>
                          <a:cubicBezTo>
                            <a:pt x="26289" y="20383"/>
                            <a:pt x="20383" y="26289"/>
                            <a:pt x="13144" y="26289"/>
                          </a:cubicBezTo>
                          <a:cubicBezTo>
                            <a:pt x="5906" y="26289"/>
                            <a:pt x="0" y="20383"/>
                            <a:pt x="0" y="13145"/>
                          </a:cubicBezTo>
                          <a:cubicBezTo>
                            <a:pt x="0" y="5905"/>
                            <a:pt x="5906" y="0"/>
                            <a:pt x="13144" y="0"/>
                          </a:cubicBezTo>
                          <a:cubicBezTo>
                            <a:pt x="20383" y="0"/>
                            <a:pt x="26289" y="5905"/>
                            <a:pt x="26289" y="13145"/>
                          </a:cubicBezTo>
                          <a:close/>
                        </a:path>
                      </a:pathLst>
                    </a:custGeom>
                    <a:solidFill>
                      <a:srgbClr val="141B5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1" name="Google Shape;451;p38"/>
                    <p:cNvSpPr/>
                    <p:nvPr/>
                  </p:nvSpPr>
                  <p:spPr>
                    <a:xfrm>
                      <a:off x="5035962" y="3800189"/>
                      <a:ext cx="26289" cy="26288"/>
                    </a:xfrm>
                    <a:custGeom>
                      <a:rect b="b" l="l" r="r" t="t"/>
                      <a:pathLst>
                        <a:path extrusionOk="0" h="26288" w="26289">
                          <a:moveTo>
                            <a:pt x="26289" y="13145"/>
                          </a:moveTo>
                          <a:cubicBezTo>
                            <a:pt x="26289" y="20383"/>
                            <a:pt x="20383" y="26289"/>
                            <a:pt x="13144" y="26289"/>
                          </a:cubicBezTo>
                          <a:cubicBezTo>
                            <a:pt x="5906" y="26289"/>
                            <a:pt x="0" y="20383"/>
                            <a:pt x="0" y="13145"/>
                          </a:cubicBezTo>
                          <a:cubicBezTo>
                            <a:pt x="0" y="5905"/>
                            <a:pt x="5906" y="0"/>
                            <a:pt x="13144" y="0"/>
                          </a:cubicBezTo>
                          <a:cubicBezTo>
                            <a:pt x="20479" y="0"/>
                            <a:pt x="26289" y="5905"/>
                            <a:pt x="26289" y="13145"/>
                          </a:cubicBezTo>
                          <a:close/>
                        </a:path>
                      </a:pathLst>
                    </a:custGeom>
                    <a:solidFill>
                      <a:srgbClr val="141B5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2" name="Google Shape;452;p38"/>
                    <p:cNvSpPr/>
                    <p:nvPr/>
                  </p:nvSpPr>
                  <p:spPr>
                    <a:xfrm>
                      <a:off x="5079872" y="3800189"/>
                      <a:ext cx="26289" cy="26288"/>
                    </a:xfrm>
                    <a:custGeom>
                      <a:rect b="b" l="l" r="r" t="t"/>
                      <a:pathLst>
                        <a:path extrusionOk="0" h="26288" w="26289">
                          <a:moveTo>
                            <a:pt x="26289" y="13145"/>
                          </a:moveTo>
                          <a:cubicBezTo>
                            <a:pt x="26289" y="20383"/>
                            <a:pt x="20383" y="26289"/>
                            <a:pt x="13144" y="26289"/>
                          </a:cubicBezTo>
                          <a:cubicBezTo>
                            <a:pt x="5906" y="26289"/>
                            <a:pt x="0" y="20383"/>
                            <a:pt x="0" y="13145"/>
                          </a:cubicBezTo>
                          <a:cubicBezTo>
                            <a:pt x="0" y="5905"/>
                            <a:pt x="5906" y="0"/>
                            <a:pt x="13144" y="0"/>
                          </a:cubicBezTo>
                          <a:cubicBezTo>
                            <a:pt x="20383" y="0"/>
                            <a:pt x="26289" y="5905"/>
                            <a:pt x="26289" y="13145"/>
                          </a:cubicBezTo>
                          <a:close/>
                        </a:path>
                      </a:pathLst>
                    </a:custGeom>
                    <a:solidFill>
                      <a:srgbClr val="F9FB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3" name="Google Shape;453;p38"/>
                    <p:cNvSpPr/>
                    <p:nvPr/>
                  </p:nvSpPr>
                  <p:spPr>
                    <a:xfrm>
                      <a:off x="5123687" y="3800189"/>
                      <a:ext cx="26289" cy="26288"/>
                    </a:xfrm>
                    <a:custGeom>
                      <a:rect b="b" l="l" r="r" t="t"/>
                      <a:pathLst>
                        <a:path extrusionOk="0" h="26288" w="26289">
                          <a:moveTo>
                            <a:pt x="26289" y="13145"/>
                          </a:moveTo>
                          <a:cubicBezTo>
                            <a:pt x="26289" y="20383"/>
                            <a:pt x="20383" y="26289"/>
                            <a:pt x="13145" y="26289"/>
                          </a:cubicBezTo>
                          <a:cubicBezTo>
                            <a:pt x="5906" y="26289"/>
                            <a:pt x="0" y="20383"/>
                            <a:pt x="0" y="13145"/>
                          </a:cubicBezTo>
                          <a:cubicBezTo>
                            <a:pt x="0" y="5905"/>
                            <a:pt x="5906" y="0"/>
                            <a:pt x="13145" y="0"/>
                          </a:cubicBezTo>
                          <a:cubicBezTo>
                            <a:pt x="20383" y="0"/>
                            <a:pt x="26289" y="5905"/>
                            <a:pt x="26289" y="13145"/>
                          </a:cubicBezTo>
                          <a:close/>
                        </a:path>
                      </a:pathLst>
                    </a:custGeom>
                    <a:solidFill>
                      <a:srgbClr val="F9FB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454" name="Google Shape;454;p38"/>
                  <p:cNvGrpSpPr/>
                  <p:nvPr/>
                </p:nvGrpSpPr>
                <p:grpSpPr>
                  <a:xfrm>
                    <a:off x="4904422" y="3846385"/>
                    <a:ext cx="245554" cy="26288"/>
                    <a:chOff x="4904422" y="3846385"/>
                    <a:chExt cx="245554" cy="26288"/>
                  </a:xfrm>
                </p:grpSpPr>
                <p:sp>
                  <p:nvSpPr>
                    <p:cNvPr id="455" name="Google Shape;455;p38"/>
                    <p:cNvSpPr/>
                    <p:nvPr/>
                  </p:nvSpPr>
                  <p:spPr>
                    <a:xfrm>
                      <a:off x="4904422" y="3846385"/>
                      <a:ext cx="26289" cy="26288"/>
                    </a:xfrm>
                    <a:custGeom>
                      <a:rect b="b" l="l" r="r" t="t"/>
                      <a:pathLst>
                        <a:path extrusionOk="0" h="26288" w="26289">
                          <a:moveTo>
                            <a:pt x="26289" y="13144"/>
                          </a:moveTo>
                          <a:cubicBezTo>
                            <a:pt x="26289" y="20383"/>
                            <a:pt x="20383" y="26289"/>
                            <a:pt x="13144" y="26289"/>
                          </a:cubicBezTo>
                          <a:cubicBezTo>
                            <a:pt x="5905" y="26289"/>
                            <a:pt x="0" y="20383"/>
                            <a:pt x="0" y="13144"/>
                          </a:cubicBezTo>
                          <a:cubicBezTo>
                            <a:pt x="0" y="5905"/>
                            <a:pt x="5905" y="0"/>
                            <a:pt x="13144" y="0"/>
                          </a:cubicBezTo>
                          <a:cubicBezTo>
                            <a:pt x="20479" y="0"/>
                            <a:pt x="26289" y="5905"/>
                            <a:pt x="26289" y="13144"/>
                          </a:cubicBezTo>
                          <a:close/>
                        </a:path>
                      </a:pathLst>
                    </a:custGeom>
                    <a:solidFill>
                      <a:srgbClr val="BEE1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6" name="Google Shape;456;p38"/>
                    <p:cNvSpPr/>
                    <p:nvPr/>
                  </p:nvSpPr>
                  <p:spPr>
                    <a:xfrm>
                      <a:off x="4948332" y="3846385"/>
                      <a:ext cx="26288" cy="26288"/>
                    </a:xfrm>
                    <a:custGeom>
                      <a:rect b="b" l="l" r="r" t="t"/>
                      <a:pathLst>
                        <a:path extrusionOk="0" h="26288" w="26288">
                          <a:moveTo>
                            <a:pt x="26289" y="13144"/>
                          </a:moveTo>
                          <a:cubicBezTo>
                            <a:pt x="26289" y="20383"/>
                            <a:pt x="20383" y="26289"/>
                            <a:pt x="13144" y="26289"/>
                          </a:cubicBezTo>
                          <a:cubicBezTo>
                            <a:pt x="5905" y="26289"/>
                            <a:pt x="0" y="20383"/>
                            <a:pt x="0" y="13144"/>
                          </a:cubicBezTo>
                          <a:cubicBezTo>
                            <a:pt x="0" y="5905"/>
                            <a:pt x="5905" y="0"/>
                            <a:pt x="13144" y="0"/>
                          </a:cubicBezTo>
                          <a:cubicBezTo>
                            <a:pt x="20383" y="0"/>
                            <a:pt x="26289" y="5905"/>
                            <a:pt x="26289" y="13144"/>
                          </a:cubicBezTo>
                          <a:close/>
                        </a:path>
                      </a:pathLst>
                    </a:custGeom>
                    <a:solidFill>
                      <a:srgbClr val="BEE1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7" name="Google Shape;457;p38"/>
                    <p:cNvSpPr/>
                    <p:nvPr/>
                  </p:nvSpPr>
                  <p:spPr>
                    <a:xfrm>
                      <a:off x="4992147" y="3846385"/>
                      <a:ext cx="26289" cy="26288"/>
                    </a:xfrm>
                    <a:custGeom>
                      <a:rect b="b" l="l" r="r" t="t"/>
                      <a:pathLst>
                        <a:path extrusionOk="0" h="26288" w="26289">
                          <a:moveTo>
                            <a:pt x="26289" y="13144"/>
                          </a:moveTo>
                          <a:cubicBezTo>
                            <a:pt x="26289" y="20383"/>
                            <a:pt x="20383" y="26289"/>
                            <a:pt x="13144" y="26289"/>
                          </a:cubicBezTo>
                          <a:cubicBezTo>
                            <a:pt x="5906" y="26289"/>
                            <a:pt x="0" y="20383"/>
                            <a:pt x="0" y="13144"/>
                          </a:cubicBezTo>
                          <a:cubicBezTo>
                            <a:pt x="0" y="5905"/>
                            <a:pt x="5906" y="0"/>
                            <a:pt x="13144" y="0"/>
                          </a:cubicBezTo>
                          <a:cubicBezTo>
                            <a:pt x="20383" y="0"/>
                            <a:pt x="26289" y="5905"/>
                            <a:pt x="26289" y="13144"/>
                          </a:cubicBezTo>
                          <a:close/>
                        </a:path>
                      </a:pathLst>
                    </a:custGeom>
                    <a:solidFill>
                      <a:srgbClr val="BEE1F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8" name="Google Shape;458;p38"/>
                    <p:cNvSpPr/>
                    <p:nvPr/>
                  </p:nvSpPr>
                  <p:spPr>
                    <a:xfrm>
                      <a:off x="5035962" y="3846385"/>
                      <a:ext cx="26289" cy="26288"/>
                    </a:xfrm>
                    <a:custGeom>
                      <a:rect b="b" l="l" r="r" t="t"/>
                      <a:pathLst>
                        <a:path extrusionOk="0" h="26288" w="26289">
                          <a:moveTo>
                            <a:pt x="26289" y="13144"/>
                          </a:moveTo>
                          <a:cubicBezTo>
                            <a:pt x="26289" y="20383"/>
                            <a:pt x="20383" y="26289"/>
                            <a:pt x="13144" y="26289"/>
                          </a:cubicBezTo>
                          <a:cubicBezTo>
                            <a:pt x="5906" y="26289"/>
                            <a:pt x="0" y="20383"/>
                            <a:pt x="0" y="13144"/>
                          </a:cubicBezTo>
                          <a:cubicBezTo>
                            <a:pt x="0" y="5905"/>
                            <a:pt x="5906" y="0"/>
                            <a:pt x="13144" y="0"/>
                          </a:cubicBezTo>
                          <a:cubicBezTo>
                            <a:pt x="20479" y="0"/>
                            <a:pt x="26289" y="5905"/>
                            <a:pt x="26289" y="13144"/>
                          </a:cubicBezTo>
                          <a:close/>
                        </a:path>
                      </a:pathLst>
                    </a:custGeom>
                    <a:solidFill>
                      <a:srgbClr val="F9FB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59" name="Google Shape;459;p38"/>
                    <p:cNvSpPr/>
                    <p:nvPr/>
                  </p:nvSpPr>
                  <p:spPr>
                    <a:xfrm>
                      <a:off x="5079872" y="3846385"/>
                      <a:ext cx="26289" cy="26288"/>
                    </a:xfrm>
                    <a:custGeom>
                      <a:rect b="b" l="l" r="r" t="t"/>
                      <a:pathLst>
                        <a:path extrusionOk="0" h="26288" w="26289">
                          <a:moveTo>
                            <a:pt x="26289" y="13144"/>
                          </a:moveTo>
                          <a:cubicBezTo>
                            <a:pt x="26289" y="20383"/>
                            <a:pt x="20383" y="26289"/>
                            <a:pt x="13144" y="26289"/>
                          </a:cubicBezTo>
                          <a:cubicBezTo>
                            <a:pt x="5906" y="26289"/>
                            <a:pt x="0" y="20383"/>
                            <a:pt x="0" y="13144"/>
                          </a:cubicBezTo>
                          <a:cubicBezTo>
                            <a:pt x="0" y="5905"/>
                            <a:pt x="5906" y="0"/>
                            <a:pt x="13144" y="0"/>
                          </a:cubicBezTo>
                          <a:cubicBezTo>
                            <a:pt x="20383" y="0"/>
                            <a:pt x="26289" y="5905"/>
                            <a:pt x="26289" y="13144"/>
                          </a:cubicBezTo>
                          <a:close/>
                        </a:path>
                      </a:pathLst>
                    </a:custGeom>
                    <a:solidFill>
                      <a:srgbClr val="F9FB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0" name="Google Shape;460;p38"/>
                    <p:cNvSpPr/>
                    <p:nvPr/>
                  </p:nvSpPr>
                  <p:spPr>
                    <a:xfrm>
                      <a:off x="5123687" y="3846385"/>
                      <a:ext cx="26289" cy="26288"/>
                    </a:xfrm>
                    <a:custGeom>
                      <a:rect b="b" l="l" r="r" t="t"/>
                      <a:pathLst>
                        <a:path extrusionOk="0" h="26288" w="26289">
                          <a:moveTo>
                            <a:pt x="26289" y="13144"/>
                          </a:moveTo>
                          <a:cubicBezTo>
                            <a:pt x="26289" y="20383"/>
                            <a:pt x="20383" y="26289"/>
                            <a:pt x="13145" y="26289"/>
                          </a:cubicBezTo>
                          <a:cubicBezTo>
                            <a:pt x="5906" y="26289"/>
                            <a:pt x="0" y="20383"/>
                            <a:pt x="0" y="13144"/>
                          </a:cubicBezTo>
                          <a:cubicBezTo>
                            <a:pt x="0" y="5905"/>
                            <a:pt x="5906" y="0"/>
                            <a:pt x="13145" y="0"/>
                          </a:cubicBezTo>
                          <a:cubicBezTo>
                            <a:pt x="20383" y="0"/>
                            <a:pt x="26289" y="5905"/>
                            <a:pt x="26289" y="13144"/>
                          </a:cubicBezTo>
                          <a:close/>
                        </a:path>
                      </a:pathLst>
                    </a:custGeom>
                    <a:solidFill>
                      <a:srgbClr val="F9FBF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sp>
            <p:nvSpPr>
              <p:cNvPr id="461" name="Google Shape;461;p38"/>
              <p:cNvSpPr/>
              <p:nvPr/>
            </p:nvSpPr>
            <p:spPr>
              <a:xfrm>
                <a:off x="3068889" y="5436775"/>
                <a:ext cx="713156" cy="90730"/>
              </a:xfrm>
              <a:custGeom>
                <a:rect b="b" l="l" r="r" t="t"/>
                <a:pathLst>
                  <a:path extrusionOk="0" h="46291" w="363855">
                    <a:moveTo>
                      <a:pt x="357569" y="46292"/>
                    </a:moveTo>
                    <a:cubicBezTo>
                      <a:pt x="340043" y="46292"/>
                      <a:pt x="331280" y="36195"/>
                      <a:pt x="323564" y="27337"/>
                    </a:cubicBezTo>
                    <a:cubicBezTo>
                      <a:pt x="316420" y="19145"/>
                      <a:pt x="310801" y="12668"/>
                      <a:pt x="299085" y="12668"/>
                    </a:cubicBezTo>
                    <a:cubicBezTo>
                      <a:pt x="287274" y="12668"/>
                      <a:pt x="281654" y="19145"/>
                      <a:pt x="274511" y="27337"/>
                    </a:cubicBezTo>
                    <a:cubicBezTo>
                      <a:pt x="266795" y="36195"/>
                      <a:pt x="258032" y="46292"/>
                      <a:pt x="240506" y="46292"/>
                    </a:cubicBezTo>
                    <a:cubicBezTo>
                      <a:pt x="222980" y="46292"/>
                      <a:pt x="214217" y="36195"/>
                      <a:pt x="206502" y="27337"/>
                    </a:cubicBezTo>
                    <a:cubicBezTo>
                      <a:pt x="199358" y="19145"/>
                      <a:pt x="193739" y="12668"/>
                      <a:pt x="182023" y="12668"/>
                    </a:cubicBezTo>
                    <a:cubicBezTo>
                      <a:pt x="170212" y="12668"/>
                      <a:pt x="164592" y="19145"/>
                      <a:pt x="157448" y="27337"/>
                    </a:cubicBezTo>
                    <a:cubicBezTo>
                      <a:pt x="149733" y="36195"/>
                      <a:pt x="140970" y="46292"/>
                      <a:pt x="123444" y="46292"/>
                    </a:cubicBezTo>
                    <a:cubicBezTo>
                      <a:pt x="105918" y="46292"/>
                      <a:pt x="97155" y="36195"/>
                      <a:pt x="89440" y="27337"/>
                    </a:cubicBezTo>
                    <a:cubicBezTo>
                      <a:pt x="82296" y="19145"/>
                      <a:pt x="76676" y="12668"/>
                      <a:pt x="64865" y="12668"/>
                    </a:cubicBezTo>
                    <a:cubicBezTo>
                      <a:pt x="53054" y="12668"/>
                      <a:pt x="47434" y="19145"/>
                      <a:pt x="40291" y="27337"/>
                    </a:cubicBezTo>
                    <a:cubicBezTo>
                      <a:pt x="32576" y="36195"/>
                      <a:pt x="23717" y="46292"/>
                      <a:pt x="6286" y="46292"/>
                    </a:cubicBezTo>
                    <a:cubicBezTo>
                      <a:pt x="2857" y="46292"/>
                      <a:pt x="0" y="43434"/>
                      <a:pt x="0" y="40005"/>
                    </a:cubicBezTo>
                    <a:cubicBezTo>
                      <a:pt x="0" y="36576"/>
                      <a:pt x="2857" y="33719"/>
                      <a:pt x="6286" y="33719"/>
                    </a:cubicBezTo>
                    <a:cubicBezTo>
                      <a:pt x="18097" y="33719"/>
                      <a:pt x="23717" y="27242"/>
                      <a:pt x="30861" y="19050"/>
                    </a:cubicBezTo>
                    <a:cubicBezTo>
                      <a:pt x="38576" y="10192"/>
                      <a:pt x="47434" y="95"/>
                      <a:pt x="64865" y="95"/>
                    </a:cubicBezTo>
                    <a:cubicBezTo>
                      <a:pt x="82296" y="95"/>
                      <a:pt x="91154" y="10192"/>
                      <a:pt x="98870" y="19050"/>
                    </a:cubicBezTo>
                    <a:cubicBezTo>
                      <a:pt x="106013" y="27242"/>
                      <a:pt x="111633" y="33719"/>
                      <a:pt x="123444" y="33719"/>
                    </a:cubicBezTo>
                    <a:cubicBezTo>
                      <a:pt x="135255" y="33719"/>
                      <a:pt x="140875" y="27242"/>
                      <a:pt x="148019" y="19050"/>
                    </a:cubicBezTo>
                    <a:cubicBezTo>
                      <a:pt x="155734" y="10192"/>
                      <a:pt x="164497" y="95"/>
                      <a:pt x="182023" y="95"/>
                    </a:cubicBezTo>
                    <a:cubicBezTo>
                      <a:pt x="199549" y="95"/>
                      <a:pt x="208312" y="10192"/>
                      <a:pt x="216027" y="19050"/>
                    </a:cubicBezTo>
                    <a:cubicBezTo>
                      <a:pt x="223171" y="27242"/>
                      <a:pt x="228791" y="33623"/>
                      <a:pt x="240506" y="33623"/>
                    </a:cubicBezTo>
                    <a:cubicBezTo>
                      <a:pt x="252317" y="33623"/>
                      <a:pt x="257937" y="27146"/>
                      <a:pt x="265081" y="18955"/>
                    </a:cubicBezTo>
                    <a:cubicBezTo>
                      <a:pt x="272796" y="10096"/>
                      <a:pt x="281559" y="0"/>
                      <a:pt x="299085" y="0"/>
                    </a:cubicBezTo>
                    <a:cubicBezTo>
                      <a:pt x="316611" y="0"/>
                      <a:pt x="325374" y="10096"/>
                      <a:pt x="333089" y="18955"/>
                    </a:cubicBezTo>
                    <a:cubicBezTo>
                      <a:pt x="340233" y="27146"/>
                      <a:pt x="345853" y="33623"/>
                      <a:pt x="357569" y="33623"/>
                    </a:cubicBezTo>
                    <a:cubicBezTo>
                      <a:pt x="360997" y="33623"/>
                      <a:pt x="363855" y="36481"/>
                      <a:pt x="363855" y="39910"/>
                    </a:cubicBezTo>
                    <a:cubicBezTo>
                      <a:pt x="363855" y="43434"/>
                      <a:pt x="361093" y="46292"/>
                      <a:pt x="357569" y="46292"/>
                    </a:cubicBezTo>
                    <a:close/>
                  </a:path>
                </a:pathLst>
              </a:custGeom>
              <a:solidFill>
                <a:srgbClr val="C7D7E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2" name="Google Shape;462;p38"/>
              <p:cNvSpPr/>
              <p:nvPr/>
            </p:nvSpPr>
            <p:spPr>
              <a:xfrm>
                <a:off x="3272221" y="5625628"/>
                <a:ext cx="306828" cy="307014"/>
              </a:xfrm>
              <a:custGeom>
                <a:rect b="b" l="l" r="r" t="t"/>
                <a:pathLst>
                  <a:path extrusionOk="0" h="156640" w="156545">
                    <a:moveTo>
                      <a:pt x="49292" y="18386"/>
                    </a:moveTo>
                    <a:cubicBezTo>
                      <a:pt x="27765" y="39912"/>
                      <a:pt x="25194" y="73249"/>
                      <a:pt x="41481" y="97729"/>
                    </a:cubicBezTo>
                    <a:lnTo>
                      <a:pt x="1286" y="137924"/>
                    </a:lnTo>
                    <a:cubicBezTo>
                      <a:pt x="-429" y="139639"/>
                      <a:pt x="-429" y="142401"/>
                      <a:pt x="1286" y="144020"/>
                    </a:cubicBezTo>
                    <a:lnTo>
                      <a:pt x="12621" y="155355"/>
                    </a:lnTo>
                    <a:cubicBezTo>
                      <a:pt x="14335" y="157070"/>
                      <a:pt x="17097" y="157070"/>
                      <a:pt x="18717" y="155355"/>
                    </a:cubicBezTo>
                    <a:lnTo>
                      <a:pt x="58912" y="115159"/>
                    </a:lnTo>
                    <a:cubicBezTo>
                      <a:pt x="84915" y="132495"/>
                      <a:pt x="121206" y="128399"/>
                      <a:pt x="142351" y="102682"/>
                    </a:cubicBezTo>
                    <a:cubicBezTo>
                      <a:pt x="161020" y="80107"/>
                      <a:pt x="161306" y="46675"/>
                      <a:pt x="143018" y="23719"/>
                    </a:cubicBezTo>
                    <a:cubicBezTo>
                      <a:pt x="119110" y="-5999"/>
                      <a:pt x="75390" y="-7808"/>
                      <a:pt x="49292" y="18386"/>
                    </a:cubicBezTo>
                    <a:close/>
                    <a:moveTo>
                      <a:pt x="62246" y="31339"/>
                    </a:moveTo>
                    <a:cubicBezTo>
                      <a:pt x="79581" y="14004"/>
                      <a:pt x="107775" y="14004"/>
                      <a:pt x="125111" y="31339"/>
                    </a:cubicBezTo>
                    <a:cubicBezTo>
                      <a:pt x="142446" y="48675"/>
                      <a:pt x="142446" y="76869"/>
                      <a:pt x="125111" y="94204"/>
                    </a:cubicBezTo>
                    <a:cubicBezTo>
                      <a:pt x="107775" y="111540"/>
                      <a:pt x="79581" y="111540"/>
                      <a:pt x="62246" y="94204"/>
                    </a:cubicBezTo>
                    <a:cubicBezTo>
                      <a:pt x="44910" y="76869"/>
                      <a:pt x="44910" y="48675"/>
                      <a:pt x="62246" y="31339"/>
                    </a:cubicBezTo>
                    <a:close/>
                  </a:path>
                </a:pathLst>
              </a:custGeom>
              <a:solidFill>
                <a:srgbClr val="EC827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63" name="Google Shape;463;p38"/>
            <p:cNvSpPr/>
            <p:nvPr/>
          </p:nvSpPr>
          <p:spPr>
            <a:xfrm>
              <a:off x="1550625" y="6042013"/>
              <a:ext cx="8668519" cy="63473"/>
            </a:xfrm>
            <a:custGeom>
              <a:rect b="b" l="l" r="r" t="t"/>
              <a:pathLst>
                <a:path extrusionOk="0" h="32384" w="3264979">
                  <a:moveTo>
                    <a:pt x="3248692" y="32385"/>
                  </a:moveTo>
                  <a:lnTo>
                    <a:pt x="16192" y="32385"/>
                  </a:lnTo>
                  <a:cubicBezTo>
                    <a:pt x="7239" y="32385"/>
                    <a:pt x="0" y="25146"/>
                    <a:pt x="0" y="16192"/>
                  </a:cubicBezTo>
                  <a:lnTo>
                    <a:pt x="0" y="16192"/>
                  </a:lnTo>
                  <a:cubicBezTo>
                    <a:pt x="0" y="7239"/>
                    <a:pt x="7239" y="0"/>
                    <a:pt x="16192" y="0"/>
                  </a:cubicBezTo>
                  <a:lnTo>
                    <a:pt x="3248787" y="0"/>
                  </a:lnTo>
                  <a:cubicBezTo>
                    <a:pt x="3257740" y="0"/>
                    <a:pt x="3264980" y="7239"/>
                    <a:pt x="3264980" y="16192"/>
                  </a:cubicBezTo>
                  <a:lnTo>
                    <a:pt x="3264980" y="16192"/>
                  </a:lnTo>
                  <a:cubicBezTo>
                    <a:pt x="3264884" y="25146"/>
                    <a:pt x="3257645" y="32385"/>
                    <a:pt x="3248692" y="32385"/>
                  </a:cubicBezTo>
                  <a:close/>
                </a:path>
              </a:pathLst>
            </a:custGeom>
            <a:solidFill>
              <a:srgbClr val="2E5B9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64" name="Google Shape;464;p38"/>
          <p:cNvSpPr txBox="1"/>
          <p:nvPr/>
        </p:nvSpPr>
        <p:spPr>
          <a:xfrm>
            <a:off x="854412" y="945925"/>
            <a:ext cx="74343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2700">
                <a:solidFill>
                  <a:srgbClr val="FFFFFF"/>
                </a:solidFill>
                <a:latin typeface="Spectral"/>
                <a:ea typeface="Spectral"/>
                <a:cs typeface="Spectral"/>
                <a:sym typeface="Spectral"/>
              </a:rPr>
              <a:t>Customer Segmentation Using</a:t>
            </a:r>
            <a:r>
              <a:rPr b="1" lang="en-GB" sz="2700">
                <a:solidFill>
                  <a:srgbClr val="FFFFFF"/>
                </a:solidFill>
                <a:latin typeface="Spectral"/>
                <a:ea typeface="Spectral"/>
                <a:cs typeface="Spectral"/>
                <a:sym typeface="Spectral"/>
              </a:rPr>
              <a:t> RFM Model</a:t>
            </a:r>
            <a:endParaRPr b="1" sz="2700">
              <a:solidFill>
                <a:srgbClr val="FFFFFF"/>
              </a:solidFill>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03" name="Shape 603"/>
        <p:cNvGrpSpPr/>
        <p:nvPr/>
      </p:nvGrpSpPr>
      <p:grpSpPr>
        <a:xfrm>
          <a:off x="0" y="0"/>
          <a:ext cx="0" cy="0"/>
          <a:chOff x="0" y="0"/>
          <a:chExt cx="0" cy="0"/>
        </a:xfrm>
      </p:grpSpPr>
      <p:sp>
        <p:nvSpPr>
          <p:cNvPr id="604" name="Google Shape;604;p47"/>
          <p:cNvSpPr/>
          <p:nvPr/>
        </p:nvSpPr>
        <p:spPr>
          <a:xfrm>
            <a:off x="-125" y="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7"/>
          <p:cNvSpPr/>
          <p:nvPr/>
        </p:nvSpPr>
        <p:spPr>
          <a:xfrm>
            <a:off x="-125" y="480810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7"/>
          <p:cNvSpPr txBox="1"/>
          <p:nvPr/>
        </p:nvSpPr>
        <p:spPr>
          <a:xfrm>
            <a:off x="2879025" y="482575"/>
            <a:ext cx="2439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a:solidFill>
                  <a:srgbClr val="EFA954"/>
                </a:solidFill>
                <a:latin typeface="Spectral Medium"/>
                <a:ea typeface="Spectral Medium"/>
                <a:cs typeface="Spectral Medium"/>
                <a:sym typeface="Spectral Medium"/>
              </a:rPr>
              <a:t>EDA Summary</a:t>
            </a:r>
            <a:endParaRPr sz="2600">
              <a:solidFill>
                <a:srgbClr val="EFA954"/>
              </a:solidFill>
              <a:latin typeface="Spectral Medium"/>
              <a:ea typeface="Spectral Medium"/>
              <a:cs typeface="Spectral Medium"/>
              <a:sym typeface="Spectral Medium"/>
            </a:endParaRPr>
          </a:p>
        </p:txBody>
      </p:sp>
      <p:sp>
        <p:nvSpPr>
          <p:cNvPr id="607" name="Google Shape;607;p47"/>
          <p:cNvSpPr txBox="1"/>
          <p:nvPr/>
        </p:nvSpPr>
        <p:spPr>
          <a:xfrm>
            <a:off x="420850" y="1482550"/>
            <a:ext cx="8407500" cy="3298200"/>
          </a:xfrm>
          <a:prstGeom prst="rect">
            <a:avLst/>
          </a:prstGeom>
          <a:no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chemeClr val="dk2"/>
              </a:buClr>
              <a:buSzPts val="1650"/>
              <a:buFont typeface="Spectral Medium"/>
              <a:buChar char="●"/>
            </a:pPr>
            <a:r>
              <a:rPr lang="en-GB" sz="1650">
                <a:solidFill>
                  <a:schemeClr val="dk2"/>
                </a:solidFill>
                <a:latin typeface="Spectral Medium"/>
                <a:ea typeface="Spectral Medium"/>
                <a:cs typeface="Spectral Medium"/>
                <a:sym typeface="Spectral Medium"/>
              </a:rPr>
              <a:t>156 is the Highest </a:t>
            </a:r>
            <a:r>
              <a:rPr lang="en-GB" sz="1650">
                <a:solidFill>
                  <a:schemeClr val="dk2"/>
                </a:solidFill>
                <a:latin typeface="Spectral Medium"/>
                <a:ea typeface="Spectral Medium"/>
                <a:cs typeface="Spectral Medium"/>
                <a:sym typeface="Spectral Medium"/>
              </a:rPr>
              <a:t>Order</a:t>
            </a:r>
            <a:r>
              <a:rPr lang="en-GB" sz="1650">
                <a:solidFill>
                  <a:schemeClr val="dk2"/>
                </a:solidFill>
                <a:latin typeface="Spectral Medium"/>
                <a:ea typeface="Spectral Medium"/>
                <a:cs typeface="Spectral Medium"/>
                <a:sym typeface="Spectral Medium"/>
              </a:rPr>
              <a:t> from a single person.</a:t>
            </a:r>
            <a:endParaRPr sz="1650">
              <a:solidFill>
                <a:schemeClr val="dk2"/>
              </a:solidFill>
              <a:latin typeface="Spectral Medium"/>
              <a:ea typeface="Spectral Medium"/>
              <a:cs typeface="Spectral Medium"/>
              <a:sym typeface="Spectral Medium"/>
            </a:endParaRPr>
          </a:p>
          <a:p>
            <a:pPr indent="-333375" lvl="0" marL="457200" rtl="0" algn="l">
              <a:lnSpc>
                <a:spcPct val="115000"/>
              </a:lnSpc>
              <a:spcBef>
                <a:spcPts val="0"/>
              </a:spcBef>
              <a:spcAft>
                <a:spcPts val="0"/>
              </a:spcAft>
              <a:buClr>
                <a:schemeClr val="dk2"/>
              </a:buClr>
              <a:buSzPts val="1650"/>
              <a:buFont typeface="Spectral Medium"/>
              <a:buChar char="●"/>
            </a:pPr>
            <a:r>
              <a:rPr lang="en-GB" sz="1650">
                <a:solidFill>
                  <a:schemeClr val="dk2"/>
                </a:solidFill>
                <a:latin typeface="Spectral Medium"/>
                <a:ea typeface="Spectral Medium"/>
                <a:cs typeface="Spectral Medium"/>
                <a:sym typeface="Spectral Medium"/>
              </a:rPr>
              <a:t>34847 is the highest revenue from a single person.</a:t>
            </a:r>
            <a:endParaRPr sz="1650">
              <a:solidFill>
                <a:schemeClr val="dk2"/>
              </a:solidFill>
              <a:latin typeface="Spectral Medium"/>
              <a:ea typeface="Spectral Medium"/>
              <a:cs typeface="Spectral Medium"/>
              <a:sym typeface="Spectral Medium"/>
            </a:endParaRPr>
          </a:p>
          <a:p>
            <a:pPr indent="-333375" lvl="0" marL="457200" rtl="0" algn="l">
              <a:lnSpc>
                <a:spcPct val="115000"/>
              </a:lnSpc>
              <a:spcBef>
                <a:spcPts val="0"/>
              </a:spcBef>
              <a:spcAft>
                <a:spcPts val="0"/>
              </a:spcAft>
              <a:buClr>
                <a:schemeClr val="dk2"/>
              </a:buClr>
              <a:buSzPts val="1650"/>
              <a:buFont typeface="Spectral Medium"/>
              <a:buChar char="●"/>
            </a:pPr>
            <a:r>
              <a:rPr lang="en-GB" sz="1650">
                <a:solidFill>
                  <a:schemeClr val="dk2"/>
                </a:solidFill>
                <a:latin typeface="Spectral Medium"/>
                <a:ea typeface="Spectral Medium"/>
                <a:cs typeface="Spectral Medium"/>
                <a:sym typeface="Spectral Medium"/>
              </a:rPr>
              <a:t>Thursday and Sunday are the Highest in revenue and Order placed.</a:t>
            </a:r>
            <a:endParaRPr sz="1650">
              <a:solidFill>
                <a:schemeClr val="dk2"/>
              </a:solidFill>
              <a:latin typeface="Spectral Medium"/>
              <a:ea typeface="Spectral Medium"/>
              <a:cs typeface="Spectral Medium"/>
              <a:sym typeface="Spectral Medium"/>
            </a:endParaRPr>
          </a:p>
          <a:p>
            <a:pPr indent="-333375" lvl="0" marL="457200" rtl="0" algn="l">
              <a:lnSpc>
                <a:spcPct val="115000"/>
              </a:lnSpc>
              <a:spcBef>
                <a:spcPts val="0"/>
              </a:spcBef>
              <a:spcAft>
                <a:spcPts val="0"/>
              </a:spcAft>
              <a:buClr>
                <a:schemeClr val="dk2"/>
              </a:buClr>
              <a:buSzPts val="1650"/>
              <a:buFont typeface="Spectral Medium"/>
              <a:buChar char="●"/>
            </a:pPr>
            <a:r>
              <a:rPr lang="en-GB" sz="1650">
                <a:solidFill>
                  <a:schemeClr val="dk2"/>
                </a:solidFill>
                <a:latin typeface="Spectral Medium"/>
                <a:ea typeface="Spectral Medium"/>
                <a:cs typeface="Spectral Medium"/>
                <a:sym typeface="Spectral Medium"/>
              </a:rPr>
              <a:t>Most Shopping happens at month End.</a:t>
            </a:r>
            <a:endParaRPr sz="1650">
              <a:solidFill>
                <a:schemeClr val="dk2"/>
              </a:solidFill>
              <a:latin typeface="Spectral Medium"/>
              <a:ea typeface="Spectral Medium"/>
              <a:cs typeface="Spectral Medium"/>
              <a:sym typeface="Spectral Medium"/>
            </a:endParaRPr>
          </a:p>
          <a:p>
            <a:pPr indent="-333375" lvl="0" marL="457200" rtl="0" algn="l">
              <a:lnSpc>
                <a:spcPct val="115000"/>
              </a:lnSpc>
              <a:spcBef>
                <a:spcPts val="0"/>
              </a:spcBef>
              <a:spcAft>
                <a:spcPts val="0"/>
              </a:spcAft>
              <a:buClr>
                <a:schemeClr val="dk2"/>
              </a:buClr>
              <a:buSzPts val="1650"/>
              <a:buFont typeface="Spectral Medium"/>
              <a:buChar char="●"/>
            </a:pPr>
            <a:r>
              <a:rPr lang="en-GB" sz="1650">
                <a:solidFill>
                  <a:schemeClr val="dk2"/>
                </a:solidFill>
                <a:latin typeface="Spectral Medium"/>
                <a:ea typeface="Spectral Medium"/>
                <a:cs typeface="Spectral Medium"/>
                <a:sym typeface="Spectral Medium"/>
              </a:rPr>
              <a:t>Some People have less order but average cost of each item is high</a:t>
            </a:r>
            <a:endParaRPr sz="1650">
              <a:solidFill>
                <a:schemeClr val="dk2"/>
              </a:solidFill>
              <a:latin typeface="Spectral Medium"/>
              <a:ea typeface="Spectral Medium"/>
              <a:cs typeface="Spectral Medium"/>
              <a:sym typeface="Spectral Medium"/>
            </a:endParaRPr>
          </a:p>
          <a:p>
            <a:pPr indent="-333375" lvl="0" marL="457200" rtl="0" algn="l">
              <a:lnSpc>
                <a:spcPct val="115000"/>
              </a:lnSpc>
              <a:spcBef>
                <a:spcPts val="0"/>
              </a:spcBef>
              <a:spcAft>
                <a:spcPts val="0"/>
              </a:spcAft>
              <a:buClr>
                <a:schemeClr val="dk2"/>
              </a:buClr>
              <a:buSzPts val="1650"/>
              <a:buFont typeface="Spectral Medium"/>
              <a:buChar char="●"/>
            </a:pPr>
            <a:r>
              <a:rPr lang="en-GB" sz="1650">
                <a:solidFill>
                  <a:schemeClr val="dk2"/>
                </a:solidFill>
                <a:latin typeface="Spectral Medium"/>
                <a:ea typeface="Spectral Medium"/>
                <a:cs typeface="Spectral Medium"/>
                <a:sym typeface="Spectral Medium"/>
              </a:rPr>
              <a:t>If person </a:t>
            </a:r>
            <a:r>
              <a:rPr lang="en-GB" sz="1650">
                <a:solidFill>
                  <a:schemeClr val="dk2"/>
                </a:solidFill>
                <a:latin typeface="Spectral Medium"/>
                <a:ea typeface="Spectral Medium"/>
                <a:cs typeface="Spectral Medium"/>
                <a:sym typeface="Spectral Medium"/>
              </a:rPr>
              <a:t>purchased</a:t>
            </a:r>
            <a:r>
              <a:rPr lang="en-GB" sz="1650">
                <a:solidFill>
                  <a:schemeClr val="dk2"/>
                </a:solidFill>
                <a:latin typeface="Spectral Medium"/>
                <a:ea typeface="Spectral Medium"/>
                <a:cs typeface="Spectral Medium"/>
                <a:sym typeface="Spectral Medium"/>
              </a:rPr>
              <a:t> more than 3 times he </a:t>
            </a:r>
            <a:r>
              <a:rPr lang="en-GB" sz="1650">
                <a:solidFill>
                  <a:schemeClr val="dk2"/>
                </a:solidFill>
                <a:latin typeface="Spectral Medium"/>
                <a:ea typeface="Spectral Medium"/>
                <a:cs typeface="Spectral Medium"/>
                <a:sym typeface="Spectral Medium"/>
              </a:rPr>
              <a:t>tends</a:t>
            </a:r>
            <a:r>
              <a:rPr lang="en-GB" sz="1650">
                <a:solidFill>
                  <a:schemeClr val="dk2"/>
                </a:solidFill>
                <a:latin typeface="Spectral Medium"/>
                <a:ea typeface="Spectral Medium"/>
                <a:cs typeface="Spectral Medium"/>
                <a:sym typeface="Spectral Medium"/>
              </a:rPr>
              <a:t> to shop more . </a:t>
            </a:r>
            <a:endParaRPr sz="1650">
              <a:solidFill>
                <a:schemeClr val="dk2"/>
              </a:solidFill>
              <a:latin typeface="Spectral Medium"/>
              <a:ea typeface="Spectral Medium"/>
              <a:cs typeface="Spectral Medium"/>
              <a:sym typeface="Spectral Medium"/>
            </a:endParaRPr>
          </a:p>
          <a:p>
            <a:pPr indent="-333375" lvl="0" marL="457200" rtl="0" algn="l">
              <a:lnSpc>
                <a:spcPct val="115000"/>
              </a:lnSpc>
              <a:spcBef>
                <a:spcPts val="0"/>
              </a:spcBef>
              <a:spcAft>
                <a:spcPts val="0"/>
              </a:spcAft>
              <a:buClr>
                <a:schemeClr val="dk2"/>
              </a:buClr>
              <a:buSzPts val="1650"/>
              <a:buFont typeface="Spectral Medium"/>
              <a:buChar char="●"/>
            </a:pPr>
            <a:r>
              <a:rPr lang="en-GB" sz="1650">
                <a:solidFill>
                  <a:schemeClr val="dk2"/>
                </a:solidFill>
                <a:latin typeface="Spectral Medium"/>
                <a:ea typeface="Spectral Medium"/>
                <a:cs typeface="Spectral Medium"/>
                <a:sym typeface="Spectral Medium"/>
              </a:rPr>
              <a:t>One can offer a </a:t>
            </a:r>
            <a:r>
              <a:rPr lang="en-GB" sz="1650">
                <a:solidFill>
                  <a:schemeClr val="dk2"/>
                </a:solidFill>
                <a:latin typeface="Spectral Medium"/>
                <a:ea typeface="Spectral Medium"/>
                <a:cs typeface="Spectral Medium"/>
                <a:sym typeface="Spectral Medium"/>
              </a:rPr>
              <a:t>special</a:t>
            </a:r>
            <a:r>
              <a:rPr lang="en-GB" sz="1650">
                <a:solidFill>
                  <a:schemeClr val="dk2"/>
                </a:solidFill>
                <a:latin typeface="Spectral Medium"/>
                <a:ea typeface="Spectral Medium"/>
                <a:cs typeface="Spectral Medium"/>
                <a:sym typeface="Spectral Medium"/>
              </a:rPr>
              <a:t> day discount on days with low orders. </a:t>
            </a:r>
            <a:endParaRPr sz="1650">
              <a:solidFill>
                <a:schemeClr val="dk2"/>
              </a:solidFill>
              <a:latin typeface="Spectral Medium"/>
              <a:ea typeface="Spectral Medium"/>
              <a:cs typeface="Spectral Medium"/>
              <a:sym typeface="Spectral Medium"/>
            </a:endParaRPr>
          </a:p>
          <a:p>
            <a:pPr indent="0" lvl="0" marL="457200" rtl="0" algn="l">
              <a:lnSpc>
                <a:spcPct val="115000"/>
              </a:lnSpc>
              <a:spcBef>
                <a:spcPts val="700"/>
              </a:spcBef>
              <a:spcAft>
                <a:spcPts val="0"/>
              </a:spcAft>
              <a:buNone/>
            </a:pPr>
            <a:r>
              <a:t/>
            </a:r>
            <a:endParaRPr sz="1650">
              <a:solidFill>
                <a:schemeClr val="dk2"/>
              </a:solidFill>
              <a:latin typeface="Spectral Medium"/>
              <a:ea typeface="Spectral Medium"/>
              <a:cs typeface="Spectral Medium"/>
              <a:sym typeface="Spectral Medium"/>
            </a:endParaRPr>
          </a:p>
          <a:p>
            <a:pPr indent="0" lvl="0" marL="457200" rtl="0" algn="l">
              <a:lnSpc>
                <a:spcPct val="115000"/>
              </a:lnSpc>
              <a:spcBef>
                <a:spcPts val="700"/>
              </a:spcBef>
              <a:spcAft>
                <a:spcPts val="0"/>
              </a:spcAft>
              <a:buNone/>
            </a:pPr>
            <a:r>
              <a:t/>
            </a:r>
            <a:endParaRPr sz="1650">
              <a:solidFill>
                <a:schemeClr val="dk2"/>
              </a:solidFill>
              <a:latin typeface="Spectral Medium"/>
              <a:ea typeface="Spectral Medium"/>
              <a:cs typeface="Spectral Medium"/>
              <a:sym typeface="Spectral Medium"/>
            </a:endParaRPr>
          </a:p>
          <a:p>
            <a:pPr indent="0" lvl="0" marL="0" rtl="0" algn="l">
              <a:spcBef>
                <a:spcPts val="70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11" name="Shape 611"/>
        <p:cNvGrpSpPr/>
        <p:nvPr/>
      </p:nvGrpSpPr>
      <p:grpSpPr>
        <a:xfrm>
          <a:off x="0" y="0"/>
          <a:ext cx="0" cy="0"/>
          <a:chOff x="0" y="0"/>
          <a:chExt cx="0" cy="0"/>
        </a:xfrm>
      </p:grpSpPr>
      <p:sp>
        <p:nvSpPr>
          <p:cNvPr id="612" name="Google Shape;612;p48"/>
          <p:cNvSpPr/>
          <p:nvPr/>
        </p:nvSpPr>
        <p:spPr>
          <a:xfrm>
            <a:off x="-125" y="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8"/>
          <p:cNvSpPr/>
          <p:nvPr/>
        </p:nvSpPr>
        <p:spPr>
          <a:xfrm>
            <a:off x="-125" y="480810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8"/>
          <p:cNvSpPr txBox="1"/>
          <p:nvPr/>
        </p:nvSpPr>
        <p:spPr>
          <a:xfrm>
            <a:off x="2085150" y="335400"/>
            <a:ext cx="4705800" cy="6927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GB" sz="3300">
                <a:solidFill>
                  <a:srgbClr val="EFA954"/>
                </a:solidFill>
                <a:latin typeface="Spectral Medium"/>
                <a:ea typeface="Spectral Medium"/>
                <a:cs typeface="Spectral Medium"/>
                <a:sym typeface="Spectral Medium"/>
              </a:rPr>
              <a:t>3</a:t>
            </a:r>
            <a:r>
              <a:rPr lang="en-GB" sz="3300">
                <a:solidFill>
                  <a:srgbClr val="EFA954"/>
                </a:solidFill>
                <a:latin typeface="Spectral Medium"/>
                <a:ea typeface="Spectral Medium"/>
                <a:cs typeface="Spectral Medium"/>
                <a:sym typeface="Spectral Medium"/>
              </a:rPr>
              <a:t>. Data Transformation</a:t>
            </a:r>
            <a:endParaRPr sz="3300">
              <a:solidFill>
                <a:srgbClr val="EFA954"/>
              </a:solidFill>
              <a:latin typeface="Spectral Medium"/>
              <a:ea typeface="Spectral Medium"/>
              <a:cs typeface="Spectral Medium"/>
              <a:sym typeface="Spectral Medium"/>
            </a:endParaRPr>
          </a:p>
        </p:txBody>
      </p:sp>
      <p:sp>
        <p:nvSpPr>
          <p:cNvPr id="615" name="Google Shape;615;p48"/>
          <p:cNvSpPr txBox="1"/>
          <p:nvPr/>
        </p:nvSpPr>
        <p:spPr>
          <a:xfrm>
            <a:off x="573900" y="1281700"/>
            <a:ext cx="8187600" cy="2630400"/>
          </a:xfrm>
          <a:prstGeom prst="rect">
            <a:avLst/>
          </a:prstGeom>
          <a:noFill/>
          <a:ln>
            <a:noFill/>
          </a:ln>
        </p:spPr>
        <p:txBody>
          <a:bodyPr anchorCtr="0" anchor="t" bIns="91425" lIns="91425" spcFirstLastPara="1" rIns="91425" wrap="square" tIns="91425">
            <a:spAutoFit/>
          </a:bodyPr>
          <a:lstStyle/>
          <a:p>
            <a:pPr indent="-367030" lvl="0" marL="379095" marR="325755" rtl="0" algn="l">
              <a:lnSpc>
                <a:spcPct val="114999"/>
              </a:lnSpc>
              <a:spcBef>
                <a:spcPts val="0"/>
              </a:spcBef>
              <a:spcAft>
                <a:spcPts val="0"/>
              </a:spcAft>
              <a:buClr>
                <a:schemeClr val="dk1"/>
              </a:buClr>
              <a:buSzPts val="1800"/>
              <a:buFont typeface="Spectral Medium"/>
              <a:buChar char="●"/>
            </a:pPr>
            <a:r>
              <a:rPr lang="en-GB" sz="1800">
                <a:solidFill>
                  <a:schemeClr val="dk1"/>
                </a:solidFill>
                <a:latin typeface="Spectral Medium"/>
                <a:ea typeface="Spectral Medium"/>
                <a:cs typeface="Spectral Medium"/>
                <a:sym typeface="Spectral Medium"/>
              </a:rPr>
              <a:t>In this section, a Recency, Frequency and Monetary (RFM) analysis  about the data is done.</a:t>
            </a:r>
            <a:endParaRPr sz="1800">
              <a:solidFill>
                <a:schemeClr val="dk1"/>
              </a:solidFill>
              <a:latin typeface="Spectral Medium"/>
              <a:ea typeface="Spectral Medium"/>
              <a:cs typeface="Spectral Medium"/>
              <a:sym typeface="Spectral Medium"/>
            </a:endParaRPr>
          </a:p>
          <a:p>
            <a:pPr indent="-367030" lvl="0" marL="379095" marR="76835" rtl="0" algn="l">
              <a:lnSpc>
                <a:spcPct val="114999"/>
              </a:lnSpc>
              <a:spcBef>
                <a:spcPts val="0"/>
              </a:spcBef>
              <a:spcAft>
                <a:spcPts val="0"/>
              </a:spcAft>
              <a:buClr>
                <a:schemeClr val="dk1"/>
              </a:buClr>
              <a:buSzPts val="1800"/>
              <a:buFont typeface="Spectral Medium"/>
              <a:buChar char="●"/>
            </a:pPr>
            <a:r>
              <a:rPr lang="en-GB" sz="1800">
                <a:solidFill>
                  <a:schemeClr val="dk1"/>
                </a:solidFill>
                <a:latin typeface="Spectral Medium"/>
                <a:ea typeface="Spectral Medium"/>
                <a:cs typeface="Spectral Medium"/>
                <a:sym typeface="Spectral Medium"/>
              </a:rPr>
              <a:t>Recency signiﬁes the days since order, frequency signiﬁes the  number of times the customer is been billed and monetary signiﬁes  the sales each customer has provided.</a:t>
            </a:r>
            <a:endParaRPr sz="1800">
              <a:solidFill>
                <a:schemeClr val="dk1"/>
              </a:solidFill>
              <a:latin typeface="Spectral Medium"/>
              <a:ea typeface="Spectral Medium"/>
              <a:cs typeface="Spectral Medium"/>
              <a:sym typeface="Spectral Medium"/>
            </a:endParaRPr>
          </a:p>
          <a:p>
            <a:pPr indent="-367030" lvl="0" marL="379095" marR="76835" rtl="0" algn="l">
              <a:lnSpc>
                <a:spcPct val="114999"/>
              </a:lnSpc>
              <a:spcBef>
                <a:spcPts val="0"/>
              </a:spcBef>
              <a:spcAft>
                <a:spcPts val="0"/>
              </a:spcAft>
              <a:buClr>
                <a:schemeClr val="dk1"/>
              </a:buClr>
              <a:buSzPts val="1800"/>
              <a:buFont typeface="Spectral Medium"/>
              <a:buChar char="●"/>
            </a:pPr>
            <a:r>
              <a:rPr lang="en-GB" sz="1800">
                <a:solidFill>
                  <a:schemeClr val="dk1"/>
                </a:solidFill>
                <a:latin typeface="Spectral Medium"/>
                <a:ea typeface="Spectral Medium"/>
                <a:cs typeface="Spectral Medium"/>
                <a:sym typeface="Spectral Medium"/>
              </a:rPr>
              <a:t>RFM model is used for Further Segmentation</a:t>
            </a:r>
            <a:endParaRPr sz="1800">
              <a:solidFill>
                <a:schemeClr val="dk1"/>
              </a:solidFill>
              <a:latin typeface="Spectral Medium"/>
              <a:ea typeface="Spectral Medium"/>
              <a:cs typeface="Spectral Medium"/>
              <a:sym typeface="Spectral Medium"/>
            </a:endParaRPr>
          </a:p>
          <a:p>
            <a:pPr indent="-367030" lvl="0" marL="379095" marR="76835" rtl="0" algn="l">
              <a:lnSpc>
                <a:spcPct val="114999"/>
              </a:lnSpc>
              <a:spcBef>
                <a:spcPts val="0"/>
              </a:spcBef>
              <a:spcAft>
                <a:spcPts val="0"/>
              </a:spcAft>
              <a:buClr>
                <a:schemeClr val="dk1"/>
              </a:buClr>
              <a:buSzPts val="1800"/>
              <a:buFont typeface="Spectral Medium"/>
              <a:buChar char="●"/>
            </a:pPr>
            <a:r>
              <a:rPr lang="en-GB" sz="1800">
                <a:solidFill>
                  <a:schemeClr val="dk1"/>
                </a:solidFill>
                <a:latin typeface="Spectral Medium"/>
                <a:ea typeface="Spectral Medium"/>
                <a:cs typeface="Spectral Medium"/>
                <a:sym typeface="Spectral Medium"/>
              </a:rPr>
              <a:t>Used </a:t>
            </a:r>
            <a:r>
              <a:rPr lang="en-GB" sz="1800">
                <a:solidFill>
                  <a:schemeClr val="dk1"/>
                </a:solidFill>
                <a:latin typeface="Spectral Medium"/>
                <a:ea typeface="Spectral Medium"/>
                <a:cs typeface="Spectral Medium"/>
                <a:sym typeface="Spectral Medium"/>
              </a:rPr>
              <a:t>standard</a:t>
            </a:r>
            <a:r>
              <a:rPr lang="en-GB" sz="1800">
                <a:solidFill>
                  <a:schemeClr val="dk1"/>
                </a:solidFill>
                <a:latin typeface="Spectral Medium"/>
                <a:ea typeface="Spectral Medium"/>
                <a:cs typeface="Spectral Medium"/>
                <a:sym typeface="Spectral Medium"/>
              </a:rPr>
              <a:t>Scaler to </a:t>
            </a:r>
            <a:r>
              <a:rPr lang="en-GB" sz="1800">
                <a:solidFill>
                  <a:schemeClr val="dk1"/>
                </a:solidFill>
                <a:latin typeface="Spectral Medium"/>
                <a:ea typeface="Spectral Medium"/>
                <a:cs typeface="Spectral Medium"/>
                <a:sym typeface="Spectral Medium"/>
              </a:rPr>
              <a:t>Scale</a:t>
            </a:r>
            <a:r>
              <a:rPr lang="en-GB" sz="1800">
                <a:solidFill>
                  <a:schemeClr val="dk1"/>
                </a:solidFill>
                <a:latin typeface="Spectral Medium"/>
                <a:ea typeface="Spectral Medium"/>
                <a:cs typeface="Spectral Medium"/>
                <a:sym typeface="Spectral Medium"/>
              </a:rPr>
              <a:t> the data</a:t>
            </a:r>
            <a:endParaRPr sz="1800">
              <a:solidFill>
                <a:schemeClr val="dk1"/>
              </a:solidFill>
              <a:latin typeface="Spectral Medium"/>
              <a:ea typeface="Spectral Medium"/>
              <a:cs typeface="Spectral Medium"/>
              <a:sym typeface="Spectral Medium"/>
            </a:endParaRPr>
          </a:p>
          <a:p>
            <a:pPr indent="0" lvl="0" marL="457200" marR="205103" rtl="0" algn="l">
              <a:lnSpc>
                <a:spcPct val="114999"/>
              </a:lnSpc>
              <a:spcBef>
                <a:spcPts val="0"/>
              </a:spcBef>
              <a:spcAft>
                <a:spcPts val="0"/>
              </a:spcAft>
              <a:buNone/>
            </a:pPr>
            <a:r>
              <a:t/>
            </a:r>
            <a:endParaRPr>
              <a:solidFill>
                <a:schemeClr val="dk1"/>
              </a:solidFill>
              <a:latin typeface="Spectral Medium"/>
              <a:ea typeface="Spectral Medium"/>
              <a:cs typeface="Spectral Medium"/>
              <a:sym typeface="Spectral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19" name="Shape 619"/>
        <p:cNvGrpSpPr/>
        <p:nvPr/>
      </p:nvGrpSpPr>
      <p:grpSpPr>
        <a:xfrm>
          <a:off x="0" y="0"/>
          <a:ext cx="0" cy="0"/>
          <a:chOff x="0" y="0"/>
          <a:chExt cx="0" cy="0"/>
        </a:xfrm>
      </p:grpSpPr>
      <p:sp>
        <p:nvSpPr>
          <p:cNvPr id="620" name="Google Shape;620;p49"/>
          <p:cNvSpPr txBox="1"/>
          <p:nvPr/>
        </p:nvSpPr>
        <p:spPr>
          <a:xfrm>
            <a:off x="126575" y="335350"/>
            <a:ext cx="30108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100">
                <a:solidFill>
                  <a:srgbClr val="EFA954"/>
                </a:solidFill>
                <a:latin typeface="Spectral Medium"/>
                <a:ea typeface="Spectral Medium"/>
                <a:cs typeface="Spectral Medium"/>
                <a:sym typeface="Spectral Medium"/>
              </a:rPr>
              <a:t>What is </a:t>
            </a:r>
            <a:endParaRPr sz="3100">
              <a:solidFill>
                <a:srgbClr val="EFA954"/>
              </a:solidFill>
              <a:latin typeface="Spectral Medium"/>
              <a:ea typeface="Spectral Medium"/>
              <a:cs typeface="Spectral Medium"/>
              <a:sym typeface="Spectral Medium"/>
            </a:endParaRPr>
          </a:p>
          <a:p>
            <a:pPr indent="0" lvl="0" marL="0" rtl="0" algn="l">
              <a:spcBef>
                <a:spcPts val="0"/>
              </a:spcBef>
              <a:spcAft>
                <a:spcPts val="0"/>
              </a:spcAft>
              <a:buNone/>
            </a:pPr>
            <a:r>
              <a:rPr lang="en-GB" sz="3100">
                <a:solidFill>
                  <a:srgbClr val="EFA954"/>
                </a:solidFill>
                <a:latin typeface="Spectral Medium"/>
                <a:ea typeface="Spectral Medium"/>
                <a:cs typeface="Spectral Medium"/>
                <a:sym typeface="Spectral Medium"/>
              </a:rPr>
              <a:t>RFM Analysis ?</a:t>
            </a:r>
            <a:endParaRPr sz="3500">
              <a:solidFill>
                <a:srgbClr val="EFA954"/>
              </a:solidFill>
              <a:latin typeface="Spectral Medium"/>
              <a:ea typeface="Spectral Medium"/>
              <a:cs typeface="Spectral Medium"/>
              <a:sym typeface="Spectral Medium"/>
            </a:endParaRPr>
          </a:p>
        </p:txBody>
      </p:sp>
      <p:sp>
        <p:nvSpPr>
          <p:cNvPr id="621" name="Google Shape;621;p49"/>
          <p:cNvSpPr txBox="1"/>
          <p:nvPr/>
        </p:nvSpPr>
        <p:spPr>
          <a:xfrm>
            <a:off x="84725" y="2313900"/>
            <a:ext cx="3094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Spectral Medium"/>
                <a:ea typeface="Spectral Medium"/>
                <a:cs typeface="Spectral Medium"/>
                <a:sym typeface="Spectral Medium"/>
              </a:rPr>
              <a:t>RFM (Recency,Frequency,and Monetary Value) Analysis measures how recently , how often, and how much money a customer has given to your brand </a:t>
            </a:r>
            <a:endParaRPr sz="1600">
              <a:latin typeface="Spectral Medium"/>
              <a:ea typeface="Spectral Medium"/>
              <a:cs typeface="Spectral Medium"/>
              <a:sym typeface="Spectral Medium"/>
            </a:endParaRPr>
          </a:p>
        </p:txBody>
      </p:sp>
      <p:pic>
        <p:nvPicPr>
          <p:cNvPr id="622" name="Google Shape;622;p49"/>
          <p:cNvPicPr preferRelativeResize="0"/>
          <p:nvPr/>
        </p:nvPicPr>
        <p:blipFill>
          <a:blip r:embed="rId3">
            <a:alphaModFix/>
          </a:blip>
          <a:stretch>
            <a:fillRect/>
          </a:stretch>
        </p:blipFill>
        <p:spPr>
          <a:xfrm>
            <a:off x="3261725" y="529700"/>
            <a:ext cx="5784600" cy="3851100"/>
          </a:xfrm>
          <a:prstGeom prst="roundRect">
            <a:avLst>
              <a:gd fmla="val 16667" name="adj"/>
            </a:avLst>
          </a:prstGeom>
          <a:noFill/>
          <a:ln>
            <a:noFill/>
          </a:ln>
        </p:spPr>
      </p:pic>
      <p:sp>
        <p:nvSpPr>
          <p:cNvPr id="623" name="Google Shape;623;p49"/>
          <p:cNvSpPr/>
          <p:nvPr/>
        </p:nvSpPr>
        <p:spPr>
          <a:xfrm>
            <a:off x="-125" y="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9"/>
          <p:cNvSpPr/>
          <p:nvPr/>
        </p:nvSpPr>
        <p:spPr>
          <a:xfrm>
            <a:off x="0" y="481565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28" name="Shape 628"/>
        <p:cNvGrpSpPr/>
        <p:nvPr/>
      </p:nvGrpSpPr>
      <p:grpSpPr>
        <a:xfrm>
          <a:off x="0" y="0"/>
          <a:ext cx="0" cy="0"/>
          <a:chOff x="0" y="0"/>
          <a:chExt cx="0" cy="0"/>
        </a:xfrm>
      </p:grpSpPr>
      <p:sp>
        <p:nvSpPr>
          <p:cNvPr id="629" name="Google Shape;629;p50"/>
          <p:cNvSpPr/>
          <p:nvPr/>
        </p:nvSpPr>
        <p:spPr>
          <a:xfrm>
            <a:off x="-125" y="480810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0" name="Google Shape;630;p50"/>
          <p:cNvPicPr preferRelativeResize="0"/>
          <p:nvPr/>
        </p:nvPicPr>
        <p:blipFill>
          <a:blip r:embed="rId3">
            <a:alphaModFix/>
          </a:blip>
          <a:stretch>
            <a:fillRect/>
          </a:stretch>
        </p:blipFill>
        <p:spPr>
          <a:xfrm>
            <a:off x="0" y="133925"/>
            <a:ext cx="4167900" cy="4167900"/>
          </a:xfrm>
          <a:prstGeom prst="rect">
            <a:avLst/>
          </a:prstGeom>
          <a:noFill/>
          <a:ln>
            <a:noFill/>
          </a:ln>
        </p:spPr>
      </p:pic>
      <p:pic>
        <p:nvPicPr>
          <p:cNvPr id="631" name="Google Shape;631;p50"/>
          <p:cNvPicPr preferRelativeResize="0"/>
          <p:nvPr/>
        </p:nvPicPr>
        <p:blipFill>
          <a:blip r:embed="rId4">
            <a:alphaModFix/>
          </a:blip>
          <a:stretch>
            <a:fillRect/>
          </a:stretch>
        </p:blipFill>
        <p:spPr>
          <a:xfrm>
            <a:off x="4237225" y="220000"/>
            <a:ext cx="4906650" cy="4081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5" name="Shape 635"/>
        <p:cNvGrpSpPr/>
        <p:nvPr/>
      </p:nvGrpSpPr>
      <p:grpSpPr>
        <a:xfrm>
          <a:off x="0" y="0"/>
          <a:ext cx="0" cy="0"/>
          <a:chOff x="0" y="0"/>
          <a:chExt cx="0" cy="0"/>
        </a:xfrm>
      </p:grpSpPr>
      <p:sp>
        <p:nvSpPr>
          <p:cNvPr id="636" name="Google Shape;636;p51"/>
          <p:cNvSpPr/>
          <p:nvPr/>
        </p:nvSpPr>
        <p:spPr>
          <a:xfrm>
            <a:off x="-125" y="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1"/>
          <p:cNvSpPr/>
          <p:nvPr/>
        </p:nvSpPr>
        <p:spPr>
          <a:xfrm>
            <a:off x="-125" y="480810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1"/>
          <p:cNvSpPr txBox="1"/>
          <p:nvPr/>
        </p:nvSpPr>
        <p:spPr>
          <a:xfrm>
            <a:off x="66950" y="709525"/>
            <a:ext cx="8837700" cy="3969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Spectral SemiBold"/>
              <a:buChar char="●"/>
            </a:pPr>
            <a:r>
              <a:rPr lang="en-GB" sz="1600">
                <a:solidFill>
                  <a:schemeClr val="dk1"/>
                </a:solidFill>
                <a:latin typeface="Spectral SemiBold"/>
                <a:ea typeface="Spectral SemiBold"/>
                <a:cs typeface="Spectral SemiBold"/>
                <a:sym typeface="Spectral SemiBold"/>
              </a:rPr>
              <a:t>we can see that in recency, that we have some regulars who are buying frequently as some customer who are we losing at starting of graph and ending</a:t>
            </a:r>
            <a:endParaRPr sz="1600">
              <a:solidFill>
                <a:schemeClr val="dk1"/>
              </a:solidFill>
              <a:latin typeface="Spectral SemiBold"/>
              <a:ea typeface="Spectral SemiBold"/>
              <a:cs typeface="Spectral SemiBold"/>
              <a:sym typeface="Spectral SemiBold"/>
            </a:endParaRPr>
          </a:p>
          <a:p>
            <a:pPr indent="-330200" lvl="0" marL="457200" rtl="0" algn="l">
              <a:lnSpc>
                <a:spcPct val="115000"/>
              </a:lnSpc>
              <a:spcBef>
                <a:spcPts val="0"/>
              </a:spcBef>
              <a:spcAft>
                <a:spcPts val="0"/>
              </a:spcAft>
              <a:buClr>
                <a:schemeClr val="dk1"/>
              </a:buClr>
              <a:buSzPts val="1600"/>
              <a:buFont typeface="Spectral SemiBold"/>
              <a:buChar char="●"/>
            </a:pPr>
            <a:r>
              <a:rPr lang="en-GB" sz="1600">
                <a:solidFill>
                  <a:schemeClr val="dk1"/>
                </a:solidFill>
                <a:latin typeface="Spectral SemiBold"/>
                <a:ea typeface="Spectral SemiBold"/>
                <a:cs typeface="Spectral SemiBold"/>
                <a:sym typeface="Spectral SemiBold"/>
              </a:rPr>
              <a:t>and we can see that higher the frequency higher is the revenue from customers</a:t>
            </a:r>
            <a:endParaRPr sz="1600">
              <a:solidFill>
                <a:schemeClr val="dk1"/>
              </a:solidFill>
              <a:latin typeface="Spectral SemiBold"/>
              <a:ea typeface="Spectral SemiBold"/>
              <a:cs typeface="Spectral SemiBold"/>
              <a:sym typeface="Spectral SemiBold"/>
            </a:endParaRPr>
          </a:p>
          <a:p>
            <a:pPr indent="-330200" lvl="0" marL="457200" rtl="0" algn="l">
              <a:lnSpc>
                <a:spcPct val="115000"/>
              </a:lnSpc>
              <a:spcBef>
                <a:spcPts val="0"/>
              </a:spcBef>
              <a:spcAft>
                <a:spcPts val="0"/>
              </a:spcAft>
              <a:buClr>
                <a:schemeClr val="dk1"/>
              </a:buClr>
              <a:buSzPts val="1600"/>
              <a:buFont typeface="Spectral SemiBold"/>
              <a:buChar char="●"/>
            </a:pPr>
            <a:r>
              <a:rPr lang="en-GB" sz="1600">
                <a:solidFill>
                  <a:schemeClr val="dk1"/>
                </a:solidFill>
                <a:latin typeface="Spectral SemiBold"/>
                <a:ea typeface="Spectral SemiBold"/>
                <a:cs typeface="Spectral SemiBold"/>
                <a:sym typeface="Spectral SemiBold"/>
              </a:rPr>
              <a:t>There are many recent purchases with higher monetary value than older purchases.</a:t>
            </a:r>
            <a:endParaRPr sz="1600">
              <a:solidFill>
                <a:schemeClr val="dk1"/>
              </a:solidFill>
              <a:latin typeface="Spectral SemiBold"/>
              <a:ea typeface="Spectral SemiBold"/>
              <a:cs typeface="Spectral SemiBold"/>
              <a:sym typeface="Spectral SemiBold"/>
            </a:endParaRPr>
          </a:p>
          <a:p>
            <a:pPr indent="-330200" lvl="0" marL="457200" rtl="0" algn="l">
              <a:lnSpc>
                <a:spcPct val="115000"/>
              </a:lnSpc>
              <a:spcBef>
                <a:spcPts val="0"/>
              </a:spcBef>
              <a:spcAft>
                <a:spcPts val="0"/>
              </a:spcAft>
              <a:buClr>
                <a:schemeClr val="dk1"/>
              </a:buClr>
              <a:buSzPts val="1600"/>
              <a:buFont typeface="Spectral SemiBold"/>
              <a:buChar char="●"/>
            </a:pPr>
            <a:r>
              <a:rPr lang="en-GB" sz="1600">
                <a:solidFill>
                  <a:schemeClr val="dk1"/>
                </a:solidFill>
                <a:latin typeface="Spectral SemiBold"/>
                <a:ea typeface="Spectral SemiBold"/>
                <a:cs typeface="Spectral SemiBold"/>
                <a:sym typeface="Spectral SemiBold"/>
              </a:rPr>
              <a:t>Frequency and monetary variables have slight linear trend.</a:t>
            </a:r>
            <a:endParaRPr sz="1600">
              <a:solidFill>
                <a:schemeClr val="dk1"/>
              </a:solidFill>
              <a:latin typeface="Spectral SemiBold"/>
              <a:ea typeface="Spectral SemiBold"/>
              <a:cs typeface="Spectral SemiBold"/>
              <a:sym typeface="Spectral SemiBold"/>
            </a:endParaRPr>
          </a:p>
          <a:p>
            <a:pPr indent="-330200" lvl="0" marL="457200" rtl="0" algn="l">
              <a:lnSpc>
                <a:spcPct val="115000"/>
              </a:lnSpc>
              <a:spcBef>
                <a:spcPts val="0"/>
              </a:spcBef>
              <a:spcAft>
                <a:spcPts val="0"/>
              </a:spcAft>
              <a:buClr>
                <a:schemeClr val="dk1"/>
              </a:buClr>
              <a:buSzPts val="1600"/>
              <a:buFont typeface="Spectral SemiBold"/>
              <a:buChar char="●"/>
            </a:pPr>
            <a:r>
              <a:rPr lang="en-GB" sz="1600">
                <a:solidFill>
                  <a:schemeClr val="dk1"/>
                </a:solidFill>
                <a:latin typeface="Spectral SemiBold"/>
                <a:ea typeface="Spectral SemiBold"/>
                <a:cs typeface="Spectral SemiBold"/>
                <a:sym typeface="Spectral SemiBold"/>
              </a:rPr>
              <a:t>There are some customers who are potential outliers, but these cannot be removed because, for example there is a customerID 1 have high revenue but less order compared to customer ID26. </a:t>
            </a:r>
            <a:endParaRPr sz="1600">
              <a:solidFill>
                <a:schemeClr val="dk1"/>
              </a:solidFill>
              <a:latin typeface="Spectral SemiBold"/>
              <a:ea typeface="Spectral SemiBold"/>
              <a:cs typeface="Spectral SemiBold"/>
              <a:sym typeface="Spectral SemiBold"/>
            </a:endParaRPr>
          </a:p>
          <a:p>
            <a:pPr indent="-330200" lvl="0" marL="457200" rtl="0" algn="l">
              <a:lnSpc>
                <a:spcPct val="115000"/>
              </a:lnSpc>
              <a:spcBef>
                <a:spcPts val="0"/>
              </a:spcBef>
              <a:spcAft>
                <a:spcPts val="0"/>
              </a:spcAft>
              <a:buClr>
                <a:schemeClr val="dk1"/>
              </a:buClr>
              <a:buSzPts val="1600"/>
              <a:buFont typeface="Spectral SemiBold"/>
              <a:buChar char="●"/>
            </a:pPr>
            <a:r>
              <a:rPr lang="en-GB" sz="1600">
                <a:solidFill>
                  <a:schemeClr val="dk1"/>
                </a:solidFill>
                <a:latin typeface="Spectral SemiBold"/>
                <a:ea typeface="Spectral SemiBold"/>
                <a:cs typeface="Spectral SemiBold"/>
                <a:sym typeface="Spectral SemiBold"/>
              </a:rPr>
              <a:t>He could be vital to the business. There is also another customer who has frequently billed a high value. Hence, if these are removed, business could miss classifying their main customers, who could potentially be of high value in the future also.</a:t>
            </a:r>
            <a:endParaRPr sz="1600">
              <a:solidFill>
                <a:schemeClr val="dk1"/>
              </a:solidFill>
              <a:latin typeface="Spectral SemiBold"/>
              <a:ea typeface="Spectral SemiBold"/>
              <a:cs typeface="Spectral SemiBold"/>
              <a:sym typeface="Spectral SemiBold"/>
            </a:endParaRPr>
          </a:p>
          <a:p>
            <a:pPr indent="0" lvl="0" marL="457200" rtl="0" algn="l">
              <a:lnSpc>
                <a:spcPct val="115000"/>
              </a:lnSpc>
              <a:spcBef>
                <a:spcPts val="700"/>
              </a:spcBef>
              <a:spcAft>
                <a:spcPts val="0"/>
              </a:spcAft>
              <a:buNone/>
            </a:pPr>
            <a:r>
              <a:t/>
            </a:r>
            <a:endParaRPr sz="1550">
              <a:solidFill>
                <a:schemeClr val="dk1"/>
              </a:solidFill>
              <a:latin typeface="Spectral SemiBold"/>
              <a:ea typeface="Spectral SemiBold"/>
              <a:cs typeface="Spectral SemiBold"/>
              <a:sym typeface="Spectral SemiBold"/>
            </a:endParaRPr>
          </a:p>
          <a:p>
            <a:pPr indent="0" lvl="0" marL="0" rtl="0" algn="l">
              <a:spcBef>
                <a:spcPts val="70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42" name="Shape 642"/>
        <p:cNvGrpSpPr/>
        <p:nvPr/>
      </p:nvGrpSpPr>
      <p:grpSpPr>
        <a:xfrm>
          <a:off x="0" y="0"/>
          <a:ext cx="0" cy="0"/>
          <a:chOff x="0" y="0"/>
          <a:chExt cx="0" cy="0"/>
        </a:xfrm>
      </p:grpSpPr>
      <p:sp>
        <p:nvSpPr>
          <p:cNvPr id="643" name="Google Shape;643;p52"/>
          <p:cNvSpPr/>
          <p:nvPr/>
        </p:nvSpPr>
        <p:spPr>
          <a:xfrm>
            <a:off x="-125" y="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2"/>
          <p:cNvSpPr/>
          <p:nvPr/>
        </p:nvSpPr>
        <p:spPr>
          <a:xfrm>
            <a:off x="-125" y="480810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2"/>
          <p:cNvSpPr txBox="1"/>
          <p:nvPr/>
        </p:nvSpPr>
        <p:spPr>
          <a:xfrm>
            <a:off x="2563375" y="335400"/>
            <a:ext cx="4638900" cy="6927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GB" sz="3300">
                <a:solidFill>
                  <a:srgbClr val="EFA954"/>
                </a:solidFill>
                <a:latin typeface="Spectral Medium"/>
                <a:ea typeface="Spectral Medium"/>
                <a:cs typeface="Spectral Medium"/>
                <a:sym typeface="Spectral Medium"/>
              </a:rPr>
              <a:t>4</a:t>
            </a:r>
            <a:r>
              <a:rPr lang="en-GB" sz="3300">
                <a:solidFill>
                  <a:srgbClr val="EFA954"/>
                </a:solidFill>
                <a:latin typeface="Spectral Medium"/>
                <a:ea typeface="Spectral Medium"/>
                <a:cs typeface="Spectral Medium"/>
                <a:sym typeface="Spectral Medium"/>
              </a:rPr>
              <a:t>. Clustering</a:t>
            </a:r>
            <a:endParaRPr/>
          </a:p>
        </p:txBody>
      </p:sp>
      <p:sp>
        <p:nvSpPr>
          <p:cNvPr id="646" name="Google Shape;646;p52"/>
          <p:cNvSpPr txBox="1"/>
          <p:nvPr/>
        </p:nvSpPr>
        <p:spPr>
          <a:xfrm>
            <a:off x="344325" y="946925"/>
            <a:ext cx="8637000" cy="8157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GB" sz="1350">
                <a:solidFill>
                  <a:schemeClr val="dk1"/>
                </a:solidFill>
                <a:latin typeface="Spectral SemiBold"/>
                <a:ea typeface="Spectral SemiBold"/>
                <a:cs typeface="Spectral SemiBold"/>
                <a:sym typeface="Spectral SemiBold"/>
              </a:rPr>
              <a:t>K-Means requires the number of clusters to be specified during the model building process. To know the right number of clusters, we use elbow method analysis to get the number of optimal clusters</a:t>
            </a:r>
            <a:endParaRPr sz="1350">
              <a:solidFill>
                <a:schemeClr val="dk1"/>
              </a:solidFill>
              <a:latin typeface="Spectral SemiBold"/>
              <a:ea typeface="Spectral SemiBold"/>
              <a:cs typeface="Spectral SemiBold"/>
              <a:sym typeface="Spectral SemiBold"/>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647" name="Google Shape;647;p52"/>
          <p:cNvPicPr preferRelativeResize="0"/>
          <p:nvPr/>
        </p:nvPicPr>
        <p:blipFill>
          <a:blip r:embed="rId3">
            <a:alphaModFix/>
          </a:blip>
          <a:stretch>
            <a:fillRect/>
          </a:stretch>
        </p:blipFill>
        <p:spPr>
          <a:xfrm>
            <a:off x="344325" y="1599400"/>
            <a:ext cx="3780249" cy="2453725"/>
          </a:xfrm>
          <a:prstGeom prst="rect">
            <a:avLst/>
          </a:prstGeom>
          <a:noFill/>
          <a:ln>
            <a:noFill/>
          </a:ln>
        </p:spPr>
      </p:pic>
      <p:pic>
        <p:nvPicPr>
          <p:cNvPr id="648" name="Google Shape;648;p52"/>
          <p:cNvPicPr preferRelativeResize="0"/>
          <p:nvPr/>
        </p:nvPicPr>
        <p:blipFill>
          <a:blip r:embed="rId4">
            <a:alphaModFix/>
          </a:blip>
          <a:stretch>
            <a:fillRect/>
          </a:stretch>
        </p:blipFill>
        <p:spPr>
          <a:xfrm>
            <a:off x="4629399" y="1561125"/>
            <a:ext cx="3739010" cy="2453725"/>
          </a:xfrm>
          <a:prstGeom prst="rect">
            <a:avLst/>
          </a:prstGeom>
          <a:noFill/>
          <a:ln>
            <a:noFill/>
          </a:ln>
        </p:spPr>
      </p:pic>
      <p:sp>
        <p:nvSpPr>
          <p:cNvPr id="649" name="Google Shape;649;p52"/>
          <p:cNvSpPr txBox="1"/>
          <p:nvPr/>
        </p:nvSpPr>
        <p:spPr>
          <a:xfrm>
            <a:off x="439975" y="4179850"/>
            <a:ext cx="8397900" cy="8466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lang="en-GB" sz="1450">
                <a:solidFill>
                  <a:schemeClr val="dk1"/>
                </a:solidFill>
                <a:latin typeface="Spectral SemiBold"/>
                <a:ea typeface="Spectral SemiBold"/>
                <a:cs typeface="Spectral SemiBold"/>
                <a:sym typeface="Spectral SemiBold"/>
              </a:rPr>
              <a:t>From the elbow method it is clearly understood that, 4 clusters is performing the best. Hence, 4 clusters will be selected to build the K-Means model and classify the customers.</a:t>
            </a:r>
            <a:endParaRPr sz="1450">
              <a:solidFill>
                <a:schemeClr val="dk1"/>
              </a:solidFill>
              <a:latin typeface="Spectral SemiBold"/>
              <a:ea typeface="Spectral SemiBold"/>
              <a:cs typeface="Spectral SemiBold"/>
              <a:sym typeface="Spectral SemiBold"/>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53" name="Shape 653"/>
        <p:cNvGrpSpPr/>
        <p:nvPr/>
      </p:nvGrpSpPr>
      <p:grpSpPr>
        <a:xfrm>
          <a:off x="0" y="0"/>
          <a:ext cx="0" cy="0"/>
          <a:chOff x="0" y="0"/>
          <a:chExt cx="0" cy="0"/>
        </a:xfrm>
      </p:grpSpPr>
      <p:sp>
        <p:nvSpPr>
          <p:cNvPr id="654" name="Google Shape;654;p53"/>
          <p:cNvSpPr/>
          <p:nvPr/>
        </p:nvSpPr>
        <p:spPr>
          <a:xfrm>
            <a:off x="-125" y="480810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5" name="Google Shape;655;p53"/>
          <p:cNvPicPr preferRelativeResize="0"/>
          <p:nvPr/>
        </p:nvPicPr>
        <p:blipFill>
          <a:blip r:embed="rId3">
            <a:alphaModFix/>
          </a:blip>
          <a:stretch>
            <a:fillRect/>
          </a:stretch>
        </p:blipFill>
        <p:spPr>
          <a:xfrm>
            <a:off x="181738" y="0"/>
            <a:ext cx="8780524" cy="4511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59" name="Shape 659"/>
        <p:cNvGrpSpPr/>
        <p:nvPr/>
      </p:nvGrpSpPr>
      <p:grpSpPr>
        <a:xfrm>
          <a:off x="0" y="0"/>
          <a:ext cx="0" cy="0"/>
          <a:chOff x="0" y="0"/>
          <a:chExt cx="0" cy="0"/>
        </a:xfrm>
      </p:grpSpPr>
      <p:sp>
        <p:nvSpPr>
          <p:cNvPr id="660" name="Google Shape;660;p54"/>
          <p:cNvSpPr/>
          <p:nvPr/>
        </p:nvSpPr>
        <p:spPr>
          <a:xfrm>
            <a:off x="-125" y="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4"/>
          <p:cNvSpPr/>
          <p:nvPr/>
        </p:nvSpPr>
        <p:spPr>
          <a:xfrm>
            <a:off x="-125" y="480810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4"/>
          <p:cNvSpPr txBox="1"/>
          <p:nvPr/>
        </p:nvSpPr>
        <p:spPr>
          <a:xfrm>
            <a:off x="2745100" y="335400"/>
            <a:ext cx="3318900" cy="6927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GB" sz="3300">
                <a:solidFill>
                  <a:srgbClr val="EFA954"/>
                </a:solidFill>
                <a:latin typeface="Spectral Medium"/>
                <a:ea typeface="Spectral Medium"/>
                <a:cs typeface="Spectral Medium"/>
                <a:sym typeface="Spectral Medium"/>
              </a:rPr>
              <a:t>5. </a:t>
            </a:r>
            <a:r>
              <a:rPr lang="en-GB" sz="3300">
                <a:solidFill>
                  <a:srgbClr val="EFA954"/>
                </a:solidFill>
                <a:latin typeface="Spectral Medium"/>
                <a:ea typeface="Spectral Medium"/>
                <a:cs typeface="Spectral Medium"/>
                <a:sym typeface="Spectral Medium"/>
              </a:rPr>
              <a:t>Segmentation</a:t>
            </a:r>
            <a:endParaRPr/>
          </a:p>
        </p:txBody>
      </p:sp>
      <p:sp>
        <p:nvSpPr>
          <p:cNvPr id="663" name="Google Shape;663;p54"/>
          <p:cNvSpPr txBox="1"/>
          <p:nvPr/>
        </p:nvSpPr>
        <p:spPr>
          <a:xfrm>
            <a:off x="277375" y="1071275"/>
            <a:ext cx="8866500" cy="2685900"/>
          </a:xfrm>
          <a:prstGeom prst="rect">
            <a:avLst/>
          </a:prstGeom>
          <a:noFill/>
          <a:ln>
            <a:noFill/>
          </a:ln>
        </p:spPr>
        <p:txBody>
          <a:bodyPr anchorCtr="0" anchor="t" bIns="91425" lIns="91425" spcFirstLastPara="1" rIns="91425" wrap="square" tIns="91425">
            <a:spAutoFit/>
          </a:bodyPr>
          <a:lstStyle/>
          <a:p>
            <a:pPr indent="-333375" lvl="0" marL="457200" marR="190500" rtl="0" algn="l">
              <a:spcBef>
                <a:spcPts val="1000"/>
              </a:spcBef>
              <a:spcAft>
                <a:spcPts val="0"/>
              </a:spcAft>
              <a:buClr>
                <a:schemeClr val="dk1"/>
              </a:buClr>
              <a:buSzPts val="1650"/>
              <a:buFont typeface="Spectral SemiBold"/>
              <a:buChar char="●"/>
            </a:pPr>
            <a:r>
              <a:rPr lang="en-GB" sz="1650">
                <a:solidFill>
                  <a:schemeClr val="dk1"/>
                </a:solidFill>
                <a:latin typeface="Spectral SemiBold"/>
                <a:ea typeface="Spectral SemiBold"/>
                <a:cs typeface="Spectral SemiBold"/>
                <a:sym typeface="Spectral SemiBold"/>
              </a:rPr>
              <a:t>Score 10 and above are "Champions" and there are in top 25%</a:t>
            </a:r>
            <a:endParaRPr sz="1650">
              <a:solidFill>
                <a:schemeClr val="dk1"/>
              </a:solidFill>
              <a:latin typeface="Spectral SemiBold"/>
              <a:ea typeface="Spectral SemiBold"/>
              <a:cs typeface="Spectral SemiBold"/>
              <a:sym typeface="Spectral SemiBold"/>
            </a:endParaRPr>
          </a:p>
          <a:p>
            <a:pPr indent="-333375" lvl="0" marL="457200" marR="190500" rtl="0" algn="l">
              <a:spcBef>
                <a:spcPts val="0"/>
              </a:spcBef>
              <a:spcAft>
                <a:spcPts val="0"/>
              </a:spcAft>
              <a:buClr>
                <a:schemeClr val="dk1"/>
              </a:buClr>
              <a:buSzPts val="1650"/>
              <a:buFont typeface="Spectral SemiBold"/>
              <a:buChar char="●"/>
            </a:pPr>
            <a:r>
              <a:rPr lang="en-GB" sz="1650">
                <a:solidFill>
                  <a:schemeClr val="dk1"/>
                </a:solidFill>
                <a:latin typeface="Spectral SemiBold"/>
                <a:ea typeface="Spectral SemiBold"/>
                <a:cs typeface="Spectral SemiBold"/>
                <a:sym typeface="Spectral SemiBold"/>
              </a:rPr>
              <a:t>Score 8 and above but below 10 are "Loyal" and there are in top 50%</a:t>
            </a:r>
            <a:endParaRPr sz="1650">
              <a:solidFill>
                <a:schemeClr val="dk1"/>
              </a:solidFill>
              <a:latin typeface="Spectral SemiBold"/>
              <a:ea typeface="Spectral SemiBold"/>
              <a:cs typeface="Spectral SemiBold"/>
              <a:sym typeface="Spectral SemiBold"/>
            </a:endParaRPr>
          </a:p>
          <a:p>
            <a:pPr indent="-333375" lvl="0" marL="457200" marR="190500" rtl="0" algn="l">
              <a:spcBef>
                <a:spcPts val="0"/>
              </a:spcBef>
              <a:spcAft>
                <a:spcPts val="0"/>
              </a:spcAft>
              <a:buClr>
                <a:schemeClr val="dk1"/>
              </a:buClr>
              <a:buSzPts val="1650"/>
              <a:buFont typeface="Spectral SemiBold"/>
              <a:buChar char="●"/>
            </a:pPr>
            <a:r>
              <a:rPr lang="en-GB" sz="1650">
                <a:solidFill>
                  <a:schemeClr val="dk1"/>
                </a:solidFill>
                <a:latin typeface="Spectral SemiBold"/>
                <a:ea typeface="Spectral SemiBold"/>
                <a:cs typeface="Spectral SemiBold"/>
                <a:sym typeface="Spectral SemiBold"/>
              </a:rPr>
              <a:t>Score 5 and above but below 8 are "Potential customers" and there are in top 75%</a:t>
            </a:r>
            <a:endParaRPr sz="1650">
              <a:solidFill>
                <a:schemeClr val="dk1"/>
              </a:solidFill>
              <a:latin typeface="Spectral SemiBold"/>
              <a:ea typeface="Spectral SemiBold"/>
              <a:cs typeface="Spectral SemiBold"/>
              <a:sym typeface="Spectral SemiBold"/>
            </a:endParaRPr>
          </a:p>
          <a:p>
            <a:pPr indent="-333375" lvl="0" marL="457200" marR="190500" rtl="0" algn="l">
              <a:spcBef>
                <a:spcPts val="0"/>
              </a:spcBef>
              <a:spcAft>
                <a:spcPts val="0"/>
              </a:spcAft>
              <a:buClr>
                <a:schemeClr val="dk1"/>
              </a:buClr>
              <a:buSzPts val="1650"/>
              <a:buFont typeface="Spectral SemiBold"/>
              <a:buChar char="●"/>
            </a:pPr>
            <a:r>
              <a:rPr lang="en-GB" sz="1650">
                <a:solidFill>
                  <a:schemeClr val="dk1"/>
                </a:solidFill>
                <a:latin typeface="Spectral SemiBold"/>
                <a:ea typeface="Spectral SemiBold"/>
                <a:cs typeface="Spectral SemiBold"/>
                <a:sym typeface="Spectral SemiBold"/>
              </a:rPr>
              <a:t>Score 4 and above but below 5 are "promising customers"</a:t>
            </a:r>
            <a:endParaRPr sz="1650">
              <a:solidFill>
                <a:schemeClr val="dk1"/>
              </a:solidFill>
              <a:latin typeface="Spectral SemiBold"/>
              <a:ea typeface="Spectral SemiBold"/>
              <a:cs typeface="Spectral SemiBold"/>
              <a:sym typeface="Spectral SemiBold"/>
            </a:endParaRPr>
          </a:p>
          <a:p>
            <a:pPr indent="-333375" lvl="0" marL="457200" marR="190500" rtl="0" algn="l">
              <a:spcBef>
                <a:spcPts val="0"/>
              </a:spcBef>
              <a:spcAft>
                <a:spcPts val="0"/>
              </a:spcAft>
              <a:buClr>
                <a:schemeClr val="dk1"/>
              </a:buClr>
              <a:buSzPts val="1650"/>
              <a:buFont typeface="Spectral SemiBold"/>
              <a:buChar char="●"/>
            </a:pPr>
            <a:r>
              <a:rPr lang="en-GB" sz="1650">
                <a:solidFill>
                  <a:schemeClr val="dk1"/>
                </a:solidFill>
                <a:latin typeface="Spectral SemiBold"/>
                <a:ea typeface="Spectral SemiBold"/>
                <a:cs typeface="Spectral SemiBold"/>
                <a:sym typeface="Spectral SemiBold"/>
              </a:rPr>
              <a:t>Score below 4 are Requires Attention</a:t>
            </a:r>
            <a:endParaRPr sz="1650">
              <a:solidFill>
                <a:schemeClr val="dk1"/>
              </a:solidFill>
              <a:latin typeface="Spectral SemiBold"/>
              <a:ea typeface="Spectral SemiBold"/>
              <a:cs typeface="Spectral SemiBold"/>
              <a:sym typeface="Spectral SemiBold"/>
            </a:endParaRPr>
          </a:p>
          <a:p>
            <a:pPr indent="-333375" lvl="0" marL="457200" marR="190500" rtl="0" algn="l">
              <a:spcBef>
                <a:spcPts val="0"/>
              </a:spcBef>
              <a:spcAft>
                <a:spcPts val="0"/>
              </a:spcAft>
              <a:buClr>
                <a:schemeClr val="dk1"/>
              </a:buClr>
              <a:buSzPts val="1650"/>
              <a:buFont typeface="Spectral SemiBold"/>
              <a:buChar char="●"/>
            </a:pPr>
            <a:r>
              <a:rPr lang="en-GB" sz="1650">
                <a:solidFill>
                  <a:schemeClr val="dk1"/>
                </a:solidFill>
                <a:latin typeface="Spectral SemiBold"/>
                <a:ea typeface="Spectral SemiBold"/>
                <a:cs typeface="Spectral SemiBold"/>
                <a:sym typeface="Spectral SemiBold"/>
              </a:rPr>
              <a:t>Champions belongs to cluster 3</a:t>
            </a:r>
            <a:endParaRPr sz="1650">
              <a:solidFill>
                <a:schemeClr val="dk1"/>
              </a:solidFill>
              <a:latin typeface="Spectral SemiBold"/>
              <a:ea typeface="Spectral SemiBold"/>
              <a:cs typeface="Spectral SemiBold"/>
              <a:sym typeface="Spectral SemiBold"/>
            </a:endParaRPr>
          </a:p>
          <a:p>
            <a:pPr indent="-333375" lvl="0" marL="457200" marR="190500" rtl="0" algn="l">
              <a:spcBef>
                <a:spcPts val="0"/>
              </a:spcBef>
              <a:spcAft>
                <a:spcPts val="0"/>
              </a:spcAft>
              <a:buClr>
                <a:schemeClr val="dk1"/>
              </a:buClr>
              <a:buSzPts val="1650"/>
              <a:buFont typeface="Spectral SemiBold"/>
              <a:buChar char="●"/>
            </a:pPr>
            <a:r>
              <a:rPr lang="en-GB" sz="1650">
                <a:solidFill>
                  <a:schemeClr val="dk1"/>
                </a:solidFill>
                <a:latin typeface="Spectral SemiBold"/>
                <a:ea typeface="Spectral SemiBold"/>
                <a:cs typeface="Spectral SemiBold"/>
                <a:sym typeface="Spectral SemiBold"/>
              </a:rPr>
              <a:t>Loyal customers belongs to cluster 2</a:t>
            </a:r>
            <a:endParaRPr sz="1650">
              <a:solidFill>
                <a:schemeClr val="dk1"/>
              </a:solidFill>
              <a:latin typeface="Spectral SemiBold"/>
              <a:ea typeface="Spectral SemiBold"/>
              <a:cs typeface="Spectral SemiBold"/>
              <a:sym typeface="Spectral SemiBold"/>
            </a:endParaRPr>
          </a:p>
          <a:p>
            <a:pPr indent="-333375" lvl="0" marL="457200" marR="190500" rtl="0" algn="l">
              <a:spcBef>
                <a:spcPts val="0"/>
              </a:spcBef>
              <a:spcAft>
                <a:spcPts val="0"/>
              </a:spcAft>
              <a:buClr>
                <a:schemeClr val="dk1"/>
              </a:buClr>
              <a:buSzPts val="1650"/>
              <a:buFont typeface="Spectral SemiBold"/>
              <a:buChar char="●"/>
            </a:pPr>
            <a:r>
              <a:rPr lang="en-GB" sz="1650">
                <a:solidFill>
                  <a:schemeClr val="dk1"/>
                </a:solidFill>
                <a:latin typeface="Spectral SemiBold"/>
                <a:ea typeface="Spectral SemiBold"/>
                <a:cs typeface="Spectral SemiBold"/>
                <a:sym typeface="Spectral SemiBold"/>
              </a:rPr>
              <a:t>Potential customers belongs to cluster 1</a:t>
            </a:r>
            <a:endParaRPr sz="1650">
              <a:solidFill>
                <a:schemeClr val="dk1"/>
              </a:solidFill>
              <a:latin typeface="Spectral SemiBold"/>
              <a:ea typeface="Spectral SemiBold"/>
              <a:cs typeface="Spectral SemiBold"/>
              <a:sym typeface="Spectral SemiBold"/>
            </a:endParaRPr>
          </a:p>
          <a:p>
            <a:pPr indent="-333375" lvl="0" marL="457200" rtl="0" algn="l">
              <a:spcBef>
                <a:spcPts val="0"/>
              </a:spcBef>
              <a:spcAft>
                <a:spcPts val="0"/>
              </a:spcAft>
              <a:buClr>
                <a:schemeClr val="dk1"/>
              </a:buClr>
              <a:buSzPts val="1650"/>
              <a:buFont typeface="Spectral SemiBold"/>
              <a:buChar char="●"/>
            </a:pPr>
            <a:r>
              <a:rPr lang="en-GB" sz="1650">
                <a:solidFill>
                  <a:schemeClr val="dk1"/>
                </a:solidFill>
                <a:latin typeface="Spectral SemiBold"/>
                <a:ea typeface="Spectral SemiBold"/>
                <a:cs typeface="Spectral SemiBold"/>
                <a:sym typeface="Spectral SemiBold"/>
              </a:rPr>
              <a:t>Requires Attention belongs to cluster 0</a:t>
            </a:r>
            <a:endParaRPr sz="1650">
              <a:solidFill>
                <a:schemeClr val="dk1"/>
              </a:solidFill>
              <a:latin typeface="Spectral SemiBold"/>
              <a:ea typeface="Spectral SemiBold"/>
              <a:cs typeface="Spectral SemiBold"/>
              <a:sym typeface="Spectral SemiBold"/>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67" name="Shape 667"/>
        <p:cNvGrpSpPr/>
        <p:nvPr/>
      </p:nvGrpSpPr>
      <p:grpSpPr>
        <a:xfrm>
          <a:off x="0" y="0"/>
          <a:ext cx="0" cy="0"/>
          <a:chOff x="0" y="0"/>
          <a:chExt cx="0" cy="0"/>
        </a:xfrm>
      </p:grpSpPr>
      <p:sp>
        <p:nvSpPr>
          <p:cNvPr id="668" name="Google Shape;668;p55"/>
          <p:cNvSpPr txBox="1"/>
          <p:nvPr/>
        </p:nvSpPr>
        <p:spPr>
          <a:xfrm>
            <a:off x="2410350" y="0"/>
            <a:ext cx="4189500" cy="6927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GB" sz="3300">
                <a:solidFill>
                  <a:srgbClr val="EFA954"/>
                </a:solidFill>
                <a:latin typeface="Spectral Medium"/>
                <a:ea typeface="Spectral Medium"/>
                <a:cs typeface="Spectral Medium"/>
                <a:sym typeface="Spectral Medium"/>
              </a:rPr>
              <a:t>6</a:t>
            </a:r>
            <a:r>
              <a:rPr lang="en-GB" sz="3300">
                <a:solidFill>
                  <a:srgbClr val="EFA954"/>
                </a:solidFill>
                <a:latin typeface="Spectral Medium"/>
                <a:ea typeface="Spectral Medium"/>
                <a:cs typeface="Spectral Medium"/>
                <a:sym typeface="Spectral Medium"/>
              </a:rPr>
              <a:t>. Data </a:t>
            </a:r>
            <a:r>
              <a:rPr lang="en-GB" sz="3300">
                <a:solidFill>
                  <a:srgbClr val="EFA954"/>
                </a:solidFill>
                <a:latin typeface="Spectral Medium"/>
                <a:ea typeface="Spectral Medium"/>
                <a:cs typeface="Spectral Medium"/>
                <a:sym typeface="Spectral Medium"/>
              </a:rPr>
              <a:t>Visualization</a:t>
            </a:r>
            <a:endParaRPr/>
          </a:p>
        </p:txBody>
      </p:sp>
      <p:pic>
        <p:nvPicPr>
          <p:cNvPr id="669" name="Google Shape;669;p55"/>
          <p:cNvPicPr preferRelativeResize="0"/>
          <p:nvPr/>
        </p:nvPicPr>
        <p:blipFill>
          <a:blip r:embed="rId3">
            <a:alphaModFix/>
          </a:blip>
          <a:stretch>
            <a:fillRect/>
          </a:stretch>
        </p:blipFill>
        <p:spPr>
          <a:xfrm>
            <a:off x="315700" y="644875"/>
            <a:ext cx="8378800" cy="4328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73" name="Shape 673"/>
        <p:cNvGrpSpPr/>
        <p:nvPr/>
      </p:nvGrpSpPr>
      <p:grpSpPr>
        <a:xfrm>
          <a:off x="0" y="0"/>
          <a:ext cx="0" cy="0"/>
          <a:chOff x="0" y="0"/>
          <a:chExt cx="0" cy="0"/>
        </a:xfrm>
      </p:grpSpPr>
      <p:pic>
        <p:nvPicPr>
          <p:cNvPr id="674" name="Google Shape;674;p56"/>
          <p:cNvPicPr preferRelativeResize="0"/>
          <p:nvPr/>
        </p:nvPicPr>
        <p:blipFill>
          <a:blip r:embed="rId3">
            <a:alphaModFix/>
          </a:blip>
          <a:stretch>
            <a:fillRect/>
          </a:stretch>
        </p:blipFill>
        <p:spPr>
          <a:xfrm>
            <a:off x="152400" y="152400"/>
            <a:ext cx="8839202" cy="47208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68" name="Shape 468"/>
        <p:cNvGrpSpPr/>
        <p:nvPr/>
      </p:nvGrpSpPr>
      <p:grpSpPr>
        <a:xfrm>
          <a:off x="0" y="0"/>
          <a:ext cx="0" cy="0"/>
          <a:chOff x="0" y="0"/>
          <a:chExt cx="0" cy="0"/>
        </a:xfrm>
      </p:grpSpPr>
      <p:sp>
        <p:nvSpPr>
          <p:cNvPr id="469" name="Google Shape;469;p39"/>
          <p:cNvSpPr/>
          <p:nvPr/>
        </p:nvSpPr>
        <p:spPr>
          <a:xfrm>
            <a:off x="-125" y="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a:off x="-125" y="480810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txBox="1"/>
          <p:nvPr>
            <p:ph type="ctrTitle"/>
          </p:nvPr>
        </p:nvSpPr>
        <p:spPr>
          <a:xfrm>
            <a:off x="923025" y="335399"/>
            <a:ext cx="6858000" cy="10038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GB">
                <a:solidFill>
                  <a:srgbClr val="EFA954"/>
                </a:solidFill>
                <a:latin typeface="Spectral Medium"/>
                <a:ea typeface="Spectral Medium"/>
                <a:cs typeface="Spectral Medium"/>
                <a:sym typeface="Spectral Medium"/>
              </a:rPr>
              <a:t>I</a:t>
            </a:r>
            <a:r>
              <a:rPr lang="en-GB">
                <a:solidFill>
                  <a:srgbClr val="EFA954"/>
                </a:solidFill>
                <a:latin typeface="Spectral Medium"/>
                <a:ea typeface="Spectral Medium"/>
                <a:cs typeface="Spectral Medium"/>
                <a:sym typeface="Spectral Medium"/>
              </a:rPr>
              <a:t>nt</a:t>
            </a:r>
            <a:r>
              <a:rPr lang="en-GB">
                <a:solidFill>
                  <a:srgbClr val="EFA954"/>
                </a:solidFill>
                <a:latin typeface="Spectral Medium"/>
                <a:ea typeface="Spectral Medium"/>
                <a:cs typeface="Spectral Medium"/>
                <a:sym typeface="Spectral Medium"/>
              </a:rPr>
              <a:t>roduction</a:t>
            </a:r>
            <a:endParaRPr>
              <a:solidFill>
                <a:srgbClr val="EFA954"/>
              </a:solidFill>
              <a:latin typeface="Spectral Medium"/>
              <a:ea typeface="Spectral Medium"/>
              <a:cs typeface="Spectral Medium"/>
              <a:sym typeface="Spectral Medium"/>
            </a:endParaRPr>
          </a:p>
        </p:txBody>
      </p:sp>
      <p:sp>
        <p:nvSpPr>
          <p:cNvPr id="472" name="Google Shape;472;p39"/>
          <p:cNvSpPr txBox="1"/>
          <p:nvPr>
            <p:ph idx="1" type="subTitle"/>
          </p:nvPr>
        </p:nvSpPr>
        <p:spPr>
          <a:xfrm>
            <a:off x="0" y="1826875"/>
            <a:ext cx="9144000" cy="2735700"/>
          </a:xfrm>
          <a:prstGeom prst="rect">
            <a:avLst/>
          </a:prstGeom>
          <a:solidFill>
            <a:srgbClr val="F3F3F3"/>
          </a:solidFill>
          <a:ln>
            <a:noFill/>
          </a:ln>
        </p:spPr>
        <p:txBody>
          <a:bodyPr anchorCtr="0" anchor="t" bIns="34275" lIns="68575" spcFirstLastPara="1" rIns="68575" wrap="square" tIns="34275">
            <a:normAutofit fontScale="25000"/>
          </a:bodyPr>
          <a:lstStyle/>
          <a:p>
            <a:pPr indent="-342900" lvl="0" marL="457200" rtl="0" algn="l">
              <a:lnSpc>
                <a:spcPct val="100000"/>
              </a:lnSpc>
              <a:spcBef>
                <a:spcPts val="1000"/>
              </a:spcBef>
              <a:spcAft>
                <a:spcPts val="0"/>
              </a:spcAft>
              <a:buClr>
                <a:srgbClr val="000000"/>
              </a:buClr>
              <a:buSzPct val="100000"/>
              <a:buFont typeface="Spectral Medium"/>
              <a:buChar char="●"/>
            </a:pPr>
            <a:r>
              <a:rPr lang="en-GB" sz="7200">
                <a:solidFill>
                  <a:srgbClr val="000000"/>
                </a:solidFill>
                <a:latin typeface="Spectral Medium"/>
                <a:ea typeface="Spectral Medium"/>
                <a:cs typeface="Spectral Medium"/>
                <a:sym typeface="Spectral Medium"/>
              </a:rPr>
              <a:t>In a world where businesses are growing tremendously, and cater to a large number of customers on a regular basis. </a:t>
            </a:r>
            <a:endParaRPr sz="7200">
              <a:solidFill>
                <a:srgbClr val="000000"/>
              </a:solidFill>
              <a:latin typeface="Spectral Medium"/>
              <a:ea typeface="Spectral Medium"/>
              <a:cs typeface="Spectral Medium"/>
              <a:sym typeface="Spectral Medium"/>
            </a:endParaRPr>
          </a:p>
          <a:p>
            <a:pPr indent="-342900" lvl="0" marL="457200" rtl="0" algn="l">
              <a:lnSpc>
                <a:spcPct val="100000"/>
              </a:lnSpc>
              <a:spcBef>
                <a:spcPts val="0"/>
              </a:spcBef>
              <a:spcAft>
                <a:spcPts val="0"/>
              </a:spcAft>
              <a:buClr>
                <a:srgbClr val="000000"/>
              </a:buClr>
              <a:buSzPct val="100000"/>
              <a:buFont typeface="Spectral Medium"/>
              <a:buChar char="●"/>
            </a:pPr>
            <a:r>
              <a:rPr lang="en-GB" sz="7200">
                <a:solidFill>
                  <a:srgbClr val="000000"/>
                </a:solidFill>
                <a:latin typeface="Spectral Medium"/>
                <a:ea typeface="Spectral Medium"/>
                <a:cs typeface="Spectral Medium"/>
                <a:sym typeface="Spectral Medium"/>
              </a:rPr>
              <a:t>It becomes very essential for businesses to categorize their customers.</a:t>
            </a:r>
            <a:endParaRPr sz="7200">
              <a:solidFill>
                <a:srgbClr val="000000"/>
              </a:solidFill>
              <a:latin typeface="Spectral Medium"/>
              <a:ea typeface="Spectral Medium"/>
              <a:cs typeface="Spectral Medium"/>
              <a:sym typeface="Spectral Medium"/>
            </a:endParaRPr>
          </a:p>
          <a:p>
            <a:pPr indent="-342900" lvl="0" marL="457200" rtl="0" algn="l">
              <a:lnSpc>
                <a:spcPct val="100000"/>
              </a:lnSpc>
              <a:spcBef>
                <a:spcPts val="0"/>
              </a:spcBef>
              <a:spcAft>
                <a:spcPts val="0"/>
              </a:spcAft>
              <a:buClr>
                <a:srgbClr val="000000"/>
              </a:buClr>
              <a:buSzPct val="100000"/>
              <a:buFont typeface="Spectral Medium"/>
              <a:buChar char="●"/>
            </a:pPr>
            <a:r>
              <a:rPr lang="en-GB" sz="7200">
                <a:solidFill>
                  <a:srgbClr val="000000"/>
                </a:solidFill>
                <a:latin typeface="Spectral Medium"/>
                <a:ea typeface="Spectral Medium"/>
                <a:cs typeface="Spectral Medium"/>
                <a:sym typeface="Spectral Medium"/>
              </a:rPr>
              <a:t>Customer segmentation is an effective tool for businesses to closely align their strategy and tactics with, and better target, their customers. </a:t>
            </a:r>
            <a:endParaRPr sz="7200">
              <a:solidFill>
                <a:srgbClr val="000000"/>
              </a:solidFill>
              <a:latin typeface="Spectral Medium"/>
              <a:ea typeface="Spectral Medium"/>
              <a:cs typeface="Spectral Medium"/>
              <a:sym typeface="Spectral Medium"/>
            </a:endParaRPr>
          </a:p>
          <a:p>
            <a:pPr indent="-342900" lvl="0" marL="457200" rtl="0" algn="l">
              <a:lnSpc>
                <a:spcPct val="100000"/>
              </a:lnSpc>
              <a:spcBef>
                <a:spcPts val="0"/>
              </a:spcBef>
              <a:spcAft>
                <a:spcPts val="0"/>
              </a:spcAft>
              <a:buClr>
                <a:srgbClr val="000000"/>
              </a:buClr>
              <a:buSzPct val="100000"/>
              <a:buFont typeface="Spectral Medium"/>
              <a:buChar char="●"/>
            </a:pPr>
            <a:r>
              <a:rPr lang="en-GB" sz="7200">
                <a:solidFill>
                  <a:srgbClr val="000000"/>
                </a:solidFill>
                <a:latin typeface="Spectral Medium"/>
                <a:ea typeface="Spectral Medium"/>
                <a:cs typeface="Spectral Medium"/>
                <a:sym typeface="Spectral Medium"/>
              </a:rPr>
              <a:t>Every customer is different and every customer journey is different so a single approach often isn’t going to work for all. </a:t>
            </a:r>
            <a:endParaRPr sz="7200">
              <a:solidFill>
                <a:srgbClr val="000000"/>
              </a:solidFill>
              <a:latin typeface="Spectral Medium"/>
              <a:ea typeface="Spectral Medium"/>
              <a:cs typeface="Spectral Medium"/>
              <a:sym typeface="Spectral Medium"/>
            </a:endParaRPr>
          </a:p>
          <a:p>
            <a:pPr indent="-342900" lvl="0" marL="457200" rtl="0" algn="l">
              <a:lnSpc>
                <a:spcPct val="100000"/>
              </a:lnSpc>
              <a:spcBef>
                <a:spcPts val="0"/>
              </a:spcBef>
              <a:spcAft>
                <a:spcPts val="0"/>
              </a:spcAft>
              <a:buClr>
                <a:srgbClr val="000000"/>
              </a:buClr>
              <a:buSzPct val="100000"/>
              <a:buFont typeface="Spectral Medium"/>
              <a:buChar char="●"/>
            </a:pPr>
            <a:r>
              <a:rPr lang="en-GB" sz="7200">
                <a:solidFill>
                  <a:srgbClr val="000000"/>
                </a:solidFill>
                <a:latin typeface="Spectral Medium"/>
                <a:ea typeface="Spectral Medium"/>
                <a:cs typeface="Spectral Medium"/>
                <a:sym typeface="Spectral Medium"/>
              </a:rPr>
              <a:t>This is where customer segmentation becomes a valuable process.</a:t>
            </a:r>
            <a:endParaRPr sz="7200">
              <a:solidFill>
                <a:srgbClr val="000000"/>
              </a:solidFill>
              <a:latin typeface="Spectral Medium"/>
              <a:ea typeface="Spectral Medium"/>
              <a:cs typeface="Spectral Medium"/>
              <a:sym typeface="Spectral Medium"/>
            </a:endParaRPr>
          </a:p>
          <a:p>
            <a:pPr indent="0" lvl="0" marL="12700" rtl="0" algn="l">
              <a:lnSpc>
                <a:spcPct val="100000"/>
              </a:lnSpc>
              <a:spcBef>
                <a:spcPts val="0"/>
              </a:spcBef>
              <a:spcAft>
                <a:spcPts val="0"/>
              </a:spcAft>
              <a:buNone/>
            </a:pPr>
            <a:r>
              <a:t/>
            </a:r>
            <a:endParaRPr b="1" sz="2800">
              <a:solidFill>
                <a:srgbClr val="CC0000"/>
              </a:solidFill>
              <a:latin typeface="Verdana"/>
              <a:ea typeface="Verdana"/>
              <a:cs typeface="Verdana"/>
              <a:sym typeface="Verdana"/>
            </a:endParaRPr>
          </a:p>
          <a:p>
            <a:pPr indent="0" lvl="0" marL="457200" rtl="0" algn="l">
              <a:spcBef>
                <a:spcPts val="8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78" name="Shape 678"/>
        <p:cNvGrpSpPr/>
        <p:nvPr/>
      </p:nvGrpSpPr>
      <p:grpSpPr>
        <a:xfrm>
          <a:off x="0" y="0"/>
          <a:ext cx="0" cy="0"/>
          <a:chOff x="0" y="0"/>
          <a:chExt cx="0" cy="0"/>
        </a:xfrm>
      </p:grpSpPr>
      <p:pic>
        <p:nvPicPr>
          <p:cNvPr id="679" name="Google Shape;679;p57"/>
          <p:cNvPicPr preferRelativeResize="0"/>
          <p:nvPr/>
        </p:nvPicPr>
        <p:blipFill>
          <a:blip r:embed="rId3">
            <a:alphaModFix/>
          </a:blip>
          <a:stretch>
            <a:fillRect/>
          </a:stretch>
        </p:blipFill>
        <p:spPr>
          <a:xfrm>
            <a:off x="152400" y="152400"/>
            <a:ext cx="8839202" cy="472083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83" name="Shape 683"/>
        <p:cNvGrpSpPr/>
        <p:nvPr/>
      </p:nvGrpSpPr>
      <p:grpSpPr>
        <a:xfrm>
          <a:off x="0" y="0"/>
          <a:ext cx="0" cy="0"/>
          <a:chOff x="0" y="0"/>
          <a:chExt cx="0" cy="0"/>
        </a:xfrm>
      </p:grpSpPr>
      <p:pic>
        <p:nvPicPr>
          <p:cNvPr id="684" name="Google Shape;684;p58"/>
          <p:cNvPicPr preferRelativeResize="0"/>
          <p:nvPr/>
        </p:nvPicPr>
        <p:blipFill>
          <a:blip r:embed="rId3">
            <a:alphaModFix/>
          </a:blip>
          <a:stretch>
            <a:fillRect/>
          </a:stretch>
        </p:blipFill>
        <p:spPr>
          <a:xfrm>
            <a:off x="152400" y="152400"/>
            <a:ext cx="8839202" cy="472083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88" name="Shape 688"/>
        <p:cNvGrpSpPr/>
        <p:nvPr/>
      </p:nvGrpSpPr>
      <p:grpSpPr>
        <a:xfrm>
          <a:off x="0" y="0"/>
          <a:ext cx="0" cy="0"/>
          <a:chOff x="0" y="0"/>
          <a:chExt cx="0" cy="0"/>
        </a:xfrm>
      </p:grpSpPr>
      <p:sp>
        <p:nvSpPr>
          <p:cNvPr id="689" name="Google Shape;689;p59"/>
          <p:cNvSpPr txBox="1"/>
          <p:nvPr/>
        </p:nvSpPr>
        <p:spPr>
          <a:xfrm>
            <a:off x="1472850" y="0"/>
            <a:ext cx="6571200" cy="12006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GB" sz="3300">
                <a:solidFill>
                  <a:srgbClr val="EFA954"/>
                </a:solidFill>
                <a:latin typeface="Spectral Medium"/>
                <a:ea typeface="Spectral Medium"/>
                <a:cs typeface="Spectral Medium"/>
                <a:sym typeface="Spectral Medium"/>
              </a:rPr>
              <a:t>7</a:t>
            </a:r>
            <a:r>
              <a:rPr lang="en-GB" sz="3300">
                <a:solidFill>
                  <a:srgbClr val="EFA954"/>
                </a:solidFill>
                <a:latin typeface="Spectral Medium"/>
                <a:ea typeface="Spectral Medium"/>
                <a:cs typeface="Spectral Medium"/>
                <a:sym typeface="Spectral Medium"/>
              </a:rPr>
              <a:t>. Improvement and Ideas </a:t>
            </a:r>
            <a:endParaRPr b="1" sz="1950">
              <a:highlight>
                <a:srgbClr val="FFFFFF"/>
              </a:highlight>
            </a:endParaRPr>
          </a:p>
          <a:p>
            <a:pPr indent="0" lvl="0" marL="12700" rtl="0" algn="l">
              <a:spcBef>
                <a:spcPts val="0"/>
              </a:spcBef>
              <a:spcAft>
                <a:spcPts val="0"/>
              </a:spcAft>
              <a:buNone/>
            </a:pPr>
            <a:r>
              <a:t/>
            </a:r>
            <a:endParaRPr sz="3300">
              <a:solidFill>
                <a:srgbClr val="EFA954"/>
              </a:solidFill>
              <a:latin typeface="Spectral Medium"/>
              <a:ea typeface="Spectral Medium"/>
              <a:cs typeface="Spectral Medium"/>
              <a:sym typeface="Spectral Medium"/>
            </a:endParaRPr>
          </a:p>
        </p:txBody>
      </p:sp>
      <p:sp>
        <p:nvSpPr>
          <p:cNvPr id="690" name="Google Shape;690;p59"/>
          <p:cNvSpPr txBox="1"/>
          <p:nvPr/>
        </p:nvSpPr>
        <p:spPr>
          <a:xfrm>
            <a:off x="516500" y="774775"/>
            <a:ext cx="7996200" cy="6081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t/>
            </a:r>
            <a:endParaRPr b="1" sz="1350">
              <a:highlight>
                <a:srgbClr val="FFFFFF"/>
              </a:highlight>
            </a:endParaRPr>
          </a:p>
          <a:p>
            <a:pPr indent="0" lvl="0" marL="0" rtl="0" algn="l">
              <a:spcBef>
                <a:spcPts val="0"/>
              </a:spcBef>
              <a:spcAft>
                <a:spcPts val="0"/>
              </a:spcAft>
              <a:buNone/>
            </a:pPr>
            <a:r>
              <a:t/>
            </a:r>
            <a:endParaRPr>
              <a:latin typeface="Calibri"/>
              <a:ea typeface="Calibri"/>
              <a:cs typeface="Calibri"/>
              <a:sym typeface="Calibri"/>
            </a:endParaRPr>
          </a:p>
        </p:txBody>
      </p:sp>
      <p:sp>
        <p:nvSpPr>
          <p:cNvPr id="691" name="Google Shape;691;p59"/>
          <p:cNvSpPr txBox="1"/>
          <p:nvPr/>
        </p:nvSpPr>
        <p:spPr>
          <a:xfrm>
            <a:off x="392150" y="975625"/>
            <a:ext cx="8436300" cy="3801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Spectral SemiBold"/>
              <a:buChar char="●"/>
            </a:pPr>
            <a:r>
              <a:rPr lang="en-GB" sz="1700">
                <a:latin typeface="Spectral SemiBold"/>
                <a:ea typeface="Spectral SemiBold"/>
                <a:cs typeface="Spectral SemiBold"/>
                <a:sym typeface="Spectral SemiBold"/>
              </a:rPr>
              <a:t>Giving Deals and to </a:t>
            </a:r>
            <a:r>
              <a:rPr lang="en-GB" sz="1700">
                <a:latin typeface="Spectral SemiBold"/>
                <a:ea typeface="Spectral SemiBold"/>
                <a:cs typeface="Spectral SemiBold"/>
                <a:sym typeface="Spectral SemiBold"/>
              </a:rPr>
              <a:t>discount </a:t>
            </a:r>
            <a:r>
              <a:rPr lang="en-GB" sz="1700">
                <a:latin typeface="Spectral SemiBold"/>
                <a:ea typeface="Spectral SemiBold"/>
                <a:cs typeface="Spectral SemiBold"/>
                <a:sym typeface="Spectral SemiBold"/>
              </a:rPr>
              <a:t>low value </a:t>
            </a:r>
            <a:r>
              <a:rPr lang="en-GB" sz="1700">
                <a:latin typeface="Spectral SemiBold"/>
                <a:ea typeface="Spectral SemiBold"/>
                <a:cs typeface="Spectral SemiBold"/>
                <a:sym typeface="Spectral SemiBold"/>
              </a:rPr>
              <a:t>customers so they order More.</a:t>
            </a:r>
            <a:endParaRPr sz="1700">
              <a:latin typeface="Spectral SemiBold"/>
              <a:ea typeface="Spectral SemiBold"/>
              <a:cs typeface="Spectral SemiBold"/>
              <a:sym typeface="Spectral SemiBold"/>
            </a:endParaRPr>
          </a:p>
          <a:p>
            <a:pPr indent="-336550" lvl="0" marL="457200" rtl="0" algn="l">
              <a:spcBef>
                <a:spcPts val="0"/>
              </a:spcBef>
              <a:spcAft>
                <a:spcPts val="0"/>
              </a:spcAft>
              <a:buSzPts val="1700"/>
              <a:buFont typeface="Spectral SemiBold"/>
              <a:buChar char="●"/>
            </a:pPr>
            <a:r>
              <a:rPr lang="en-GB" sz="1700">
                <a:latin typeface="Spectral SemiBold"/>
                <a:ea typeface="Spectral SemiBold"/>
                <a:cs typeface="Spectral SemiBold"/>
                <a:sym typeface="Spectral SemiBold"/>
              </a:rPr>
              <a:t>When we Give discount lot’s of people will buy our product By thinking they will save.</a:t>
            </a:r>
            <a:endParaRPr sz="1700">
              <a:latin typeface="Spectral SemiBold"/>
              <a:ea typeface="Spectral SemiBold"/>
              <a:cs typeface="Spectral SemiBold"/>
              <a:sym typeface="Spectral SemiBold"/>
            </a:endParaRPr>
          </a:p>
          <a:p>
            <a:pPr indent="-336550" lvl="0" marL="457200" rtl="0" algn="l">
              <a:spcBef>
                <a:spcPts val="0"/>
              </a:spcBef>
              <a:spcAft>
                <a:spcPts val="0"/>
              </a:spcAft>
              <a:buSzPts val="1700"/>
              <a:buFont typeface="Spectral SemiBold"/>
              <a:buChar char="●"/>
            </a:pPr>
            <a:r>
              <a:rPr lang="en-GB" sz="1700">
                <a:latin typeface="Spectral SemiBold"/>
                <a:ea typeface="Spectral SemiBold"/>
                <a:cs typeface="Spectral SemiBold"/>
                <a:sym typeface="Spectral SemiBold"/>
              </a:rPr>
              <a:t>For higher Monetary valued customer we can give Prime badge with Exclusive offer and Fast and free delivery .</a:t>
            </a:r>
            <a:endParaRPr sz="1700">
              <a:latin typeface="Spectral SemiBold"/>
              <a:ea typeface="Spectral SemiBold"/>
              <a:cs typeface="Spectral SemiBold"/>
              <a:sym typeface="Spectral SemiBold"/>
            </a:endParaRPr>
          </a:p>
          <a:p>
            <a:pPr indent="-336550" lvl="0" marL="457200" rtl="0" algn="l">
              <a:spcBef>
                <a:spcPts val="0"/>
              </a:spcBef>
              <a:spcAft>
                <a:spcPts val="0"/>
              </a:spcAft>
              <a:buSzPts val="1700"/>
              <a:buFont typeface="Spectral SemiBold"/>
              <a:buChar char="●"/>
            </a:pPr>
            <a:r>
              <a:rPr lang="en-GB" sz="1700">
                <a:latin typeface="Spectral SemiBold"/>
                <a:ea typeface="Spectral SemiBold"/>
                <a:cs typeface="Spectral SemiBold"/>
                <a:sym typeface="Spectral SemiBold"/>
              </a:rPr>
              <a:t>Hosting Flash Discount Sale on Low revenue Days may increase that day’s revenue</a:t>
            </a:r>
            <a:endParaRPr sz="1700">
              <a:latin typeface="Spectral SemiBold"/>
              <a:ea typeface="Spectral SemiBold"/>
              <a:cs typeface="Spectral SemiBold"/>
              <a:sym typeface="Spectral SemiBold"/>
            </a:endParaRPr>
          </a:p>
          <a:p>
            <a:pPr indent="-336550" lvl="0" marL="457200" rtl="0" algn="l">
              <a:spcBef>
                <a:spcPts val="0"/>
              </a:spcBef>
              <a:spcAft>
                <a:spcPts val="0"/>
              </a:spcAft>
              <a:buSzPts val="1700"/>
              <a:buFont typeface="Spectral SemiBold"/>
              <a:buChar char="●"/>
            </a:pPr>
            <a:r>
              <a:rPr lang="en-GB" sz="1700">
                <a:latin typeface="Spectral SemiBold"/>
                <a:ea typeface="Spectral SemiBold"/>
                <a:cs typeface="Spectral SemiBold"/>
                <a:sym typeface="Spectral SemiBold"/>
              </a:rPr>
              <a:t>Building good Recommending  System on customers Previous Data can make their Experience Smooth</a:t>
            </a:r>
            <a:endParaRPr sz="1700">
              <a:latin typeface="Spectral SemiBold"/>
              <a:ea typeface="Spectral SemiBold"/>
              <a:cs typeface="Spectral SemiBold"/>
              <a:sym typeface="Spectral SemiBold"/>
            </a:endParaRPr>
          </a:p>
          <a:p>
            <a:pPr indent="-336550" lvl="0" marL="457200" rtl="0" algn="l">
              <a:spcBef>
                <a:spcPts val="0"/>
              </a:spcBef>
              <a:spcAft>
                <a:spcPts val="0"/>
              </a:spcAft>
              <a:buSzPts val="1700"/>
              <a:buFont typeface="Spectral SemiBold"/>
              <a:buChar char="●"/>
            </a:pPr>
            <a:r>
              <a:rPr lang="en-GB" sz="1700">
                <a:latin typeface="Spectral SemiBold"/>
                <a:ea typeface="Spectral SemiBold"/>
                <a:cs typeface="Spectral SemiBold"/>
                <a:sym typeface="Spectral SemiBold"/>
              </a:rPr>
              <a:t>Making your High value customer into a Influencer to promote business.</a:t>
            </a:r>
            <a:endParaRPr sz="1700">
              <a:latin typeface="Spectral SemiBold"/>
              <a:ea typeface="Spectral SemiBold"/>
              <a:cs typeface="Spectral SemiBold"/>
              <a:sym typeface="Spectral SemiBold"/>
            </a:endParaRPr>
          </a:p>
          <a:p>
            <a:pPr indent="-336550" lvl="0" marL="457200" rtl="0" algn="l">
              <a:spcBef>
                <a:spcPts val="0"/>
              </a:spcBef>
              <a:spcAft>
                <a:spcPts val="0"/>
              </a:spcAft>
              <a:buSzPts val="1700"/>
              <a:buFont typeface="Spectral SemiBold"/>
              <a:buChar char="●"/>
            </a:pPr>
            <a:r>
              <a:rPr lang="en-GB" sz="1700">
                <a:latin typeface="Spectral SemiBold"/>
                <a:ea typeface="Spectral SemiBold"/>
                <a:cs typeface="Spectral SemiBold"/>
                <a:sym typeface="Spectral SemiBold"/>
              </a:rPr>
              <a:t>To increase frequency we must Host Flash Discount Sale on selected Items </a:t>
            </a:r>
            <a:endParaRPr sz="1700">
              <a:latin typeface="Spectral SemiBold"/>
              <a:ea typeface="Spectral SemiBold"/>
              <a:cs typeface="Spectral SemiBold"/>
              <a:sym typeface="Spectral SemiBold"/>
            </a:endParaRPr>
          </a:p>
          <a:p>
            <a:pPr indent="-336550" lvl="0" marL="457200" rtl="0" algn="l">
              <a:spcBef>
                <a:spcPts val="0"/>
              </a:spcBef>
              <a:spcAft>
                <a:spcPts val="0"/>
              </a:spcAft>
              <a:buSzPts val="1700"/>
              <a:buFont typeface="Spectral SemiBold"/>
              <a:buChar char="●"/>
            </a:pPr>
            <a:r>
              <a:rPr lang="en-GB" sz="1700">
                <a:latin typeface="Spectral SemiBold"/>
                <a:ea typeface="Spectral SemiBold"/>
                <a:cs typeface="Spectral SemiBold"/>
                <a:sym typeface="Spectral SemiBold"/>
              </a:rPr>
              <a:t>Like KFC wednesday deal , this business must do similar type of offer on monday .</a:t>
            </a:r>
            <a:endParaRPr sz="1700">
              <a:latin typeface="Spectral SemiBold"/>
              <a:ea typeface="Spectral SemiBold"/>
              <a:cs typeface="Spectral SemiBold"/>
              <a:sym typeface="Spectral SemiBold"/>
            </a:endParaRPr>
          </a:p>
          <a:p>
            <a:pPr indent="0" lvl="0" marL="457200" rtl="0" algn="l">
              <a:spcBef>
                <a:spcPts val="0"/>
              </a:spcBef>
              <a:spcAft>
                <a:spcPts val="0"/>
              </a:spcAft>
              <a:buNone/>
            </a:pPr>
            <a:r>
              <a:rPr lang="en-GB">
                <a:latin typeface="Spectral SemiBold"/>
                <a:ea typeface="Spectral SemiBold"/>
                <a:cs typeface="Spectral SemiBold"/>
                <a:sym typeface="Spectral SemiBold"/>
              </a:rPr>
              <a:t> </a:t>
            </a:r>
            <a:endParaRPr>
              <a:latin typeface="Spectral SemiBold"/>
              <a:ea typeface="Spectral SemiBold"/>
              <a:cs typeface="Spectral SemiBold"/>
              <a:sym typeface="Spectral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95" name="Shape 695"/>
        <p:cNvGrpSpPr/>
        <p:nvPr/>
      </p:nvGrpSpPr>
      <p:grpSpPr>
        <a:xfrm>
          <a:off x="0" y="0"/>
          <a:ext cx="0" cy="0"/>
          <a:chOff x="0" y="0"/>
          <a:chExt cx="0" cy="0"/>
        </a:xfrm>
      </p:grpSpPr>
      <p:sp>
        <p:nvSpPr>
          <p:cNvPr id="696" name="Google Shape;696;p60"/>
          <p:cNvSpPr txBox="1"/>
          <p:nvPr/>
        </p:nvSpPr>
        <p:spPr>
          <a:xfrm>
            <a:off x="2840775" y="95625"/>
            <a:ext cx="2869500" cy="6927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GB" sz="3300">
                <a:solidFill>
                  <a:srgbClr val="EFA954"/>
                </a:solidFill>
                <a:latin typeface="Spectral Medium"/>
                <a:ea typeface="Spectral Medium"/>
                <a:cs typeface="Spectral Medium"/>
                <a:sym typeface="Spectral Medium"/>
              </a:rPr>
              <a:t>7. Conclusion </a:t>
            </a:r>
            <a:endParaRPr/>
          </a:p>
        </p:txBody>
      </p:sp>
      <p:sp>
        <p:nvSpPr>
          <p:cNvPr id="697" name="Google Shape;697;p60"/>
          <p:cNvSpPr txBox="1"/>
          <p:nvPr/>
        </p:nvSpPr>
        <p:spPr>
          <a:xfrm>
            <a:off x="688675" y="1147800"/>
            <a:ext cx="7680600" cy="20163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GB" sz="1750">
                <a:solidFill>
                  <a:schemeClr val="dk2"/>
                </a:solidFill>
                <a:latin typeface="Spectral Medium"/>
                <a:ea typeface="Spectral Medium"/>
                <a:cs typeface="Spectral Medium"/>
                <a:sym typeface="Spectral Medium"/>
              </a:rPr>
              <a:t>In this project, a translational dataset online store was used. The data set contained various columns. It contains data for almost a period of 7 year. The main aim of the project was to classify the customers into different segments. These segments will have a defining character of their own. This will help the business cater better to their customers which </a:t>
            </a:r>
            <a:r>
              <a:rPr lang="en-GB" sz="1750">
                <a:solidFill>
                  <a:schemeClr val="dk2"/>
                </a:solidFill>
                <a:latin typeface="Spectral Medium"/>
                <a:ea typeface="Spectral Medium"/>
                <a:cs typeface="Spectral Medium"/>
                <a:sym typeface="Spectral Medium"/>
              </a:rPr>
              <a:t>in turn</a:t>
            </a:r>
            <a:r>
              <a:rPr lang="en-GB" sz="1750">
                <a:solidFill>
                  <a:schemeClr val="dk2"/>
                </a:solidFill>
                <a:latin typeface="Spectral Medium"/>
                <a:ea typeface="Spectral Medium"/>
                <a:cs typeface="Spectral Medium"/>
                <a:sym typeface="Spectral Medium"/>
              </a:rPr>
              <a:t> could increase the profits.</a:t>
            </a:r>
            <a:endParaRPr sz="1750">
              <a:solidFill>
                <a:schemeClr val="dk2"/>
              </a:solidFill>
              <a:latin typeface="Spectral Medium"/>
              <a:ea typeface="Spectral Medium"/>
              <a:cs typeface="Spectral Medium"/>
              <a:sym typeface="Spectral Medium"/>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76" name="Shape 476"/>
        <p:cNvGrpSpPr/>
        <p:nvPr/>
      </p:nvGrpSpPr>
      <p:grpSpPr>
        <a:xfrm>
          <a:off x="0" y="0"/>
          <a:ext cx="0" cy="0"/>
          <a:chOff x="0" y="0"/>
          <a:chExt cx="0" cy="0"/>
        </a:xfrm>
      </p:grpSpPr>
      <p:sp>
        <p:nvSpPr>
          <p:cNvPr id="477" name="Google Shape;477;p40"/>
          <p:cNvSpPr/>
          <p:nvPr/>
        </p:nvSpPr>
        <p:spPr>
          <a:xfrm>
            <a:off x="3101025" y="1156744"/>
            <a:ext cx="2922900" cy="2922900"/>
          </a:xfrm>
          <a:prstGeom prst="ellipse">
            <a:avLst/>
          </a:prstGeom>
          <a:solidFill>
            <a:srgbClr val="F2F2F2">
              <a:alpha val="5569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78" name="Google Shape;478;p40"/>
          <p:cNvSpPr txBox="1"/>
          <p:nvPr/>
        </p:nvSpPr>
        <p:spPr>
          <a:xfrm>
            <a:off x="8207330" y="3739786"/>
            <a:ext cx="653100" cy="762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GB" sz="4500" u="none" cap="none" strike="noStrike">
                <a:solidFill>
                  <a:schemeClr val="accent6"/>
                </a:solidFill>
                <a:latin typeface="Calibri"/>
                <a:ea typeface="Calibri"/>
                <a:cs typeface="Calibri"/>
                <a:sym typeface="Calibri"/>
              </a:rPr>
              <a:t>6</a:t>
            </a:r>
            <a:endParaRPr sz="1100">
              <a:solidFill>
                <a:schemeClr val="accent6"/>
              </a:solidFill>
            </a:endParaRPr>
          </a:p>
        </p:txBody>
      </p:sp>
      <p:sp>
        <p:nvSpPr>
          <p:cNvPr id="479" name="Google Shape;479;p40"/>
          <p:cNvSpPr txBox="1"/>
          <p:nvPr/>
        </p:nvSpPr>
        <p:spPr>
          <a:xfrm>
            <a:off x="8207330" y="1782890"/>
            <a:ext cx="653100" cy="762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GB" sz="4500" u="none" cap="none" strike="noStrike">
                <a:solidFill>
                  <a:schemeClr val="accent4"/>
                </a:solidFill>
                <a:latin typeface="Calibri"/>
                <a:ea typeface="Calibri"/>
                <a:cs typeface="Calibri"/>
                <a:sym typeface="Calibri"/>
              </a:rPr>
              <a:t>4</a:t>
            </a:r>
            <a:endParaRPr sz="1100">
              <a:solidFill>
                <a:schemeClr val="accent4"/>
              </a:solidFill>
            </a:endParaRPr>
          </a:p>
        </p:txBody>
      </p:sp>
      <p:sp>
        <p:nvSpPr>
          <p:cNvPr id="480" name="Google Shape;480;p40"/>
          <p:cNvSpPr txBox="1"/>
          <p:nvPr/>
        </p:nvSpPr>
        <p:spPr>
          <a:xfrm>
            <a:off x="6654827" y="1654023"/>
            <a:ext cx="1552500" cy="2076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GB" sz="1100">
                <a:solidFill>
                  <a:schemeClr val="accent4"/>
                </a:solidFill>
                <a:latin typeface="Spectral SemiBold"/>
                <a:ea typeface="Spectral SemiBold"/>
                <a:cs typeface="Spectral SemiBold"/>
                <a:sym typeface="Spectral SemiBold"/>
              </a:rPr>
              <a:t>Clustering</a:t>
            </a:r>
            <a:endParaRPr i="0" sz="1100" u="none" cap="none" strike="noStrike">
              <a:solidFill>
                <a:schemeClr val="accent4"/>
              </a:solidFill>
              <a:latin typeface="Spectral SemiBold"/>
              <a:ea typeface="Spectral SemiBold"/>
              <a:cs typeface="Spectral SemiBold"/>
              <a:sym typeface="Spectral SemiBold"/>
            </a:endParaRPr>
          </a:p>
        </p:txBody>
      </p:sp>
      <p:sp>
        <p:nvSpPr>
          <p:cNvPr id="481" name="Google Shape;481;p40"/>
          <p:cNvSpPr txBox="1"/>
          <p:nvPr/>
        </p:nvSpPr>
        <p:spPr>
          <a:xfrm>
            <a:off x="6592325" y="1947452"/>
            <a:ext cx="1583700" cy="5094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GB" sz="1000">
                <a:solidFill>
                  <a:srgbClr val="7F7F7F"/>
                </a:solidFill>
                <a:latin typeface="Spectral SemiBold"/>
                <a:ea typeface="Spectral SemiBold"/>
                <a:cs typeface="Spectral SemiBold"/>
                <a:sym typeface="Spectral SemiBold"/>
              </a:rPr>
              <a:t>Finding total Number of cluster to make segment</a:t>
            </a:r>
            <a:endParaRPr sz="1000">
              <a:solidFill>
                <a:srgbClr val="7F7F7F"/>
              </a:solidFill>
              <a:latin typeface="Spectral SemiBold"/>
              <a:ea typeface="Spectral SemiBold"/>
              <a:cs typeface="Spectral SemiBold"/>
              <a:sym typeface="Spectral SemiBold"/>
            </a:endParaRPr>
          </a:p>
          <a:p>
            <a:pPr indent="0" lvl="0" marL="0" marR="0" rtl="0" algn="r">
              <a:spcBef>
                <a:spcPts val="0"/>
              </a:spcBef>
              <a:spcAft>
                <a:spcPts val="0"/>
              </a:spcAft>
              <a:buNone/>
            </a:pPr>
            <a:r>
              <a:rPr lang="en-GB" sz="1000">
                <a:solidFill>
                  <a:srgbClr val="7F7F7F"/>
                </a:solidFill>
                <a:latin typeface="Spectral SemiBold"/>
                <a:ea typeface="Spectral SemiBold"/>
                <a:cs typeface="Spectral SemiBold"/>
                <a:sym typeface="Spectral SemiBold"/>
              </a:rPr>
              <a:t>Using k-means</a:t>
            </a:r>
            <a:endParaRPr sz="1000">
              <a:solidFill>
                <a:srgbClr val="7F7F7F"/>
              </a:solidFill>
              <a:latin typeface="Spectral SemiBold"/>
              <a:ea typeface="Spectral SemiBold"/>
              <a:cs typeface="Spectral SemiBold"/>
              <a:sym typeface="Spectral SemiBold"/>
            </a:endParaRPr>
          </a:p>
        </p:txBody>
      </p:sp>
      <p:sp>
        <p:nvSpPr>
          <p:cNvPr id="482" name="Google Shape;482;p40"/>
          <p:cNvSpPr txBox="1"/>
          <p:nvPr/>
        </p:nvSpPr>
        <p:spPr>
          <a:xfrm>
            <a:off x="6654827" y="3773310"/>
            <a:ext cx="1552500" cy="2076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en-GB" sz="1100">
                <a:solidFill>
                  <a:schemeClr val="accent6"/>
                </a:solidFill>
                <a:latin typeface="Spectral"/>
                <a:ea typeface="Spectral"/>
                <a:cs typeface="Spectral"/>
                <a:sym typeface="Spectral"/>
              </a:rPr>
              <a:t>Data Visualization</a:t>
            </a:r>
            <a:endParaRPr b="1" i="0" sz="1100" u="none" cap="none" strike="noStrike">
              <a:solidFill>
                <a:schemeClr val="accent6"/>
              </a:solidFill>
              <a:latin typeface="Spectral"/>
              <a:ea typeface="Spectral"/>
              <a:cs typeface="Spectral"/>
              <a:sym typeface="Spectral"/>
            </a:endParaRPr>
          </a:p>
        </p:txBody>
      </p:sp>
      <p:sp>
        <p:nvSpPr>
          <p:cNvPr id="483" name="Google Shape;483;p40"/>
          <p:cNvSpPr txBox="1"/>
          <p:nvPr/>
        </p:nvSpPr>
        <p:spPr>
          <a:xfrm>
            <a:off x="6592321" y="4079639"/>
            <a:ext cx="1583700" cy="4329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GB" sz="1000">
                <a:solidFill>
                  <a:srgbClr val="7F7F7F"/>
                </a:solidFill>
                <a:latin typeface="Spectral SemiBold"/>
                <a:ea typeface="Spectral SemiBold"/>
                <a:cs typeface="Spectral SemiBold"/>
                <a:sym typeface="Spectral SemiBold"/>
              </a:rPr>
              <a:t>Graphical View of final Data Set</a:t>
            </a:r>
            <a:endParaRPr sz="1300">
              <a:latin typeface="Spectral SemiBold"/>
              <a:ea typeface="Spectral SemiBold"/>
              <a:cs typeface="Spectral SemiBold"/>
              <a:sym typeface="Spectral SemiBold"/>
            </a:endParaRPr>
          </a:p>
        </p:txBody>
      </p:sp>
      <p:sp>
        <p:nvSpPr>
          <p:cNvPr id="484" name="Google Shape;484;p40"/>
          <p:cNvSpPr txBox="1"/>
          <p:nvPr/>
        </p:nvSpPr>
        <p:spPr>
          <a:xfrm>
            <a:off x="8207330" y="2663380"/>
            <a:ext cx="653100" cy="762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GB" sz="4500" u="none" cap="none" strike="noStrike">
                <a:solidFill>
                  <a:schemeClr val="accent5"/>
                </a:solidFill>
                <a:latin typeface="Calibri"/>
                <a:ea typeface="Calibri"/>
                <a:cs typeface="Calibri"/>
                <a:sym typeface="Calibri"/>
              </a:rPr>
              <a:t>5</a:t>
            </a:r>
            <a:endParaRPr sz="1100">
              <a:solidFill>
                <a:schemeClr val="accent5"/>
              </a:solidFill>
            </a:endParaRPr>
          </a:p>
        </p:txBody>
      </p:sp>
      <p:sp>
        <p:nvSpPr>
          <p:cNvPr id="485" name="Google Shape;485;p40"/>
          <p:cNvSpPr txBox="1"/>
          <p:nvPr/>
        </p:nvSpPr>
        <p:spPr>
          <a:xfrm>
            <a:off x="6592983" y="2730430"/>
            <a:ext cx="1552500" cy="2076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GB" sz="1100">
                <a:solidFill>
                  <a:schemeClr val="accent5"/>
                </a:solidFill>
                <a:latin typeface="Spectral SemiBold"/>
                <a:ea typeface="Spectral SemiBold"/>
                <a:cs typeface="Spectral SemiBold"/>
                <a:sym typeface="Spectral SemiBold"/>
              </a:rPr>
              <a:t>Segmentation</a:t>
            </a:r>
            <a:endParaRPr i="0" sz="1100" u="none" cap="none" strike="noStrike">
              <a:solidFill>
                <a:schemeClr val="accent5"/>
              </a:solidFill>
              <a:latin typeface="Spectral SemiBold"/>
              <a:ea typeface="Spectral SemiBold"/>
              <a:cs typeface="Spectral SemiBold"/>
              <a:sym typeface="Spectral SemiBold"/>
            </a:endParaRPr>
          </a:p>
        </p:txBody>
      </p:sp>
      <p:sp>
        <p:nvSpPr>
          <p:cNvPr id="486" name="Google Shape;486;p40"/>
          <p:cNvSpPr txBox="1"/>
          <p:nvPr/>
        </p:nvSpPr>
        <p:spPr>
          <a:xfrm>
            <a:off x="6592328" y="2992484"/>
            <a:ext cx="1583700" cy="4329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GB" sz="1000">
                <a:solidFill>
                  <a:srgbClr val="7F7F7F"/>
                </a:solidFill>
                <a:latin typeface="Spectral SemiBold"/>
                <a:ea typeface="Spectral SemiBold"/>
                <a:cs typeface="Spectral SemiBold"/>
                <a:sym typeface="Spectral SemiBold"/>
              </a:rPr>
              <a:t>Dividing the level of customer based on the clusters</a:t>
            </a:r>
            <a:endParaRPr sz="1300">
              <a:latin typeface="Spectral SemiBold"/>
              <a:ea typeface="Spectral SemiBold"/>
              <a:cs typeface="Spectral SemiBold"/>
              <a:sym typeface="Spectral SemiBold"/>
            </a:endParaRPr>
          </a:p>
        </p:txBody>
      </p:sp>
      <p:sp>
        <p:nvSpPr>
          <p:cNvPr id="487" name="Google Shape;487;p40"/>
          <p:cNvSpPr txBox="1"/>
          <p:nvPr/>
        </p:nvSpPr>
        <p:spPr>
          <a:xfrm>
            <a:off x="380236" y="3739786"/>
            <a:ext cx="653100" cy="762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GB" sz="4500" u="none" cap="none" strike="noStrike">
                <a:solidFill>
                  <a:schemeClr val="accent3"/>
                </a:solidFill>
                <a:latin typeface="Calibri"/>
                <a:ea typeface="Calibri"/>
                <a:cs typeface="Calibri"/>
                <a:sym typeface="Calibri"/>
              </a:rPr>
              <a:t>3</a:t>
            </a:r>
            <a:endParaRPr sz="1100">
              <a:solidFill>
                <a:schemeClr val="accent3"/>
              </a:solidFill>
            </a:endParaRPr>
          </a:p>
        </p:txBody>
      </p:sp>
      <p:sp>
        <p:nvSpPr>
          <p:cNvPr id="488" name="Google Shape;488;p40"/>
          <p:cNvSpPr txBox="1"/>
          <p:nvPr/>
        </p:nvSpPr>
        <p:spPr>
          <a:xfrm>
            <a:off x="380236" y="1593865"/>
            <a:ext cx="653100" cy="762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GB" sz="4700" u="none" cap="none" strike="noStrike">
                <a:solidFill>
                  <a:schemeClr val="accent1"/>
                </a:solidFill>
                <a:latin typeface="Calibri"/>
                <a:ea typeface="Calibri"/>
                <a:cs typeface="Calibri"/>
                <a:sym typeface="Calibri"/>
              </a:rPr>
              <a:t>1</a:t>
            </a:r>
            <a:endParaRPr sz="1300">
              <a:solidFill>
                <a:schemeClr val="accent1"/>
              </a:solidFill>
            </a:endParaRPr>
          </a:p>
        </p:txBody>
      </p:sp>
      <p:sp>
        <p:nvSpPr>
          <p:cNvPr id="489" name="Google Shape;489;p40"/>
          <p:cNvSpPr txBox="1"/>
          <p:nvPr/>
        </p:nvSpPr>
        <p:spPr>
          <a:xfrm>
            <a:off x="974398" y="1721086"/>
            <a:ext cx="15525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100">
                <a:solidFill>
                  <a:schemeClr val="accent1"/>
                </a:solidFill>
                <a:latin typeface="Spectral SemiBold"/>
                <a:ea typeface="Spectral SemiBold"/>
                <a:cs typeface="Spectral SemiBold"/>
                <a:sym typeface="Spectral SemiBold"/>
              </a:rPr>
              <a:t>Data Cleaning</a:t>
            </a:r>
            <a:endParaRPr sz="1100">
              <a:solidFill>
                <a:schemeClr val="accent1"/>
              </a:solidFill>
              <a:latin typeface="Spectral SemiBold"/>
              <a:ea typeface="Spectral SemiBold"/>
              <a:cs typeface="Spectral SemiBold"/>
              <a:sym typeface="Spectral SemiBold"/>
            </a:endParaRPr>
          </a:p>
        </p:txBody>
      </p:sp>
      <p:sp>
        <p:nvSpPr>
          <p:cNvPr id="490" name="Google Shape;490;p40"/>
          <p:cNvSpPr txBox="1"/>
          <p:nvPr/>
        </p:nvSpPr>
        <p:spPr>
          <a:xfrm>
            <a:off x="948923" y="1947440"/>
            <a:ext cx="1583700" cy="432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000">
                <a:solidFill>
                  <a:srgbClr val="7F7F7F"/>
                </a:solidFill>
                <a:latin typeface="Spectral SemiBold"/>
                <a:ea typeface="Spectral SemiBold"/>
                <a:cs typeface="Spectral SemiBold"/>
                <a:sym typeface="Spectral SemiBold"/>
              </a:rPr>
              <a:t>Handled</a:t>
            </a:r>
            <a:r>
              <a:rPr lang="en-GB" sz="1000">
                <a:solidFill>
                  <a:srgbClr val="7F7F7F"/>
                </a:solidFill>
                <a:latin typeface="Spectral SemiBold"/>
                <a:ea typeface="Spectral SemiBold"/>
                <a:cs typeface="Spectral SemiBold"/>
                <a:sym typeface="Spectral SemiBold"/>
              </a:rPr>
              <a:t> Null values and </a:t>
            </a:r>
            <a:r>
              <a:rPr lang="en-GB" sz="1000">
                <a:solidFill>
                  <a:srgbClr val="7F7F7F"/>
                </a:solidFill>
                <a:latin typeface="Spectral SemiBold"/>
                <a:ea typeface="Spectral SemiBold"/>
                <a:cs typeface="Spectral SemiBold"/>
                <a:sym typeface="Spectral SemiBold"/>
              </a:rPr>
              <a:t>cleaned the data</a:t>
            </a:r>
            <a:endParaRPr sz="1300">
              <a:latin typeface="Spectral SemiBold"/>
              <a:ea typeface="Spectral SemiBold"/>
              <a:cs typeface="Spectral SemiBold"/>
              <a:sym typeface="Spectral SemiBold"/>
            </a:endParaRPr>
          </a:p>
        </p:txBody>
      </p:sp>
      <p:sp>
        <p:nvSpPr>
          <p:cNvPr id="491" name="Google Shape;491;p40"/>
          <p:cNvSpPr txBox="1"/>
          <p:nvPr/>
        </p:nvSpPr>
        <p:spPr>
          <a:xfrm>
            <a:off x="974398" y="3806835"/>
            <a:ext cx="15525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100">
                <a:solidFill>
                  <a:schemeClr val="accent3"/>
                </a:solidFill>
                <a:latin typeface="Spectral SemiBold"/>
                <a:ea typeface="Spectral SemiBold"/>
                <a:cs typeface="Spectral SemiBold"/>
                <a:sym typeface="Spectral SemiBold"/>
              </a:rPr>
              <a:t>Data Transformation</a:t>
            </a:r>
            <a:endParaRPr sz="1100">
              <a:solidFill>
                <a:schemeClr val="accent3"/>
              </a:solidFill>
              <a:latin typeface="Spectral SemiBold"/>
              <a:ea typeface="Spectral SemiBold"/>
              <a:cs typeface="Spectral SemiBold"/>
              <a:sym typeface="Spectral SemiBold"/>
            </a:endParaRPr>
          </a:p>
        </p:txBody>
      </p:sp>
      <p:sp>
        <p:nvSpPr>
          <p:cNvPr id="492" name="Google Shape;492;p40"/>
          <p:cNvSpPr txBox="1"/>
          <p:nvPr/>
        </p:nvSpPr>
        <p:spPr>
          <a:xfrm>
            <a:off x="1005698" y="4079639"/>
            <a:ext cx="1583700" cy="432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000">
                <a:solidFill>
                  <a:srgbClr val="7F7F7F"/>
                </a:solidFill>
                <a:latin typeface="Spectral SemiBold"/>
                <a:ea typeface="Spectral SemiBold"/>
                <a:cs typeface="Spectral SemiBold"/>
                <a:sym typeface="Spectral SemiBold"/>
              </a:rPr>
              <a:t>Building of RFM Model from the given Data Set</a:t>
            </a:r>
            <a:endParaRPr sz="1300">
              <a:latin typeface="Spectral SemiBold"/>
              <a:ea typeface="Spectral SemiBold"/>
              <a:cs typeface="Spectral SemiBold"/>
              <a:sym typeface="Spectral SemiBold"/>
            </a:endParaRPr>
          </a:p>
        </p:txBody>
      </p:sp>
      <p:sp>
        <p:nvSpPr>
          <p:cNvPr id="493" name="Google Shape;493;p40"/>
          <p:cNvSpPr txBox="1"/>
          <p:nvPr/>
        </p:nvSpPr>
        <p:spPr>
          <a:xfrm>
            <a:off x="380236" y="2663380"/>
            <a:ext cx="653100" cy="762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GB" sz="4500">
                <a:solidFill>
                  <a:schemeClr val="accent2"/>
                </a:solidFill>
                <a:latin typeface="Calibri"/>
                <a:ea typeface="Calibri"/>
                <a:cs typeface="Calibri"/>
                <a:sym typeface="Calibri"/>
              </a:rPr>
              <a:t>2</a:t>
            </a:r>
            <a:endParaRPr sz="1100">
              <a:solidFill>
                <a:schemeClr val="accent2"/>
              </a:solidFill>
            </a:endParaRPr>
          </a:p>
        </p:txBody>
      </p:sp>
      <p:sp>
        <p:nvSpPr>
          <p:cNvPr id="494" name="Google Shape;494;p40"/>
          <p:cNvSpPr txBox="1"/>
          <p:nvPr/>
        </p:nvSpPr>
        <p:spPr>
          <a:xfrm>
            <a:off x="974398" y="2730430"/>
            <a:ext cx="15525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100">
                <a:solidFill>
                  <a:schemeClr val="accent2"/>
                </a:solidFill>
                <a:latin typeface="Spectral SemiBold"/>
                <a:ea typeface="Spectral SemiBold"/>
                <a:cs typeface="Spectral SemiBold"/>
                <a:sym typeface="Spectral SemiBold"/>
              </a:rPr>
              <a:t>EDA</a:t>
            </a:r>
            <a:endParaRPr sz="1100">
              <a:solidFill>
                <a:schemeClr val="accent2"/>
              </a:solidFill>
              <a:latin typeface="Spectral SemiBold"/>
              <a:ea typeface="Spectral SemiBold"/>
              <a:cs typeface="Spectral SemiBold"/>
              <a:sym typeface="Spectral SemiBold"/>
            </a:endParaRPr>
          </a:p>
        </p:txBody>
      </p:sp>
      <p:sp>
        <p:nvSpPr>
          <p:cNvPr id="495" name="Google Shape;495;p40"/>
          <p:cNvSpPr txBox="1"/>
          <p:nvPr/>
        </p:nvSpPr>
        <p:spPr>
          <a:xfrm>
            <a:off x="974400" y="2992475"/>
            <a:ext cx="1780200" cy="509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000">
                <a:solidFill>
                  <a:srgbClr val="7F7F7F"/>
                </a:solidFill>
                <a:latin typeface="Spectral SemiBold"/>
                <a:ea typeface="Spectral SemiBold"/>
                <a:cs typeface="Spectral SemiBold"/>
                <a:sym typeface="Spectral SemiBold"/>
              </a:rPr>
              <a:t>Exploratory Data Analysis,</a:t>
            </a:r>
            <a:endParaRPr sz="1000">
              <a:solidFill>
                <a:srgbClr val="7F7F7F"/>
              </a:solidFill>
              <a:latin typeface="Spectral SemiBold"/>
              <a:ea typeface="Spectral SemiBold"/>
              <a:cs typeface="Spectral SemiBold"/>
              <a:sym typeface="Spectral SemiBold"/>
            </a:endParaRPr>
          </a:p>
          <a:p>
            <a:pPr indent="0" lvl="0" marL="0" marR="0" rtl="0" algn="l">
              <a:spcBef>
                <a:spcPts val="0"/>
              </a:spcBef>
              <a:spcAft>
                <a:spcPts val="0"/>
              </a:spcAft>
              <a:buNone/>
            </a:pPr>
            <a:r>
              <a:rPr lang="en-GB" sz="1000">
                <a:solidFill>
                  <a:srgbClr val="7F7F7F"/>
                </a:solidFill>
                <a:latin typeface="Spectral SemiBold"/>
                <a:ea typeface="Spectral SemiBold"/>
                <a:cs typeface="Spectral SemiBold"/>
                <a:sym typeface="Spectral SemiBold"/>
              </a:rPr>
              <a:t>Man many analysis on week,month, time of purchase</a:t>
            </a:r>
            <a:endParaRPr sz="1000">
              <a:solidFill>
                <a:srgbClr val="7F7F7F"/>
              </a:solidFill>
              <a:latin typeface="Spectral SemiBold"/>
              <a:ea typeface="Spectral SemiBold"/>
              <a:cs typeface="Spectral SemiBold"/>
              <a:sym typeface="Spectral SemiBold"/>
            </a:endParaRPr>
          </a:p>
        </p:txBody>
      </p:sp>
      <p:sp>
        <p:nvSpPr>
          <p:cNvPr id="496" name="Google Shape;496;p40"/>
          <p:cNvSpPr txBox="1"/>
          <p:nvPr/>
        </p:nvSpPr>
        <p:spPr>
          <a:xfrm>
            <a:off x="219251" y="571049"/>
            <a:ext cx="7866600" cy="427200"/>
          </a:xfrm>
          <a:prstGeom prst="rect">
            <a:avLst/>
          </a:prstGeom>
          <a:noFill/>
          <a:ln>
            <a:noFill/>
          </a:ln>
        </p:spPr>
        <p:txBody>
          <a:bodyPr anchorCtr="0" anchor="t" bIns="34275" lIns="68575" spcFirstLastPara="1" rIns="68575" wrap="square" tIns="34275">
            <a:noAutofit/>
          </a:bodyPr>
          <a:lstStyle/>
          <a:p>
            <a:pPr indent="0" lvl="0" marL="0" rtl="0" algn="l">
              <a:spcBef>
                <a:spcPts val="1100"/>
              </a:spcBef>
              <a:spcAft>
                <a:spcPts val="0"/>
              </a:spcAft>
              <a:buClr>
                <a:schemeClr val="dk1"/>
              </a:buClr>
              <a:buSzPts val="1100"/>
              <a:buFont typeface="Arial"/>
              <a:buNone/>
            </a:pPr>
            <a:r>
              <a:rPr lang="en-GB" sz="1650">
                <a:solidFill>
                  <a:schemeClr val="dk1"/>
                </a:solidFill>
                <a:latin typeface="Spectral Medium"/>
                <a:ea typeface="Spectral Medium"/>
                <a:cs typeface="Spectral Medium"/>
                <a:sym typeface="Spectral Medium"/>
              </a:rPr>
              <a:t>This project has been completed in 6 steps</a:t>
            </a:r>
            <a:endParaRPr sz="1650">
              <a:solidFill>
                <a:schemeClr val="dk1"/>
              </a:solidFill>
              <a:latin typeface="Spectral Medium"/>
              <a:ea typeface="Spectral Medium"/>
              <a:cs typeface="Spectral Medium"/>
              <a:sym typeface="Spectral Medium"/>
            </a:endParaRPr>
          </a:p>
          <a:p>
            <a:pPr indent="0" lvl="0" marL="0" marR="0" rtl="0" algn="l">
              <a:lnSpc>
                <a:spcPct val="90000"/>
              </a:lnSpc>
              <a:spcBef>
                <a:spcPts val="0"/>
              </a:spcBef>
              <a:spcAft>
                <a:spcPts val="0"/>
              </a:spcAft>
              <a:buClr>
                <a:srgbClr val="3F3F3F"/>
              </a:buClr>
              <a:buSzPts val="2100"/>
              <a:buFont typeface="Arial"/>
              <a:buNone/>
            </a:pPr>
            <a:r>
              <a:t/>
            </a:r>
            <a:endParaRPr b="1" sz="2100">
              <a:solidFill>
                <a:srgbClr val="3F3F3F"/>
              </a:solidFill>
            </a:endParaRPr>
          </a:p>
        </p:txBody>
      </p:sp>
      <p:grpSp>
        <p:nvGrpSpPr>
          <p:cNvPr id="497" name="Google Shape;497;p40"/>
          <p:cNvGrpSpPr/>
          <p:nvPr/>
        </p:nvGrpSpPr>
        <p:grpSpPr>
          <a:xfrm>
            <a:off x="3611288" y="872007"/>
            <a:ext cx="1959140" cy="3924420"/>
            <a:chOff x="4789351" y="1617010"/>
            <a:chExt cx="2612186" cy="5232560"/>
          </a:xfrm>
        </p:grpSpPr>
        <p:sp>
          <p:nvSpPr>
            <p:cNvPr id="498" name="Google Shape;498;p40"/>
            <p:cNvSpPr/>
            <p:nvPr/>
          </p:nvSpPr>
          <p:spPr>
            <a:xfrm>
              <a:off x="5289529" y="4539938"/>
              <a:ext cx="243501" cy="208714"/>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1"/>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99" name="Google Shape;499;p40"/>
            <p:cNvSpPr/>
            <p:nvPr/>
          </p:nvSpPr>
          <p:spPr>
            <a:xfrm rot="546153">
              <a:off x="5097153" y="4503784"/>
              <a:ext cx="232471" cy="275740"/>
            </a:xfrm>
            <a:custGeom>
              <a:rect b="b" l="l" r="r" t="t"/>
              <a:pathLst>
                <a:path extrusionOk="0" h="269" w="227">
                  <a:moveTo>
                    <a:pt x="214" y="230"/>
                  </a:moveTo>
                  <a:cubicBezTo>
                    <a:pt x="214" y="230"/>
                    <a:pt x="123" y="269"/>
                    <a:pt x="80" y="220"/>
                  </a:cubicBezTo>
                  <a:cubicBezTo>
                    <a:pt x="36" y="170"/>
                    <a:pt x="0" y="81"/>
                    <a:pt x="0" y="81"/>
                  </a:cubicBezTo>
                  <a:cubicBezTo>
                    <a:pt x="0" y="81"/>
                    <a:pt x="181" y="0"/>
                    <a:pt x="226" y="195"/>
                  </a:cubicBezTo>
                  <a:cubicBezTo>
                    <a:pt x="227" y="198"/>
                    <a:pt x="137" y="135"/>
                    <a:pt x="93" y="130"/>
                  </a:cubicBezTo>
                  <a:cubicBezTo>
                    <a:pt x="93" y="130"/>
                    <a:pt x="183" y="185"/>
                    <a:pt x="214" y="230"/>
                  </a:cubicBezTo>
                  <a:close/>
                </a:path>
              </a:pathLst>
            </a:custGeom>
            <a:solidFill>
              <a:schemeClr val="accent1"/>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0" name="Google Shape;500;p40"/>
            <p:cNvSpPr/>
            <p:nvPr/>
          </p:nvSpPr>
          <p:spPr>
            <a:xfrm>
              <a:off x="5157174" y="4709624"/>
              <a:ext cx="189201" cy="181564"/>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1"/>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1" name="Google Shape;501;p40"/>
            <p:cNvSpPr/>
            <p:nvPr/>
          </p:nvSpPr>
          <p:spPr>
            <a:xfrm>
              <a:off x="5058962" y="3840402"/>
              <a:ext cx="288744" cy="247494"/>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1"/>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2" name="Google Shape;502;p40"/>
            <p:cNvSpPr/>
            <p:nvPr/>
          </p:nvSpPr>
          <p:spPr>
            <a:xfrm rot="797506">
              <a:off x="4885733" y="3039472"/>
              <a:ext cx="275664" cy="326974"/>
            </a:xfrm>
            <a:custGeom>
              <a:rect b="b" l="l" r="r" t="t"/>
              <a:pathLst>
                <a:path extrusionOk="0" h="269" w="227">
                  <a:moveTo>
                    <a:pt x="214" y="230"/>
                  </a:moveTo>
                  <a:cubicBezTo>
                    <a:pt x="214" y="230"/>
                    <a:pt x="123" y="269"/>
                    <a:pt x="80" y="220"/>
                  </a:cubicBezTo>
                  <a:cubicBezTo>
                    <a:pt x="36" y="170"/>
                    <a:pt x="0" y="81"/>
                    <a:pt x="0" y="81"/>
                  </a:cubicBezTo>
                  <a:cubicBezTo>
                    <a:pt x="0" y="81"/>
                    <a:pt x="181" y="0"/>
                    <a:pt x="226" y="195"/>
                  </a:cubicBezTo>
                  <a:cubicBezTo>
                    <a:pt x="227" y="198"/>
                    <a:pt x="137" y="135"/>
                    <a:pt x="93" y="130"/>
                  </a:cubicBezTo>
                  <a:cubicBezTo>
                    <a:pt x="93" y="130"/>
                    <a:pt x="183" y="185"/>
                    <a:pt x="214" y="230"/>
                  </a:cubicBezTo>
                  <a:close/>
                </a:path>
              </a:pathLst>
            </a:custGeom>
            <a:solidFill>
              <a:schemeClr val="accent2"/>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3" name="Google Shape;503;p40"/>
            <p:cNvSpPr/>
            <p:nvPr/>
          </p:nvSpPr>
          <p:spPr>
            <a:xfrm>
              <a:off x="4974828" y="4059795"/>
              <a:ext cx="224354" cy="215300"/>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1"/>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4" name="Google Shape;504;p40"/>
            <p:cNvSpPr/>
            <p:nvPr/>
          </p:nvSpPr>
          <p:spPr>
            <a:xfrm>
              <a:off x="5083063" y="3125120"/>
              <a:ext cx="333878" cy="286180"/>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2"/>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5" name="Google Shape;505;p40"/>
            <p:cNvSpPr/>
            <p:nvPr/>
          </p:nvSpPr>
          <p:spPr>
            <a:xfrm>
              <a:off x="4981791" y="3290460"/>
              <a:ext cx="224354" cy="215300"/>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2"/>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6" name="Google Shape;506;p40"/>
            <p:cNvSpPr/>
            <p:nvPr/>
          </p:nvSpPr>
          <p:spPr>
            <a:xfrm rot="1598521">
              <a:off x="4848026" y="3690659"/>
              <a:ext cx="275664" cy="326974"/>
            </a:xfrm>
            <a:custGeom>
              <a:rect b="b" l="l" r="r" t="t"/>
              <a:pathLst>
                <a:path extrusionOk="0" h="269" w="227">
                  <a:moveTo>
                    <a:pt x="214" y="230"/>
                  </a:moveTo>
                  <a:cubicBezTo>
                    <a:pt x="214" y="230"/>
                    <a:pt x="123" y="269"/>
                    <a:pt x="80" y="220"/>
                  </a:cubicBezTo>
                  <a:cubicBezTo>
                    <a:pt x="36" y="170"/>
                    <a:pt x="0" y="81"/>
                    <a:pt x="0" y="81"/>
                  </a:cubicBezTo>
                  <a:cubicBezTo>
                    <a:pt x="0" y="81"/>
                    <a:pt x="181" y="0"/>
                    <a:pt x="226" y="195"/>
                  </a:cubicBezTo>
                  <a:cubicBezTo>
                    <a:pt x="227" y="198"/>
                    <a:pt x="137" y="135"/>
                    <a:pt x="93" y="130"/>
                  </a:cubicBezTo>
                  <a:cubicBezTo>
                    <a:pt x="93" y="130"/>
                    <a:pt x="183" y="185"/>
                    <a:pt x="214" y="230"/>
                  </a:cubicBezTo>
                  <a:close/>
                </a:path>
              </a:pathLst>
            </a:custGeom>
            <a:solidFill>
              <a:schemeClr val="accent1"/>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7" name="Google Shape;507;p40"/>
            <p:cNvSpPr/>
            <p:nvPr/>
          </p:nvSpPr>
          <p:spPr>
            <a:xfrm rot="-1079357">
              <a:off x="5297691" y="3350822"/>
              <a:ext cx="224354" cy="192304"/>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2"/>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8" name="Google Shape;508;p40"/>
            <p:cNvSpPr/>
            <p:nvPr/>
          </p:nvSpPr>
          <p:spPr>
            <a:xfrm rot="-1252632">
              <a:off x="5485305" y="1938588"/>
              <a:ext cx="352328" cy="301994"/>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3"/>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9" name="Google Shape;509;p40"/>
            <p:cNvSpPr/>
            <p:nvPr/>
          </p:nvSpPr>
          <p:spPr>
            <a:xfrm>
              <a:off x="5726292" y="4258227"/>
              <a:ext cx="281562" cy="241338"/>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2"/>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0" name="Google Shape;510;p40"/>
            <p:cNvSpPr/>
            <p:nvPr/>
          </p:nvSpPr>
          <p:spPr>
            <a:xfrm rot="2810839">
              <a:off x="5569359" y="4122103"/>
              <a:ext cx="189201" cy="181564"/>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2"/>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1" name="Google Shape;511;p40"/>
            <p:cNvSpPr/>
            <p:nvPr/>
          </p:nvSpPr>
          <p:spPr>
            <a:xfrm>
              <a:off x="5641096" y="3896859"/>
              <a:ext cx="281562" cy="241338"/>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2"/>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2" name="Google Shape;512;p40"/>
            <p:cNvSpPr/>
            <p:nvPr/>
          </p:nvSpPr>
          <p:spPr>
            <a:xfrm rot="-710117">
              <a:off x="5397858" y="2905289"/>
              <a:ext cx="289714" cy="248324"/>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3"/>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3" name="Google Shape;513;p40"/>
            <p:cNvSpPr/>
            <p:nvPr/>
          </p:nvSpPr>
          <p:spPr>
            <a:xfrm>
              <a:off x="5233033" y="2879669"/>
              <a:ext cx="189201" cy="181564"/>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3"/>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4" name="Google Shape;514;p40"/>
            <p:cNvSpPr/>
            <p:nvPr/>
          </p:nvSpPr>
          <p:spPr>
            <a:xfrm rot="506496">
              <a:off x="5656104" y="3058990"/>
              <a:ext cx="232518" cy="199300"/>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3"/>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5" name="Google Shape;515;p40"/>
            <p:cNvSpPr/>
            <p:nvPr/>
          </p:nvSpPr>
          <p:spPr>
            <a:xfrm rot="2429972">
              <a:off x="5581103" y="3215443"/>
              <a:ext cx="165712" cy="159024"/>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3"/>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6" name="Google Shape;516;p40"/>
            <p:cNvSpPr/>
            <p:nvPr/>
          </p:nvSpPr>
          <p:spPr>
            <a:xfrm>
              <a:off x="5598068" y="2183892"/>
              <a:ext cx="352328" cy="301994"/>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3"/>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7" name="Google Shape;517;p40"/>
            <p:cNvSpPr/>
            <p:nvPr/>
          </p:nvSpPr>
          <p:spPr>
            <a:xfrm rot="1862307">
              <a:off x="5427698" y="2111878"/>
              <a:ext cx="236754" cy="227198"/>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3"/>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8" name="Google Shape;518;p40"/>
            <p:cNvSpPr/>
            <p:nvPr/>
          </p:nvSpPr>
          <p:spPr>
            <a:xfrm rot="2280347">
              <a:off x="5375376" y="2272564"/>
              <a:ext cx="341764" cy="327970"/>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3"/>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9" name="Google Shape;519;p40"/>
            <p:cNvSpPr/>
            <p:nvPr/>
          </p:nvSpPr>
          <p:spPr>
            <a:xfrm rot="1862304">
              <a:off x="5586882" y="2708339"/>
              <a:ext cx="157737" cy="151370"/>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3"/>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0" name="Google Shape;520;p40"/>
            <p:cNvSpPr/>
            <p:nvPr/>
          </p:nvSpPr>
          <p:spPr>
            <a:xfrm>
              <a:off x="5695174" y="2519810"/>
              <a:ext cx="215966" cy="185112"/>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3"/>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1" name="Google Shape;521;p40"/>
            <p:cNvSpPr/>
            <p:nvPr/>
          </p:nvSpPr>
          <p:spPr>
            <a:xfrm rot="-341748">
              <a:off x="5820899" y="1638049"/>
              <a:ext cx="442858" cy="379591"/>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4"/>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2" name="Google Shape;522;p40"/>
            <p:cNvSpPr/>
            <p:nvPr/>
          </p:nvSpPr>
          <p:spPr>
            <a:xfrm rot="1862307">
              <a:off x="5777502" y="1898594"/>
              <a:ext cx="236754" cy="227198"/>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4"/>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3" name="Google Shape;523;p40"/>
            <p:cNvSpPr/>
            <p:nvPr/>
          </p:nvSpPr>
          <p:spPr>
            <a:xfrm rot="5567598">
              <a:off x="6036951" y="2045600"/>
              <a:ext cx="236754" cy="227198"/>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4"/>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4" name="Google Shape;524;p40"/>
            <p:cNvSpPr/>
            <p:nvPr/>
          </p:nvSpPr>
          <p:spPr>
            <a:xfrm rot="1974200">
              <a:off x="6063418" y="2340809"/>
              <a:ext cx="283526" cy="243021"/>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4"/>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5" name="Google Shape;525;p40"/>
            <p:cNvSpPr/>
            <p:nvPr/>
          </p:nvSpPr>
          <p:spPr>
            <a:xfrm rot="5178726">
              <a:off x="6264295" y="2135830"/>
              <a:ext cx="309470" cy="296979"/>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4"/>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6" name="Google Shape;526;p40"/>
            <p:cNvSpPr/>
            <p:nvPr/>
          </p:nvSpPr>
          <p:spPr>
            <a:xfrm rot="7526624">
              <a:off x="6397706" y="2514192"/>
              <a:ext cx="201471" cy="193339"/>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4"/>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7" name="Google Shape;527;p40"/>
            <p:cNvSpPr/>
            <p:nvPr/>
          </p:nvSpPr>
          <p:spPr>
            <a:xfrm rot="5159314">
              <a:off x="6090794" y="2678362"/>
              <a:ext cx="284336" cy="272860"/>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4"/>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8" name="Google Shape;528;p40"/>
            <p:cNvSpPr/>
            <p:nvPr/>
          </p:nvSpPr>
          <p:spPr>
            <a:xfrm rot="7526627">
              <a:off x="6363964" y="2879737"/>
              <a:ext cx="247164" cy="237188"/>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4"/>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9" name="Google Shape;529;p40"/>
            <p:cNvSpPr/>
            <p:nvPr/>
          </p:nvSpPr>
          <p:spPr>
            <a:xfrm rot="-2117541">
              <a:off x="6115683" y="3628523"/>
              <a:ext cx="283526" cy="243021"/>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5"/>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0" name="Google Shape;530;p40"/>
            <p:cNvSpPr/>
            <p:nvPr/>
          </p:nvSpPr>
          <p:spPr>
            <a:xfrm rot="6257233">
              <a:off x="6286269" y="3377817"/>
              <a:ext cx="282049" cy="270665"/>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5"/>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1" name="Google Shape;531;p40"/>
            <p:cNvSpPr/>
            <p:nvPr/>
          </p:nvSpPr>
          <p:spPr>
            <a:xfrm rot="7526621">
              <a:off x="6389223" y="3623406"/>
              <a:ext cx="139448" cy="133819"/>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5"/>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2" name="Google Shape;532;p40"/>
            <p:cNvSpPr/>
            <p:nvPr/>
          </p:nvSpPr>
          <p:spPr>
            <a:xfrm rot="7526624">
              <a:off x="6382242" y="3781321"/>
              <a:ext cx="201471" cy="193339"/>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5"/>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3" name="Google Shape;533;p40"/>
            <p:cNvSpPr/>
            <p:nvPr/>
          </p:nvSpPr>
          <p:spPr>
            <a:xfrm rot="706612">
              <a:off x="6848891" y="2699254"/>
              <a:ext cx="329291" cy="282248"/>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5"/>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4" name="Google Shape;534;p40"/>
            <p:cNvSpPr/>
            <p:nvPr/>
          </p:nvSpPr>
          <p:spPr>
            <a:xfrm rot="8546269">
              <a:off x="6825893" y="3087588"/>
              <a:ext cx="247164" cy="237188"/>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5"/>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5" name="Google Shape;535;p40"/>
            <p:cNvSpPr/>
            <p:nvPr/>
          </p:nvSpPr>
          <p:spPr>
            <a:xfrm rot="-985005">
              <a:off x="6719527" y="2885939"/>
              <a:ext cx="231296" cy="198253"/>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5"/>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6" name="Google Shape;536;p40"/>
            <p:cNvSpPr/>
            <p:nvPr/>
          </p:nvSpPr>
          <p:spPr>
            <a:xfrm rot="4404245">
              <a:off x="6577954" y="2849521"/>
              <a:ext cx="174844" cy="167786"/>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5"/>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7" name="Google Shape;537;p40"/>
            <p:cNvSpPr/>
            <p:nvPr/>
          </p:nvSpPr>
          <p:spPr>
            <a:xfrm rot="8546273">
              <a:off x="6686473" y="3456259"/>
              <a:ext cx="213108" cy="204507"/>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5"/>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8" name="Google Shape;538;p40"/>
            <p:cNvSpPr/>
            <p:nvPr/>
          </p:nvSpPr>
          <p:spPr>
            <a:xfrm rot="-2700000">
              <a:off x="6456754" y="3246517"/>
              <a:ext cx="231296" cy="198253"/>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5"/>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9" name="Google Shape;539;p40"/>
            <p:cNvSpPr/>
            <p:nvPr/>
          </p:nvSpPr>
          <p:spPr>
            <a:xfrm rot="8546273">
              <a:off x="6859483" y="3874349"/>
              <a:ext cx="213108" cy="204507"/>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6"/>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0" name="Google Shape;540;p40"/>
            <p:cNvSpPr/>
            <p:nvPr/>
          </p:nvSpPr>
          <p:spPr>
            <a:xfrm rot="-985006">
              <a:off x="6840266" y="3474127"/>
              <a:ext cx="234866" cy="201313"/>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6"/>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1" name="Google Shape;541;p40"/>
            <p:cNvSpPr/>
            <p:nvPr/>
          </p:nvSpPr>
          <p:spPr>
            <a:xfrm rot="7129259">
              <a:off x="7033401" y="3261394"/>
              <a:ext cx="316970" cy="304177"/>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6"/>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2" name="Google Shape;542;p40"/>
            <p:cNvSpPr/>
            <p:nvPr/>
          </p:nvSpPr>
          <p:spPr>
            <a:xfrm rot="-1124835">
              <a:off x="6414016" y="4628760"/>
              <a:ext cx="279749" cy="239784"/>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6"/>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3" name="Google Shape;543;p40"/>
            <p:cNvSpPr/>
            <p:nvPr/>
          </p:nvSpPr>
          <p:spPr>
            <a:xfrm rot="-1124837">
              <a:off x="6620472" y="4445221"/>
              <a:ext cx="221004" cy="189431"/>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6"/>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4" name="Google Shape;544;p40"/>
            <p:cNvSpPr/>
            <p:nvPr/>
          </p:nvSpPr>
          <p:spPr>
            <a:xfrm rot="7129263">
              <a:off x="6790333" y="4276137"/>
              <a:ext cx="258865" cy="248417"/>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6"/>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5" name="Google Shape;545;p40"/>
            <p:cNvSpPr/>
            <p:nvPr/>
          </p:nvSpPr>
          <p:spPr>
            <a:xfrm rot="8546273">
              <a:off x="6831457" y="4513600"/>
              <a:ext cx="180420" cy="173138"/>
            </a:xfrm>
            <a:custGeom>
              <a:rect b="b" l="l" r="r" t="t"/>
              <a:pathLst>
                <a:path extrusionOk="0" h="178" w="184">
                  <a:moveTo>
                    <a:pt x="184" y="117"/>
                  </a:moveTo>
                  <a:cubicBezTo>
                    <a:pt x="184" y="117"/>
                    <a:pt x="149" y="178"/>
                    <a:pt x="104" y="168"/>
                  </a:cubicBezTo>
                  <a:cubicBezTo>
                    <a:pt x="58" y="157"/>
                    <a:pt x="0" y="122"/>
                    <a:pt x="0" y="122"/>
                  </a:cubicBezTo>
                  <a:cubicBezTo>
                    <a:pt x="0" y="122"/>
                    <a:pt x="70" y="0"/>
                    <a:pt x="176" y="92"/>
                  </a:cubicBezTo>
                  <a:cubicBezTo>
                    <a:pt x="178" y="94"/>
                    <a:pt x="101" y="95"/>
                    <a:pt x="74" y="111"/>
                  </a:cubicBezTo>
                  <a:cubicBezTo>
                    <a:pt x="74" y="111"/>
                    <a:pt x="148" y="105"/>
                    <a:pt x="184" y="117"/>
                  </a:cubicBezTo>
                  <a:close/>
                </a:path>
              </a:pathLst>
            </a:custGeom>
            <a:solidFill>
              <a:schemeClr val="accent6"/>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6" name="Google Shape;546;p40"/>
            <p:cNvSpPr/>
            <p:nvPr/>
          </p:nvSpPr>
          <p:spPr>
            <a:xfrm rot="3600004">
              <a:off x="6935450" y="4563168"/>
              <a:ext cx="221004" cy="189431"/>
            </a:xfrm>
            <a:custGeom>
              <a:rect b="b" l="l" r="r" t="t"/>
              <a:pathLst>
                <a:path extrusionOk="0" h="204" w="237">
                  <a:moveTo>
                    <a:pt x="78" y="199"/>
                  </a:moveTo>
                  <a:cubicBezTo>
                    <a:pt x="78" y="199"/>
                    <a:pt x="0" y="60"/>
                    <a:pt x="160" y="3"/>
                  </a:cubicBezTo>
                  <a:cubicBezTo>
                    <a:pt x="162" y="0"/>
                    <a:pt x="237" y="158"/>
                    <a:pt x="95" y="202"/>
                  </a:cubicBezTo>
                  <a:cubicBezTo>
                    <a:pt x="90" y="204"/>
                    <a:pt x="113" y="100"/>
                    <a:pt x="139" y="74"/>
                  </a:cubicBezTo>
                  <a:cubicBezTo>
                    <a:pt x="142" y="72"/>
                    <a:pt x="90" y="113"/>
                    <a:pt x="78" y="199"/>
                  </a:cubicBezTo>
                  <a:close/>
                </a:path>
              </a:pathLst>
            </a:custGeom>
            <a:solidFill>
              <a:schemeClr val="accent6"/>
            </a:solidFill>
            <a:ln cap="flat" cmpd="sng" w="12700">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7" name="Google Shape;547;p40"/>
            <p:cNvSpPr/>
            <p:nvPr/>
          </p:nvSpPr>
          <p:spPr>
            <a:xfrm>
              <a:off x="4995208" y="1908223"/>
              <a:ext cx="2158025" cy="4941346"/>
            </a:xfrm>
            <a:custGeom>
              <a:rect b="b" l="l" r="r" t="t"/>
              <a:pathLst>
                <a:path extrusionOk="0" h="2068" w="900">
                  <a:moveTo>
                    <a:pt x="827" y="786"/>
                  </a:moveTo>
                  <a:cubicBezTo>
                    <a:pt x="799" y="834"/>
                    <a:pt x="760" y="874"/>
                    <a:pt x="721" y="913"/>
                  </a:cubicBezTo>
                  <a:cubicBezTo>
                    <a:pt x="710" y="924"/>
                    <a:pt x="698" y="935"/>
                    <a:pt x="687" y="946"/>
                  </a:cubicBezTo>
                  <a:cubicBezTo>
                    <a:pt x="663" y="970"/>
                    <a:pt x="507" y="1237"/>
                    <a:pt x="515" y="1384"/>
                  </a:cubicBezTo>
                  <a:cubicBezTo>
                    <a:pt x="516" y="1383"/>
                    <a:pt x="702" y="1249"/>
                    <a:pt x="790" y="1049"/>
                  </a:cubicBezTo>
                  <a:cubicBezTo>
                    <a:pt x="793" y="1051"/>
                    <a:pt x="737" y="1181"/>
                    <a:pt x="708" y="1215"/>
                  </a:cubicBezTo>
                  <a:cubicBezTo>
                    <a:pt x="710" y="1221"/>
                    <a:pt x="803" y="1154"/>
                    <a:pt x="841" y="1152"/>
                  </a:cubicBezTo>
                  <a:cubicBezTo>
                    <a:pt x="844" y="1154"/>
                    <a:pt x="714" y="1198"/>
                    <a:pt x="513" y="1426"/>
                  </a:cubicBezTo>
                  <a:cubicBezTo>
                    <a:pt x="515" y="1429"/>
                    <a:pt x="504" y="2029"/>
                    <a:pt x="519" y="2067"/>
                  </a:cubicBezTo>
                  <a:cubicBezTo>
                    <a:pt x="521" y="2067"/>
                    <a:pt x="408" y="2068"/>
                    <a:pt x="408" y="2068"/>
                  </a:cubicBezTo>
                  <a:cubicBezTo>
                    <a:pt x="408" y="2051"/>
                    <a:pt x="408" y="2034"/>
                    <a:pt x="409" y="2017"/>
                  </a:cubicBezTo>
                  <a:cubicBezTo>
                    <a:pt x="410" y="1975"/>
                    <a:pt x="411" y="1934"/>
                    <a:pt x="412" y="1892"/>
                  </a:cubicBezTo>
                  <a:cubicBezTo>
                    <a:pt x="413" y="1839"/>
                    <a:pt x="415" y="1785"/>
                    <a:pt x="417" y="1732"/>
                  </a:cubicBezTo>
                  <a:cubicBezTo>
                    <a:pt x="419" y="1680"/>
                    <a:pt x="422" y="1629"/>
                    <a:pt x="425" y="1577"/>
                  </a:cubicBezTo>
                  <a:cubicBezTo>
                    <a:pt x="427" y="1538"/>
                    <a:pt x="430" y="1499"/>
                    <a:pt x="435" y="1461"/>
                  </a:cubicBezTo>
                  <a:cubicBezTo>
                    <a:pt x="436" y="1451"/>
                    <a:pt x="438" y="1448"/>
                    <a:pt x="433" y="1439"/>
                  </a:cubicBezTo>
                  <a:cubicBezTo>
                    <a:pt x="429" y="1431"/>
                    <a:pt x="424" y="1424"/>
                    <a:pt x="419" y="1417"/>
                  </a:cubicBezTo>
                  <a:cubicBezTo>
                    <a:pt x="415" y="1409"/>
                    <a:pt x="409" y="1403"/>
                    <a:pt x="404" y="1395"/>
                  </a:cubicBezTo>
                  <a:cubicBezTo>
                    <a:pt x="400" y="1388"/>
                    <a:pt x="398" y="1377"/>
                    <a:pt x="390" y="1372"/>
                  </a:cubicBezTo>
                  <a:cubicBezTo>
                    <a:pt x="386" y="1369"/>
                    <a:pt x="380" y="1370"/>
                    <a:pt x="375" y="1368"/>
                  </a:cubicBezTo>
                  <a:cubicBezTo>
                    <a:pt x="357" y="1362"/>
                    <a:pt x="340" y="1350"/>
                    <a:pt x="323" y="1342"/>
                  </a:cubicBezTo>
                  <a:cubicBezTo>
                    <a:pt x="273" y="1317"/>
                    <a:pt x="225" y="1283"/>
                    <a:pt x="183" y="1246"/>
                  </a:cubicBezTo>
                  <a:cubicBezTo>
                    <a:pt x="170" y="1235"/>
                    <a:pt x="157" y="1222"/>
                    <a:pt x="146" y="1209"/>
                  </a:cubicBezTo>
                  <a:cubicBezTo>
                    <a:pt x="139" y="1202"/>
                    <a:pt x="116" y="1179"/>
                    <a:pt x="116" y="1169"/>
                  </a:cubicBezTo>
                  <a:cubicBezTo>
                    <a:pt x="116" y="1170"/>
                    <a:pt x="264" y="1333"/>
                    <a:pt x="382" y="1344"/>
                  </a:cubicBezTo>
                  <a:cubicBezTo>
                    <a:pt x="384" y="1346"/>
                    <a:pt x="290" y="1131"/>
                    <a:pt x="223" y="1081"/>
                  </a:cubicBezTo>
                  <a:cubicBezTo>
                    <a:pt x="156" y="1031"/>
                    <a:pt x="61" y="952"/>
                    <a:pt x="0" y="826"/>
                  </a:cubicBezTo>
                  <a:cubicBezTo>
                    <a:pt x="0" y="828"/>
                    <a:pt x="66" y="951"/>
                    <a:pt x="241" y="1072"/>
                  </a:cubicBezTo>
                  <a:cubicBezTo>
                    <a:pt x="245" y="1077"/>
                    <a:pt x="179" y="858"/>
                    <a:pt x="168" y="799"/>
                  </a:cubicBezTo>
                  <a:cubicBezTo>
                    <a:pt x="157" y="740"/>
                    <a:pt x="36" y="552"/>
                    <a:pt x="29" y="551"/>
                  </a:cubicBezTo>
                  <a:cubicBezTo>
                    <a:pt x="33" y="550"/>
                    <a:pt x="155" y="718"/>
                    <a:pt x="169" y="753"/>
                  </a:cubicBezTo>
                  <a:cubicBezTo>
                    <a:pt x="171" y="757"/>
                    <a:pt x="165" y="662"/>
                    <a:pt x="172" y="652"/>
                  </a:cubicBezTo>
                  <a:cubicBezTo>
                    <a:pt x="175" y="649"/>
                    <a:pt x="177" y="840"/>
                    <a:pt x="281" y="1084"/>
                  </a:cubicBezTo>
                  <a:cubicBezTo>
                    <a:pt x="284" y="1091"/>
                    <a:pt x="325" y="1169"/>
                    <a:pt x="334" y="1164"/>
                  </a:cubicBezTo>
                  <a:cubicBezTo>
                    <a:pt x="337" y="1165"/>
                    <a:pt x="283" y="935"/>
                    <a:pt x="324" y="890"/>
                  </a:cubicBezTo>
                  <a:cubicBezTo>
                    <a:pt x="325" y="894"/>
                    <a:pt x="300" y="975"/>
                    <a:pt x="329" y="1064"/>
                  </a:cubicBezTo>
                  <a:cubicBezTo>
                    <a:pt x="358" y="1153"/>
                    <a:pt x="355" y="1199"/>
                    <a:pt x="355" y="1199"/>
                  </a:cubicBezTo>
                  <a:cubicBezTo>
                    <a:pt x="355" y="1199"/>
                    <a:pt x="437" y="1316"/>
                    <a:pt x="445" y="1351"/>
                  </a:cubicBezTo>
                  <a:cubicBezTo>
                    <a:pt x="448" y="1346"/>
                    <a:pt x="482" y="1173"/>
                    <a:pt x="429" y="924"/>
                  </a:cubicBezTo>
                  <a:cubicBezTo>
                    <a:pt x="430" y="924"/>
                    <a:pt x="317" y="756"/>
                    <a:pt x="297" y="731"/>
                  </a:cubicBezTo>
                  <a:cubicBezTo>
                    <a:pt x="277" y="706"/>
                    <a:pt x="218" y="613"/>
                    <a:pt x="176" y="430"/>
                  </a:cubicBezTo>
                  <a:cubicBezTo>
                    <a:pt x="178" y="425"/>
                    <a:pt x="256" y="697"/>
                    <a:pt x="314" y="720"/>
                  </a:cubicBezTo>
                  <a:cubicBezTo>
                    <a:pt x="312" y="719"/>
                    <a:pt x="322" y="588"/>
                    <a:pt x="279" y="531"/>
                  </a:cubicBezTo>
                  <a:cubicBezTo>
                    <a:pt x="282" y="529"/>
                    <a:pt x="310" y="546"/>
                    <a:pt x="332" y="742"/>
                  </a:cubicBezTo>
                  <a:cubicBezTo>
                    <a:pt x="337" y="747"/>
                    <a:pt x="414" y="841"/>
                    <a:pt x="413" y="848"/>
                  </a:cubicBezTo>
                  <a:cubicBezTo>
                    <a:pt x="412" y="847"/>
                    <a:pt x="383" y="601"/>
                    <a:pt x="371" y="558"/>
                  </a:cubicBezTo>
                  <a:cubicBezTo>
                    <a:pt x="359" y="515"/>
                    <a:pt x="306" y="355"/>
                    <a:pt x="299" y="346"/>
                  </a:cubicBezTo>
                  <a:cubicBezTo>
                    <a:pt x="292" y="337"/>
                    <a:pt x="264" y="136"/>
                    <a:pt x="276" y="104"/>
                  </a:cubicBezTo>
                  <a:cubicBezTo>
                    <a:pt x="279" y="107"/>
                    <a:pt x="288" y="269"/>
                    <a:pt x="314" y="331"/>
                  </a:cubicBezTo>
                  <a:cubicBezTo>
                    <a:pt x="340" y="393"/>
                    <a:pt x="368" y="460"/>
                    <a:pt x="371" y="479"/>
                  </a:cubicBezTo>
                  <a:cubicBezTo>
                    <a:pt x="374" y="478"/>
                    <a:pt x="398" y="85"/>
                    <a:pt x="427" y="0"/>
                  </a:cubicBezTo>
                  <a:cubicBezTo>
                    <a:pt x="426" y="3"/>
                    <a:pt x="387" y="317"/>
                    <a:pt x="403" y="339"/>
                  </a:cubicBezTo>
                  <a:cubicBezTo>
                    <a:pt x="408" y="339"/>
                    <a:pt x="482" y="203"/>
                    <a:pt x="477" y="111"/>
                  </a:cubicBezTo>
                  <a:cubicBezTo>
                    <a:pt x="479" y="112"/>
                    <a:pt x="478" y="282"/>
                    <a:pt x="406" y="366"/>
                  </a:cubicBezTo>
                  <a:cubicBezTo>
                    <a:pt x="408" y="370"/>
                    <a:pt x="393" y="520"/>
                    <a:pt x="400" y="548"/>
                  </a:cubicBezTo>
                  <a:cubicBezTo>
                    <a:pt x="407" y="576"/>
                    <a:pt x="428" y="668"/>
                    <a:pt x="428" y="668"/>
                  </a:cubicBezTo>
                  <a:cubicBezTo>
                    <a:pt x="428" y="668"/>
                    <a:pt x="475" y="563"/>
                    <a:pt x="510" y="489"/>
                  </a:cubicBezTo>
                  <a:cubicBezTo>
                    <a:pt x="545" y="415"/>
                    <a:pt x="595" y="271"/>
                    <a:pt x="587" y="173"/>
                  </a:cubicBezTo>
                  <a:cubicBezTo>
                    <a:pt x="586" y="168"/>
                    <a:pt x="614" y="348"/>
                    <a:pt x="514" y="534"/>
                  </a:cubicBezTo>
                  <a:cubicBezTo>
                    <a:pt x="515" y="534"/>
                    <a:pt x="608" y="478"/>
                    <a:pt x="619" y="446"/>
                  </a:cubicBezTo>
                  <a:cubicBezTo>
                    <a:pt x="621" y="444"/>
                    <a:pt x="624" y="474"/>
                    <a:pt x="526" y="541"/>
                  </a:cubicBezTo>
                  <a:cubicBezTo>
                    <a:pt x="498" y="570"/>
                    <a:pt x="449" y="662"/>
                    <a:pt x="449" y="694"/>
                  </a:cubicBezTo>
                  <a:cubicBezTo>
                    <a:pt x="449" y="726"/>
                    <a:pt x="451" y="843"/>
                    <a:pt x="488" y="964"/>
                  </a:cubicBezTo>
                  <a:cubicBezTo>
                    <a:pt x="496" y="965"/>
                    <a:pt x="540" y="929"/>
                    <a:pt x="551" y="859"/>
                  </a:cubicBezTo>
                  <a:cubicBezTo>
                    <a:pt x="562" y="789"/>
                    <a:pt x="577" y="729"/>
                    <a:pt x="579" y="700"/>
                  </a:cubicBezTo>
                  <a:cubicBezTo>
                    <a:pt x="581" y="695"/>
                    <a:pt x="577" y="806"/>
                    <a:pt x="557" y="876"/>
                  </a:cubicBezTo>
                  <a:cubicBezTo>
                    <a:pt x="563" y="872"/>
                    <a:pt x="608" y="839"/>
                    <a:pt x="616" y="812"/>
                  </a:cubicBezTo>
                  <a:cubicBezTo>
                    <a:pt x="615" y="817"/>
                    <a:pt x="608" y="851"/>
                    <a:pt x="556" y="900"/>
                  </a:cubicBezTo>
                  <a:cubicBezTo>
                    <a:pt x="553" y="917"/>
                    <a:pt x="520" y="994"/>
                    <a:pt x="502" y="1012"/>
                  </a:cubicBezTo>
                  <a:cubicBezTo>
                    <a:pt x="505" y="1015"/>
                    <a:pt x="516" y="1125"/>
                    <a:pt x="522" y="1156"/>
                  </a:cubicBezTo>
                  <a:cubicBezTo>
                    <a:pt x="528" y="1161"/>
                    <a:pt x="598" y="1019"/>
                    <a:pt x="623" y="969"/>
                  </a:cubicBezTo>
                  <a:cubicBezTo>
                    <a:pt x="641" y="922"/>
                    <a:pt x="686" y="685"/>
                    <a:pt x="699" y="643"/>
                  </a:cubicBezTo>
                  <a:cubicBezTo>
                    <a:pt x="704" y="608"/>
                    <a:pt x="695" y="443"/>
                    <a:pt x="692" y="432"/>
                  </a:cubicBezTo>
                  <a:cubicBezTo>
                    <a:pt x="704" y="432"/>
                    <a:pt x="713" y="602"/>
                    <a:pt x="712" y="619"/>
                  </a:cubicBezTo>
                  <a:cubicBezTo>
                    <a:pt x="750" y="556"/>
                    <a:pt x="777" y="487"/>
                    <a:pt x="816" y="425"/>
                  </a:cubicBezTo>
                  <a:cubicBezTo>
                    <a:pt x="824" y="412"/>
                    <a:pt x="833" y="399"/>
                    <a:pt x="844" y="389"/>
                  </a:cubicBezTo>
                  <a:cubicBezTo>
                    <a:pt x="805" y="458"/>
                    <a:pt x="765" y="527"/>
                    <a:pt x="733" y="599"/>
                  </a:cubicBezTo>
                  <a:cubicBezTo>
                    <a:pt x="692" y="691"/>
                    <a:pt x="690" y="805"/>
                    <a:pt x="673" y="903"/>
                  </a:cubicBezTo>
                  <a:cubicBezTo>
                    <a:pt x="671" y="911"/>
                    <a:pt x="672" y="932"/>
                    <a:pt x="666" y="938"/>
                  </a:cubicBezTo>
                  <a:cubicBezTo>
                    <a:pt x="667" y="934"/>
                    <a:pt x="770" y="847"/>
                    <a:pt x="789" y="822"/>
                  </a:cubicBezTo>
                  <a:cubicBezTo>
                    <a:pt x="832" y="766"/>
                    <a:pt x="865" y="701"/>
                    <a:pt x="900" y="639"/>
                  </a:cubicBezTo>
                </a:path>
              </a:pathLst>
            </a:custGeom>
            <a:solidFill>
              <a:srgbClr val="59595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548" name="Google Shape;548;p40"/>
          <p:cNvSpPr/>
          <p:nvPr/>
        </p:nvSpPr>
        <p:spPr>
          <a:xfrm>
            <a:off x="-125" y="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0"/>
          <p:cNvSpPr/>
          <p:nvPr/>
        </p:nvSpPr>
        <p:spPr>
          <a:xfrm>
            <a:off x="0" y="4816175"/>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53" name="Shape 553"/>
        <p:cNvGrpSpPr/>
        <p:nvPr/>
      </p:nvGrpSpPr>
      <p:grpSpPr>
        <a:xfrm>
          <a:off x="0" y="0"/>
          <a:ext cx="0" cy="0"/>
          <a:chOff x="0" y="0"/>
          <a:chExt cx="0" cy="0"/>
        </a:xfrm>
      </p:grpSpPr>
      <p:sp>
        <p:nvSpPr>
          <p:cNvPr id="554" name="Google Shape;554;p41"/>
          <p:cNvSpPr/>
          <p:nvPr/>
        </p:nvSpPr>
        <p:spPr>
          <a:xfrm>
            <a:off x="-125" y="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1"/>
          <p:cNvSpPr/>
          <p:nvPr/>
        </p:nvSpPr>
        <p:spPr>
          <a:xfrm>
            <a:off x="-125" y="480810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1"/>
          <p:cNvSpPr txBox="1"/>
          <p:nvPr>
            <p:ph type="title"/>
          </p:nvPr>
        </p:nvSpPr>
        <p:spPr>
          <a:xfrm>
            <a:off x="2582525" y="33539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solidFill>
                  <a:srgbClr val="EFA954"/>
                </a:solidFill>
                <a:latin typeface="Spectral Medium"/>
                <a:ea typeface="Spectral Medium"/>
                <a:cs typeface="Spectral Medium"/>
                <a:sym typeface="Spectral Medium"/>
              </a:rPr>
              <a:t>1. </a:t>
            </a:r>
            <a:r>
              <a:rPr lang="en-GB">
                <a:solidFill>
                  <a:srgbClr val="EFA954"/>
                </a:solidFill>
                <a:latin typeface="Spectral Medium"/>
                <a:ea typeface="Spectral Medium"/>
                <a:cs typeface="Spectral Medium"/>
                <a:sym typeface="Spectral Medium"/>
              </a:rPr>
              <a:t>Data Cleaning</a:t>
            </a:r>
            <a:endParaRPr>
              <a:solidFill>
                <a:srgbClr val="EFA954"/>
              </a:solidFill>
              <a:latin typeface="Spectral Medium"/>
              <a:ea typeface="Spectral Medium"/>
              <a:cs typeface="Spectral Medium"/>
              <a:sym typeface="Spectral Medium"/>
            </a:endParaRPr>
          </a:p>
        </p:txBody>
      </p:sp>
      <p:sp>
        <p:nvSpPr>
          <p:cNvPr id="557" name="Google Shape;557;p41"/>
          <p:cNvSpPr txBox="1"/>
          <p:nvPr/>
        </p:nvSpPr>
        <p:spPr>
          <a:xfrm>
            <a:off x="105225" y="1214725"/>
            <a:ext cx="8943000" cy="7111200"/>
          </a:xfrm>
          <a:prstGeom prst="rect">
            <a:avLst/>
          </a:prstGeom>
          <a:noFill/>
          <a:ln>
            <a:noFill/>
          </a:ln>
        </p:spPr>
        <p:txBody>
          <a:bodyPr anchorCtr="0" anchor="t" bIns="91425" lIns="91425" spcFirstLastPara="1" rIns="91425" wrap="square" tIns="91425">
            <a:spAutoFit/>
          </a:bodyPr>
          <a:lstStyle/>
          <a:p>
            <a:pPr indent="-367030" lvl="0" marL="379095" rtl="0" algn="l">
              <a:spcBef>
                <a:spcPts val="0"/>
              </a:spcBef>
              <a:spcAft>
                <a:spcPts val="0"/>
              </a:spcAft>
              <a:buClr>
                <a:schemeClr val="dk1"/>
              </a:buClr>
              <a:buSzPts val="1800"/>
              <a:buFont typeface="Spectral Medium"/>
              <a:buChar char="●"/>
            </a:pPr>
            <a:r>
              <a:rPr lang="en-GB" sz="1800">
                <a:solidFill>
                  <a:schemeClr val="dk1"/>
                </a:solidFill>
                <a:latin typeface="Spectral Medium"/>
                <a:ea typeface="Spectral Medium"/>
                <a:cs typeface="Spectral Medium"/>
                <a:sym typeface="Spectral Medium"/>
              </a:rPr>
              <a:t>Converted Excel to Csv File</a:t>
            </a:r>
            <a:endParaRPr sz="1800">
              <a:solidFill>
                <a:schemeClr val="dk1"/>
              </a:solidFill>
              <a:latin typeface="Spectral Medium"/>
              <a:ea typeface="Spectral Medium"/>
              <a:cs typeface="Spectral Medium"/>
              <a:sym typeface="Spectral Medium"/>
            </a:endParaRPr>
          </a:p>
          <a:p>
            <a:pPr indent="0" lvl="0" marL="457200" rtl="0" algn="l">
              <a:spcBef>
                <a:spcPts val="0"/>
              </a:spcBef>
              <a:spcAft>
                <a:spcPts val="0"/>
              </a:spcAft>
              <a:buNone/>
            </a:pPr>
            <a:r>
              <a:t/>
            </a:r>
            <a:endParaRPr sz="1800">
              <a:solidFill>
                <a:schemeClr val="dk1"/>
              </a:solidFill>
              <a:latin typeface="Spectral Medium"/>
              <a:ea typeface="Spectral Medium"/>
              <a:cs typeface="Spectral Medium"/>
              <a:sym typeface="Spectral Medium"/>
            </a:endParaRPr>
          </a:p>
          <a:p>
            <a:pPr indent="-367030" lvl="0" marL="379095" rtl="0" algn="l">
              <a:spcBef>
                <a:spcPts val="0"/>
              </a:spcBef>
              <a:spcAft>
                <a:spcPts val="0"/>
              </a:spcAft>
              <a:buClr>
                <a:schemeClr val="dk1"/>
              </a:buClr>
              <a:buSzPts val="1800"/>
              <a:buFont typeface="Spectral Medium"/>
              <a:buChar char="●"/>
            </a:pPr>
            <a:r>
              <a:rPr lang="en-GB" sz="1800">
                <a:solidFill>
                  <a:schemeClr val="dk1"/>
                </a:solidFill>
                <a:latin typeface="Spectral Medium"/>
                <a:ea typeface="Spectral Medium"/>
                <a:cs typeface="Spectral Medium"/>
                <a:sym typeface="Spectral Medium"/>
              </a:rPr>
              <a:t>The data set consist of 5000 row and 40 columns</a:t>
            </a:r>
            <a:endParaRPr sz="1800">
              <a:solidFill>
                <a:schemeClr val="dk1"/>
              </a:solidFill>
              <a:latin typeface="Spectral Medium"/>
              <a:ea typeface="Spectral Medium"/>
              <a:cs typeface="Spectral Medium"/>
              <a:sym typeface="Spectral Medium"/>
            </a:endParaRPr>
          </a:p>
          <a:p>
            <a:pPr indent="0" lvl="0" marL="457200" rtl="0" algn="l">
              <a:spcBef>
                <a:spcPts val="0"/>
              </a:spcBef>
              <a:spcAft>
                <a:spcPts val="0"/>
              </a:spcAft>
              <a:buNone/>
            </a:pPr>
            <a:r>
              <a:t/>
            </a:r>
            <a:endParaRPr sz="1800">
              <a:solidFill>
                <a:schemeClr val="dk1"/>
              </a:solidFill>
              <a:latin typeface="Spectral Medium"/>
              <a:ea typeface="Spectral Medium"/>
              <a:cs typeface="Spectral Medium"/>
              <a:sym typeface="Spectral Medium"/>
            </a:endParaRPr>
          </a:p>
          <a:p>
            <a:pPr indent="-367030" lvl="0" marL="379095" rtl="0" algn="l">
              <a:spcBef>
                <a:spcPts val="0"/>
              </a:spcBef>
              <a:spcAft>
                <a:spcPts val="0"/>
              </a:spcAft>
              <a:buClr>
                <a:schemeClr val="dk1"/>
              </a:buClr>
              <a:buSzPts val="1800"/>
              <a:buFont typeface="Spectral Medium"/>
              <a:buChar char="●"/>
            </a:pPr>
            <a:r>
              <a:rPr lang="en-GB" sz="1800">
                <a:solidFill>
                  <a:schemeClr val="dk1"/>
                </a:solidFill>
                <a:latin typeface="Spectral Medium"/>
                <a:ea typeface="Spectral Medium"/>
                <a:cs typeface="Spectral Medium"/>
                <a:sym typeface="Spectral Medium"/>
              </a:rPr>
              <a:t>After importing the data, the data must be cleaned.</a:t>
            </a:r>
            <a:endParaRPr sz="1800">
              <a:solidFill>
                <a:schemeClr val="dk1"/>
              </a:solidFill>
              <a:latin typeface="Spectral Medium"/>
              <a:ea typeface="Spectral Medium"/>
              <a:cs typeface="Spectral Medium"/>
              <a:sym typeface="Spectral Medium"/>
            </a:endParaRPr>
          </a:p>
          <a:p>
            <a:pPr indent="0" lvl="0" marL="457200" rtl="0" algn="l">
              <a:spcBef>
                <a:spcPts val="0"/>
              </a:spcBef>
              <a:spcAft>
                <a:spcPts val="0"/>
              </a:spcAft>
              <a:buNone/>
            </a:pPr>
            <a:r>
              <a:t/>
            </a:r>
            <a:endParaRPr sz="1800">
              <a:solidFill>
                <a:schemeClr val="dk1"/>
              </a:solidFill>
              <a:latin typeface="Spectral Medium"/>
              <a:ea typeface="Spectral Medium"/>
              <a:cs typeface="Spectral Medium"/>
              <a:sym typeface="Spectral Medium"/>
            </a:endParaRPr>
          </a:p>
          <a:p>
            <a:pPr indent="-367030" lvl="0" marL="379095" rtl="0" algn="l">
              <a:spcBef>
                <a:spcPts val="0"/>
              </a:spcBef>
              <a:spcAft>
                <a:spcPts val="0"/>
              </a:spcAft>
              <a:buClr>
                <a:schemeClr val="dk1"/>
              </a:buClr>
              <a:buSzPts val="1800"/>
              <a:buFont typeface="Spectral Medium"/>
              <a:buChar char="●"/>
            </a:pPr>
            <a:r>
              <a:rPr lang="en-GB" sz="1800">
                <a:solidFill>
                  <a:schemeClr val="dk1"/>
                </a:solidFill>
                <a:latin typeface="Spectral Medium"/>
                <a:ea typeface="Spectral Medium"/>
                <a:cs typeface="Spectral Medium"/>
                <a:sym typeface="Spectral Medium"/>
              </a:rPr>
              <a:t>In this case, there were no null values in the column. </a:t>
            </a:r>
            <a:endParaRPr sz="1800">
              <a:solidFill>
                <a:schemeClr val="dk1"/>
              </a:solidFill>
              <a:latin typeface="Spectral Medium"/>
              <a:ea typeface="Spectral Medium"/>
              <a:cs typeface="Spectral Medium"/>
              <a:sym typeface="Spectral Medium"/>
            </a:endParaRPr>
          </a:p>
          <a:p>
            <a:pPr indent="0" lvl="0" marL="457200" rtl="0" algn="l">
              <a:spcBef>
                <a:spcPts val="0"/>
              </a:spcBef>
              <a:spcAft>
                <a:spcPts val="0"/>
              </a:spcAft>
              <a:buNone/>
            </a:pPr>
            <a:r>
              <a:t/>
            </a:r>
            <a:endParaRPr sz="1800">
              <a:solidFill>
                <a:schemeClr val="dk1"/>
              </a:solidFill>
              <a:latin typeface="Spectral Medium"/>
              <a:ea typeface="Spectral Medium"/>
              <a:cs typeface="Spectral Medium"/>
              <a:sym typeface="Spectral Medium"/>
            </a:endParaRPr>
          </a:p>
          <a:p>
            <a:pPr indent="-367030" lvl="0" marL="379095" rtl="0" algn="l">
              <a:spcBef>
                <a:spcPts val="0"/>
              </a:spcBef>
              <a:spcAft>
                <a:spcPts val="0"/>
              </a:spcAft>
              <a:buClr>
                <a:schemeClr val="dk1"/>
              </a:buClr>
              <a:buSzPts val="1800"/>
              <a:buFont typeface="Spectral Medium"/>
              <a:buChar char="●"/>
            </a:pPr>
            <a:r>
              <a:rPr lang="en-GB" sz="1800">
                <a:solidFill>
                  <a:schemeClr val="dk1"/>
                </a:solidFill>
                <a:latin typeface="Spectral Medium"/>
                <a:ea typeface="Spectral Medium"/>
                <a:cs typeface="Spectral Medium"/>
                <a:sym typeface="Spectral Medium"/>
              </a:rPr>
              <a:t>No Missing values either in the columns</a:t>
            </a:r>
            <a:endParaRPr sz="1800">
              <a:solidFill>
                <a:schemeClr val="dk1"/>
              </a:solidFill>
              <a:latin typeface="Spectral Medium"/>
              <a:ea typeface="Spectral Medium"/>
              <a:cs typeface="Spectral Medium"/>
              <a:sym typeface="Spectral Medium"/>
            </a:endParaRPr>
          </a:p>
          <a:p>
            <a:pPr indent="0" lvl="0" marL="457200" rtl="0" algn="l">
              <a:spcBef>
                <a:spcPts val="0"/>
              </a:spcBef>
              <a:spcAft>
                <a:spcPts val="0"/>
              </a:spcAft>
              <a:buNone/>
            </a:pPr>
            <a:r>
              <a:t/>
            </a:r>
            <a:endParaRPr sz="1800">
              <a:solidFill>
                <a:srgbClr val="134F5C"/>
              </a:solidFill>
              <a:latin typeface="Verdana"/>
              <a:ea typeface="Verdana"/>
              <a:cs typeface="Verdana"/>
              <a:sym typeface="Verdana"/>
            </a:endParaRPr>
          </a:p>
          <a:p>
            <a:pPr indent="0" lvl="0" marL="457200" rtl="0" algn="l">
              <a:spcBef>
                <a:spcPts val="0"/>
              </a:spcBef>
              <a:spcAft>
                <a:spcPts val="0"/>
              </a:spcAft>
              <a:buNone/>
            </a:pPr>
            <a:r>
              <a:t/>
            </a:r>
            <a:endParaRPr sz="1800">
              <a:solidFill>
                <a:srgbClr val="134F5C"/>
              </a:solidFill>
              <a:latin typeface="Verdana"/>
              <a:ea typeface="Verdana"/>
              <a:cs typeface="Verdana"/>
              <a:sym typeface="Verdana"/>
            </a:endParaRPr>
          </a:p>
          <a:p>
            <a:pPr indent="0" lvl="0" marL="457200" rtl="0" algn="l">
              <a:spcBef>
                <a:spcPts val="0"/>
              </a:spcBef>
              <a:spcAft>
                <a:spcPts val="0"/>
              </a:spcAft>
              <a:buNone/>
            </a:pPr>
            <a:r>
              <a:t/>
            </a:r>
            <a:endParaRPr sz="1800">
              <a:solidFill>
                <a:srgbClr val="134F5C"/>
              </a:solidFill>
              <a:latin typeface="Verdana"/>
              <a:ea typeface="Verdana"/>
              <a:cs typeface="Verdana"/>
              <a:sym typeface="Verdana"/>
            </a:endParaRPr>
          </a:p>
          <a:p>
            <a:pPr indent="0" lvl="0" marL="457200" rtl="0" algn="l">
              <a:spcBef>
                <a:spcPts val="0"/>
              </a:spcBef>
              <a:spcAft>
                <a:spcPts val="0"/>
              </a:spcAft>
              <a:buNone/>
            </a:pPr>
            <a:r>
              <a:t/>
            </a:r>
            <a:endParaRPr sz="1800">
              <a:solidFill>
                <a:srgbClr val="134F5C"/>
              </a:solidFill>
              <a:latin typeface="Verdana"/>
              <a:ea typeface="Verdana"/>
              <a:cs typeface="Verdana"/>
              <a:sym typeface="Verdana"/>
            </a:endParaRPr>
          </a:p>
          <a:p>
            <a:pPr indent="0" lvl="0" marL="457200" rtl="0" algn="l">
              <a:spcBef>
                <a:spcPts val="0"/>
              </a:spcBef>
              <a:spcAft>
                <a:spcPts val="0"/>
              </a:spcAft>
              <a:buNone/>
            </a:pPr>
            <a:r>
              <a:t/>
            </a:r>
            <a:endParaRPr sz="1800">
              <a:solidFill>
                <a:srgbClr val="134F5C"/>
              </a:solidFill>
              <a:latin typeface="Verdana"/>
              <a:ea typeface="Verdana"/>
              <a:cs typeface="Verdana"/>
              <a:sym typeface="Verdana"/>
            </a:endParaRPr>
          </a:p>
          <a:p>
            <a:pPr indent="0" lvl="0" marL="0" rtl="0" algn="l">
              <a:spcBef>
                <a:spcPts val="0"/>
              </a:spcBef>
              <a:spcAft>
                <a:spcPts val="0"/>
              </a:spcAft>
              <a:buNone/>
            </a:pPr>
            <a:r>
              <a:t/>
            </a:r>
            <a:endParaRPr sz="1800">
              <a:solidFill>
                <a:srgbClr val="134F5C"/>
              </a:solidFill>
              <a:latin typeface="Verdana"/>
              <a:ea typeface="Verdana"/>
              <a:cs typeface="Verdana"/>
              <a:sym typeface="Verdana"/>
            </a:endParaRPr>
          </a:p>
          <a:p>
            <a:pPr indent="0" lvl="0" marL="0" rtl="0" algn="l">
              <a:spcBef>
                <a:spcPts val="0"/>
              </a:spcBef>
              <a:spcAft>
                <a:spcPts val="0"/>
              </a:spcAft>
              <a:buNone/>
            </a:pPr>
            <a:r>
              <a:t/>
            </a:r>
            <a:endParaRPr sz="1800">
              <a:solidFill>
                <a:srgbClr val="134F5C"/>
              </a:solidFill>
              <a:latin typeface="Verdana"/>
              <a:ea typeface="Verdana"/>
              <a:cs typeface="Verdana"/>
              <a:sym typeface="Verdana"/>
            </a:endParaRPr>
          </a:p>
          <a:p>
            <a:pPr indent="0" lvl="0" marL="0" rtl="0" algn="l">
              <a:spcBef>
                <a:spcPts val="0"/>
              </a:spcBef>
              <a:spcAft>
                <a:spcPts val="0"/>
              </a:spcAft>
              <a:buNone/>
            </a:pPr>
            <a:r>
              <a:t/>
            </a:r>
            <a:endParaRPr sz="1800">
              <a:solidFill>
                <a:srgbClr val="134F5C"/>
              </a:solidFill>
              <a:latin typeface="Verdana"/>
              <a:ea typeface="Verdana"/>
              <a:cs typeface="Verdana"/>
              <a:sym typeface="Verdana"/>
            </a:endParaRPr>
          </a:p>
          <a:p>
            <a:pPr indent="0" lvl="0" marL="0" rtl="0" algn="l">
              <a:spcBef>
                <a:spcPts val="0"/>
              </a:spcBef>
              <a:spcAft>
                <a:spcPts val="0"/>
              </a:spcAft>
              <a:buNone/>
            </a:pPr>
            <a:r>
              <a:t/>
            </a:r>
            <a:endParaRPr sz="1800">
              <a:solidFill>
                <a:srgbClr val="134F5C"/>
              </a:solidFill>
              <a:latin typeface="Verdana"/>
              <a:ea typeface="Verdana"/>
              <a:cs typeface="Verdana"/>
              <a:sym typeface="Verdana"/>
            </a:endParaRPr>
          </a:p>
          <a:p>
            <a:pPr indent="0" lvl="0" marL="0" rtl="0" algn="l">
              <a:spcBef>
                <a:spcPts val="0"/>
              </a:spcBef>
              <a:spcAft>
                <a:spcPts val="0"/>
              </a:spcAft>
              <a:buNone/>
            </a:pPr>
            <a:r>
              <a:t/>
            </a:r>
            <a:endParaRPr sz="1800">
              <a:solidFill>
                <a:srgbClr val="134F5C"/>
              </a:solidFill>
              <a:latin typeface="Verdana"/>
              <a:ea typeface="Verdana"/>
              <a:cs typeface="Verdana"/>
              <a:sym typeface="Verdana"/>
            </a:endParaRPr>
          </a:p>
          <a:p>
            <a:pPr indent="0" lvl="0" marL="0" rtl="0" algn="l">
              <a:spcBef>
                <a:spcPts val="0"/>
              </a:spcBef>
              <a:spcAft>
                <a:spcPts val="0"/>
              </a:spcAft>
              <a:buNone/>
            </a:pPr>
            <a:r>
              <a:t/>
            </a:r>
            <a:endParaRPr sz="1800">
              <a:solidFill>
                <a:srgbClr val="134F5C"/>
              </a:solidFill>
              <a:latin typeface="Verdana"/>
              <a:ea typeface="Verdana"/>
              <a:cs typeface="Verdana"/>
              <a:sym typeface="Verdana"/>
            </a:endParaRPr>
          </a:p>
          <a:p>
            <a:pPr indent="0" lvl="0" marL="0" rtl="0" algn="l">
              <a:spcBef>
                <a:spcPts val="0"/>
              </a:spcBef>
              <a:spcAft>
                <a:spcPts val="0"/>
              </a:spcAft>
              <a:buNone/>
            </a:pPr>
            <a:r>
              <a:t/>
            </a:r>
            <a:endParaRPr sz="1800">
              <a:solidFill>
                <a:srgbClr val="134F5C"/>
              </a:solidFill>
              <a:latin typeface="Verdana"/>
              <a:ea typeface="Verdana"/>
              <a:cs typeface="Verdana"/>
              <a:sym typeface="Verdana"/>
            </a:endParaRPr>
          </a:p>
          <a:p>
            <a:pPr indent="0" lvl="0" marL="0" rtl="0" algn="l">
              <a:spcBef>
                <a:spcPts val="0"/>
              </a:spcBef>
              <a:spcAft>
                <a:spcPts val="0"/>
              </a:spcAft>
              <a:buNone/>
            </a:pPr>
            <a:r>
              <a:t/>
            </a:r>
            <a:endParaRPr sz="1800">
              <a:solidFill>
                <a:srgbClr val="134F5C"/>
              </a:solidFill>
              <a:latin typeface="Verdana"/>
              <a:ea typeface="Verdana"/>
              <a:cs typeface="Verdana"/>
              <a:sym typeface="Verdana"/>
            </a:endParaRPr>
          </a:p>
          <a:p>
            <a:pPr indent="0" lvl="0" marL="0" rtl="0" algn="l">
              <a:spcBef>
                <a:spcPts val="0"/>
              </a:spcBef>
              <a:spcAft>
                <a:spcPts val="0"/>
              </a:spcAft>
              <a:buNone/>
            </a:pPr>
            <a:r>
              <a:t/>
            </a:r>
            <a:endParaRPr sz="1800">
              <a:solidFill>
                <a:srgbClr val="134F5C"/>
              </a:solidFill>
              <a:latin typeface="Verdana"/>
              <a:ea typeface="Verdana"/>
              <a:cs typeface="Verdana"/>
              <a:sym typeface="Verdana"/>
            </a:endParaRPr>
          </a:p>
          <a:p>
            <a:pPr indent="0" lvl="0" marL="0" rtl="0" algn="l">
              <a:spcBef>
                <a:spcPts val="0"/>
              </a:spcBef>
              <a:spcAft>
                <a:spcPts val="0"/>
              </a:spcAft>
              <a:buNone/>
            </a:pPr>
            <a:r>
              <a:t/>
            </a:r>
            <a:endParaRPr sz="1800">
              <a:solidFill>
                <a:srgbClr val="134F5C"/>
              </a:solidFill>
              <a:latin typeface="Verdana"/>
              <a:ea typeface="Verdana"/>
              <a:cs typeface="Verdana"/>
              <a:sym typeface="Verdana"/>
            </a:endParaRPr>
          </a:p>
          <a:p>
            <a:pPr indent="0" lvl="0" marL="0" rtl="0" algn="l">
              <a:spcBef>
                <a:spcPts val="0"/>
              </a:spcBef>
              <a:spcAft>
                <a:spcPts val="0"/>
              </a:spcAft>
              <a:buNone/>
            </a:pPr>
            <a:r>
              <a:t/>
            </a:r>
            <a:endParaRPr sz="1800">
              <a:solidFill>
                <a:srgbClr val="134F5C"/>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61" name="Shape 561"/>
        <p:cNvGrpSpPr/>
        <p:nvPr/>
      </p:nvGrpSpPr>
      <p:grpSpPr>
        <a:xfrm>
          <a:off x="0" y="0"/>
          <a:ext cx="0" cy="0"/>
          <a:chOff x="0" y="0"/>
          <a:chExt cx="0" cy="0"/>
        </a:xfrm>
      </p:grpSpPr>
      <p:sp>
        <p:nvSpPr>
          <p:cNvPr id="562" name="Google Shape;562;p42"/>
          <p:cNvSpPr/>
          <p:nvPr/>
        </p:nvSpPr>
        <p:spPr>
          <a:xfrm>
            <a:off x="-125" y="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2"/>
          <p:cNvSpPr/>
          <p:nvPr/>
        </p:nvSpPr>
        <p:spPr>
          <a:xfrm>
            <a:off x="-125" y="480810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2"/>
          <p:cNvSpPr txBox="1"/>
          <p:nvPr/>
        </p:nvSpPr>
        <p:spPr>
          <a:xfrm>
            <a:off x="1033000" y="439975"/>
            <a:ext cx="7747500" cy="6927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GB" sz="3300">
                <a:solidFill>
                  <a:srgbClr val="EFA954"/>
                </a:solidFill>
                <a:latin typeface="Spectral Medium"/>
                <a:ea typeface="Spectral Medium"/>
                <a:cs typeface="Spectral Medium"/>
                <a:sym typeface="Spectral Medium"/>
              </a:rPr>
              <a:t>2. Exploratory Data Analysis (EDA)</a:t>
            </a:r>
            <a:endParaRPr sz="3300">
              <a:solidFill>
                <a:srgbClr val="EFA954"/>
              </a:solidFill>
              <a:latin typeface="Spectral Medium"/>
              <a:ea typeface="Spectral Medium"/>
              <a:cs typeface="Spectral Medium"/>
              <a:sym typeface="Spectral Medium"/>
            </a:endParaRPr>
          </a:p>
        </p:txBody>
      </p:sp>
      <p:pic>
        <p:nvPicPr>
          <p:cNvPr id="565" name="Google Shape;565;p42"/>
          <p:cNvPicPr preferRelativeResize="0"/>
          <p:nvPr/>
        </p:nvPicPr>
        <p:blipFill>
          <a:blip r:embed="rId3">
            <a:alphaModFix/>
          </a:blip>
          <a:stretch>
            <a:fillRect/>
          </a:stretch>
        </p:blipFill>
        <p:spPr>
          <a:xfrm>
            <a:off x="248050" y="1663625"/>
            <a:ext cx="4323949" cy="2137683"/>
          </a:xfrm>
          <a:prstGeom prst="rect">
            <a:avLst/>
          </a:prstGeom>
          <a:noFill/>
          <a:ln>
            <a:noFill/>
          </a:ln>
        </p:spPr>
      </p:pic>
      <p:pic>
        <p:nvPicPr>
          <p:cNvPr id="566" name="Google Shape;566;p42"/>
          <p:cNvPicPr preferRelativeResize="0"/>
          <p:nvPr/>
        </p:nvPicPr>
        <p:blipFill>
          <a:blip r:embed="rId4">
            <a:alphaModFix/>
          </a:blip>
          <a:stretch>
            <a:fillRect/>
          </a:stretch>
        </p:blipFill>
        <p:spPr>
          <a:xfrm>
            <a:off x="4743499" y="1677650"/>
            <a:ext cx="4267201" cy="21096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70" name="Shape 570"/>
        <p:cNvGrpSpPr/>
        <p:nvPr/>
      </p:nvGrpSpPr>
      <p:grpSpPr>
        <a:xfrm>
          <a:off x="0" y="0"/>
          <a:ext cx="0" cy="0"/>
          <a:chOff x="0" y="0"/>
          <a:chExt cx="0" cy="0"/>
        </a:xfrm>
      </p:grpSpPr>
      <p:sp>
        <p:nvSpPr>
          <p:cNvPr id="571" name="Google Shape;571;p43"/>
          <p:cNvSpPr/>
          <p:nvPr/>
        </p:nvSpPr>
        <p:spPr>
          <a:xfrm>
            <a:off x="-125" y="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3"/>
          <p:cNvSpPr/>
          <p:nvPr/>
        </p:nvSpPr>
        <p:spPr>
          <a:xfrm>
            <a:off x="-125" y="480810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3" name="Google Shape;573;p43"/>
          <p:cNvPicPr preferRelativeResize="0"/>
          <p:nvPr/>
        </p:nvPicPr>
        <p:blipFill>
          <a:blip r:embed="rId3">
            <a:alphaModFix/>
          </a:blip>
          <a:stretch>
            <a:fillRect/>
          </a:stretch>
        </p:blipFill>
        <p:spPr>
          <a:xfrm>
            <a:off x="95000" y="1080825"/>
            <a:ext cx="4218750" cy="2444125"/>
          </a:xfrm>
          <a:prstGeom prst="rect">
            <a:avLst/>
          </a:prstGeom>
          <a:noFill/>
          <a:ln>
            <a:noFill/>
          </a:ln>
        </p:spPr>
      </p:pic>
      <p:pic>
        <p:nvPicPr>
          <p:cNvPr id="574" name="Google Shape;574;p43"/>
          <p:cNvPicPr preferRelativeResize="0"/>
          <p:nvPr/>
        </p:nvPicPr>
        <p:blipFill>
          <a:blip r:embed="rId4">
            <a:alphaModFix/>
          </a:blip>
          <a:stretch>
            <a:fillRect/>
          </a:stretch>
        </p:blipFill>
        <p:spPr>
          <a:xfrm>
            <a:off x="4313750" y="1119100"/>
            <a:ext cx="4725024" cy="2405850"/>
          </a:xfrm>
          <a:prstGeom prst="rect">
            <a:avLst/>
          </a:prstGeom>
          <a:noFill/>
          <a:ln>
            <a:noFill/>
          </a:ln>
        </p:spPr>
      </p:pic>
      <p:sp>
        <p:nvSpPr>
          <p:cNvPr id="575" name="Google Shape;575;p43"/>
          <p:cNvSpPr txBox="1"/>
          <p:nvPr/>
        </p:nvSpPr>
        <p:spPr>
          <a:xfrm>
            <a:off x="1922525" y="434750"/>
            <a:ext cx="4658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a:solidFill>
                  <a:srgbClr val="EFA954"/>
                </a:solidFill>
                <a:latin typeface="Spectral Medium"/>
                <a:ea typeface="Spectral Medium"/>
                <a:cs typeface="Spectral Medium"/>
                <a:sym typeface="Spectral Medium"/>
              </a:rPr>
              <a:t>Weekdays</a:t>
            </a:r>
            <a:r>
              <a:rPr lang="en-GB" sz="2600">
                <a:solidFill>
                  <a:srgbClr val="EFA954"/>
                </a:solidFill>
                <a:latin typeface="Spectral Medium"/>
                <a:ea typeface="Spectral Medium"/>
                <a:cs typeface="Spectral Medium"/>
                <a:sym typeface="Spectral Medium"/>
              </a:rPr>
              <a:t> </a:t>
            </a:r>
            <a:r>
              <a:rPr lang="en-GB" sz="2600">
                <a:solidFill>
                  <a:srgbClr val="EFA954"/>
                </a:solidFill>
                <a:latin typeface="Spectral Medium"/>
                <a:ea typeface="Spectral Medium"/>
                <a:cs typeface="Spectral Medium"/>
                <a:sym typeface="Spectral Medium"/>
              </a:rPr>
              <a:t>orders</a:t>
            </a:r>
            <a:r>
              <a:rPr lang="en-GB" sz="2600">
                <a:solidFill>
                  <a:srgbClr val="EFA954"/>
                </a:solidFill>
                <a:latin typeface="Spectral Medium"/>
                <a:ea typeface="Spectral Medium"/>
                <a:cs typeface="Spectral Medium"/>
                <a:sym typeface="Spectral Medium"/>
              </a:rPr>
              <a:t> and </a:t>
            </a:r>
            <a:r>
              <a:rPr lang="en-GB" sz="2600">
                <a:solidFill>
                  <a:srgbClr val="EFA954"/>
                </a:solidFill>
                <a:latin typeface="Spectral Medium"/>
                <a:ea typeface="Spectral Medium"/>
                <a:cs typeface="Spectral Medium"/>
                <a:sym typeface="Spectral Medium"/>
              </a:rPr>
              <a:t>revenue</a:t>
            </a:r>
            <a:endParaRPr sz="2600">
              <a:solidFill>
                <a:srgbClr val="EFA954"/>
              </a:solidFill>
              <a:latin typeface="Spectral Medium"/>
              <a:ea typeface="Spectral Medium"/>
              <a:cs typeface="Spectral Medium"/>
              <a:sym typeface="Spectral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79" name="Shape 579"/>
        <p:cNvGrpSpPr/>
        <p:nvPr/>
      </p:nvGrpSpPr>
      <p:grpSpPr>
        <a:xfrm>
          <a:off x="0" y="0"/>
          <a:ext cx="0" cy="0"/>
          <a:chOff x="0" y="0"/>
          <a:chExt cx="0" cy="0"/>
        </a:xfrm>
      </p:grpSpPr>
      <p:sp>
        <p:nvSpPr>
          <p:cNvPr id="580" name="Google Shape;580;p44"/>
          <p:cNvSpPr/>
          <p:nvPr/>
        </p:nvSpPr>
        <p:spPr>
          <a:xfrm>
            <a:off x="-125" y="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4"/>
          <p:cNvSpPr/>
          <p:nvPr/>
        </p:nvSpPr>
        <p:spPr>
          <a:xfrm>
            <a:off x="-125" y="480810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2" name="Google Shape;582;p44"/>
          <p:cNvPicPr preferRelativeResize="0"/>
          <p:nvPr/>
        </p:nvPicPr>
        <p:blipFill>
          <a:blip r:embed="rId3">
            <a:alphaModFix/>
          </a:blip>
          <a:stretch>
            <a:fillRect/>
          </a:stretch>
        </p:blipFill>
        <p:spPr>
          <a:xfrm>
            <a:off x="152400" y="1295800"/>
            <a:ext cx="4521768" cy="2544800"/>
          </a:xfrm>
          <a:prstGeom prst="rect">
            <a:avLst/>
          </a:prstGeom>
          <a:noFill/>
          <a:ln>
            <a:noFill/>
          </a:ln>
        </p:spPr>
      </p:pic>
      <p:pic>
        <p:nvPicPr>
          <p:cNvPr id="583" name="Google Shape;583;p44"/>
          <p:cNvPicPr preferRelativeResize="0"/>
          <p:nvPr/>
        </p:nvPicPr>
        <p:blipFill>
          <a:blip r:embed="rId4">
            <a:alphaModFix/>
          </a:blip>
          <a:stretch>
            <a:fillRect/>
          </a:stretch>
        </p:blipFill>
        <p:spPr>
          <a:xfrm>
            <a:off x="4674175" y="1336388"/>
            <a:ext cx="4469699" cy="2470725"/>
          </a:xfrm>
          <a:prstGeom prst="rect">
            <a:avLst/>
          </a:prstGeom>
          <a:noFill/>
          <a:ln>
            <a:noFill/>
          </a:ln>
        </p:spPr>
      </p:pic>
      <p:sp>
        <p:nvSpPr>
          <p:cNvPr id="584" name="Google Shape;584;p44"/>
          <p:cNvSpPr txBox="1"/>
          <p:nvPr/>
        </p:nvSpPr>
        <p:spPr>
          <a:xfrm>
            <a:off x="2439025" y="459100"/>
            <a:ext cx="4179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a:solidFill>
                  <a:srgbClr val="EFA954"/>
                </a:solidFill>
                <a:latin typeface="Spectral Medium"/>
                <a:ea typeface="Spectral Medium"/>
                <a:cs typeface="Spectral Medium"/>
                <a:sym typeface="Spectral Medium"/>
              </a:rPr>
              <a:t>Weekly orders and revenue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88" name="Shape 588"/>
        <p:cNvGrpSpPr/>
        <p:nvPr/>
      </p:nvGrpSpPr>
      <p:grpSpPr>
        <a:xfrm>
          <a:off x="0" y="0"/>
          <a:ext cx="0" cy="0"/>
          <a:chOff x="0" y="0"/>
          <a:chExt cx="0" cy="0"/>
        </a:xfrm>
      </p:grpSpPr>
      <p:sp>
        <p:nvSpPr>
          <p:cNvPr id="589" name="Google Shape;589;p45"/>
          <p:cNvSpPr/>
          <p:nvPr/>
        </p:nvSpPr>
        <p:spPr>
          <a:xfrm>
            <a:off x="-125" y="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5"/>
          <p:cNvSpPr/>
          <p:nvPr/>
        </p:nvSpPr>
        <p:spPr>
          <a:xfrm>
            <a:off x="-125" y="4808100"/>
            <a:ext cx="9144000" cy="33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1" name="Google Shape;591;p45"/>
          <p:cNvPicPr preferRelativeResize="0"/>
          <p:nvPr/>
        </p:nvPicPr>
        <p:blipFill>
          <a:blip r:embed="rId3">
            <a:alphaModFix/>
          </a:blip>
          <a:stretch>
            <a:fillRect/>
          </a:stretch>
        </p:blipFill>
        <p:spPr>
          <a:xfrm>
            <a:off x="0" y="1549675"/>
            <a:ext cx="4553900" cy="2251352"/>
          </a:xfrm>
          <a:prstGeom prst="rect">
            <a:avLst/>
          </a:prstGeom>
          <a:noFill/>
          <a:ln>
            <a:noFill/>
          </a:ln>
        </p:spPr>
      </p:pic>
      <p:pic>
        <p:nvPicPr>
          <p:cNvPr id="592" name="Google Shape;592;p45"/>
          <p:cNvPicPr preferRelativeResize="0"/>
          <p:nvPr/>
        </p:nvPicPr>
        <p:blipFill>
          <a:blip r:embed="rId4">
            <a:alphaModFix/>
          </a:blip>
          <a:stretch>
            <a:fillRect/>
          </a:stretch>
        </p:blipFill>
        <p:spPr>
          <a:xfrm>
            <a:off x="4590100" y="1549675"/>
            <a:ext cx="4553900" cy="2251375"/>
          </a:xfrm>
          <a:prstGeom prst="rect">
            <a:avLst/>
          </a:prstGeom>
          <a:noFill/>
          <a:ln>
            <a:noFill/>
          </a:ln>
        </p:spPr>
      </p:pic>
      <p:sp>
        <p:nvSpPr>
          <p:cNvPr id="593" name="Google Shape;593;p45"/>
          <p:cNvSpPr txBox="1"/>
          <p:nvPr/>
        </p:nvSpPr>
        <p:spPr>
          <a:xfrm>
            <a:off x="1616450" y="487800"/>
            <a:ext cx="6284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a:solidFill>
                  <a:srgbClr val="EFA954"/>
                </a:solidFill>
                <a:latin typeface="Spectral Medium"/>
                <a:ea typeface="Spectral Medium"/>
                <a:cs typeface="Spectral Medium"/>
                <a:sym typeface="Spectral Medium"/>
              </a:rPr>
              <a:t>Day and Night</a:t>
            </a:r>
            <a:r>
              <a:rPr lang="en-GB" sz="2600">
                <a:solidFill>
                  <a:srgbClr val="EFA954"/>
                </a:solidFill>
                <a:latin typeface="Spectral Medium"/>
                <a:ea typeface="Spectral Medium"/>
                <a:cs typeface="Spectral Medium"/>
                <a:sym typeface="Spectral Medium"/>
              </a:rPr>
              <a:t> orders and revenue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97" name="Shape 597"/>
        <p:cNvGrpSpPr/>
        <p:nvPr/>
      </p:nvGrpSpPr>
      <p:grpSpPr>
        <a:xfrm>
          <a:off x="0" y="0"/>
          <a:ext cx="0" cy="0"/>
          <a:chOff x="0" y="0"/>
          <a:chExt cx="0" cy="0"/>
        </a:xfrm>
      </p:grpSpPr>
      <p:pic>
        <p:nvPicPr>
          <p:cNvPr id="598" name="Google Shape;598;p46"/>
          <p:cNvPicPr preferRelativeResize="0"/>
          <p:nvPr/>
        </p:nvPicPr>
        <p:blipFill>
          <a:blip r:embed="rId3">
            <a:alphaModFix/>
          </a:blip>
          <a:stretch>
            <a:fillRect/>
          </a:stretch>
        </p:blipFill>
        <p:spPr>
          <a:xfrm>
            <a:off x="535600" y="607075"/>
            <a:ext cx="7795351" cy="4536426"/>
          </a:xfrm>
          <a:prstGeom prst="rect">
            <a:avLst/>
          </a:prstGeom>
          <a:noFill/>
          <a:ln>
            <a:noFill/>
          </a:ln>
        </p:spPr>
      </p:pic>
      <p:sp>
        <p:nvSpPr>
          <p:cNvPr id="599" name="Google Shape;599;p46"/>
          <p:cNvSpPr txBox="1"/>
          <p:nvPr/>
        </p:nvSpPr>
        <p:spPr>
          <a:xfrm>
            <a:off x="2869475" y="91375"/>
            <a:ext cx="3586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2150">
                <a:solidFill>
                  <a:srgbClr val="EFA954"/>
                </a:solidFill>
                <a:latin typeface="Spectral Medium"/>
                <a:ea typeface="Spectral Medium"/>
                <a:cs typeface="Spectral Medium"/>
                <a:sym typeface="Spectral Medium"/>
              </a:rPr>
              <a:t>CORRELATION</a:t>
            </a:r>
            <a:r>
              <a:rPr lang="en-GB" sz="2150">
                <a:solidFill>
                  <a:srgbClr val="EFA954"/>
                </a:solidFill>
                <a:latin typeface="Spectral Medium"/>
                <a:ea typeface="Spectral Medium"/>
                <a:cs typeface="Spectral Medium"/>
                <a:sym typeface="Spectral Medium"/>
              </a:rPr>
              <a:t> MATRIX</a:t>
            </a:r>
            <a:endParaRPr sz="2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Theme 45">
      <a:dk1>
        <a:srgbClr val="000000"/>
      </a:dk1>
      <a:lt1>
        <a:srgbClr val="FFFFFF"/>
      </a:lt1>
      <a:dk2>
        <a:srgbClr val="000000"/>
      </a:dk2>
      <a:lt2>
        <a:srgbClr val="FFFFFF"/>
      </a:lt2>
      <a:accent1>
        <a:srgbClr val="FEB834"/>
      </a:accent1>
      <a:accent2>
        <a:srgbClr val="FF3F5F"/>
      </a:accent2>
      <a:accent3>
        <a:srgbClr val="028599"/>
      </a:accent3>
      <a:accent4>
        <a:srgbClr val="01B59C"/>
      </a:accent4>
      <a:accent5>
        <a:srgbClr val="73655D"/>
      </a:accent5>
      <a:accent6>
        <a:srgbClr val="3BC7E2"/>
      </a:accent6>
      <a:hlink>
        <a:srgbClr val="0066CC"/>
      </a:hlink>
      <a:folHlink>
        <a:srgbClr val="29B5E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7">
      <a:dk1>
        <a:srgbClr val="262626"/>
      </a:dk1>
      <a:lt1>
        <a:srgbClr val="FFFFFF"/>
      </a:lt1>
      <a:dk2>
        <a:srgbClr val="040404"/>
      </a:dk2>
      <a:lt2>
        <a:srgbClr val="FFFFFF"/>
      </a:lt2>
      <a:accent1>
        <a:srgbClr val="FFC000"/>
      </a:accent1>
      <a:accent2>
        <a:srgbClr val="FF3F5F"/>
      </a:accent2>
      <a:accent3>
        <a:srgbClr val="2AC2AC"/>
      </a:accent3>
      <a:accent4>
        <a:srgbClr val="3BC7E2"/>
      </a:accent4>
      <a:accent5>
        <a:srgbClr val="2993FF"/>
      </a:accent5>
      <a:accent6>
        <a:srgbClr val="0070C0"/>
      </a:accent6>
      <a:hlink>
        <a:srgbClr val="FFFFFF"/>
      </a:hlink>
      <a:folHlink>
        <a:srgbClr val="5959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