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5" r:id="rId3"/>
    <p:sldId id="259" r:id="rId4"/>
    <p:sldId id="257"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FF00FF"/>
    <a:srgbClr val="FFFF99"/>
    <a:srgbClr val="FF9900"/>
    <a:srgbClr val="87AF45"/>
    <a:srgbClr val="FF66FF"/>
    <a:srgbClr val="FF99CC"/>
    <a:srgbClr val="86CFE6"/>
    <a:srgbClr val="990033"/>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BEE3CD-8DD0-4902-9412-B4239AEF3F19}" type="doc">
      <dgm:prSet loTypeId="urn:microsoft.com/office/officeart/2005/8/layout/radial6" loCatId="cycle" qsTypeId="urn:microsoft.com/office/officeart/2005/8/quickstyle/simple3" qsCatId="simple" csTypeId="urn:microsoft.com/office/officeart/2005/8/colors/colorful4" csCatId="colorful" phldr="1"/>
      <dgm:spPr/>
      <dgm:t>
        <a:bodyPr/>
        <a:lstStyle/>
        <a:p>
          <a:endParaRPr lang="en-US"/>
        </a:p>
      </dgm:t>
    </dgm:pt>
    <dgm:pt modelId="{050971BC-FE41-4335-B6F5-13A3506ABD1C}">
      <dgm:prSet phldrT="[Text]"/>
      <dgm:spPr>
        <a:scene3d>
          <a:camera prst="orthographicFront"/>
          <a:lightRig rig="flat" dir="t"/>
        </a:scene3d>
        <a:sp3d prstMaterial="dkEdge">
          <a:bevelT w="133350" h="146050" prst="relaxedInset"/>
        </a:sp3d>
      </dgm:spPr>
      <dgm:t>
        <a:bodyPr/>
        <a:lstStyle/>
        <a:p>
          <a:pPr>
            <a:buFont typeface="+mj-lt"/>
            <a:buNone/>
          </a:pPr>
          <a:r>
            <a:rPr lang="en-US" dirty="0"/>
            <a:t>Excel Functions</a:t>
          </a:r>
        </a:p>
      </dgm:t>
    </dgm:pt>
    <dgm:pt modelId="{3EFE1B49-72E0-435A-B922-AA18C357DE66}" type="parTrans" cxnId="{E0A14A4A-C6AB-4EF5-A6EE-A26171B2C108}">
      <dgm:prSet/>
      <dgm:spPr/>
      <dgm:t>
        <a:bodyPr/>
        <a:lstStyle/>
        <a:p>
          <a:endParaRPr lang="en-US"/>
        </a:p>
      </dgm:t>
    </dgm:pt>
    <dgm:pt modelId="{48DCD8B7-156C-48D9-9E85-443B3E61C959}" type="sibTrans" cxnId="{E0A14A4A-C6AB-4EF5-A6EE-A26171B2C108}">
      <dgm:prSet/>
      <dgm:spPr/>
      <dgm:t>
        <a:bodyPr/>
        <a:lstStyle/>
        <a:p>
          <a:endParaRPr lang="en-US"/>
        </a:p>
      </dgm:t>
    </dgm:pt>
    <dgm:pt modelId="{C1D5F307-8DF3-4E27-B588-A54FFCA68F8C}">
      <dgm:prSet phldrT="[Text]"/>
      <dgm:spPr>
        <a:scene3d>
          <a:camera prst="orthographicFront"/>
          <a:lightRig rig="flat" dir="t"/>
        </a:scene3d>
        <a:sp3d prstMaterial="dkEdge">
          <a:bevelT w="133350" h="146050" prst="relaxedInset"/>
        </a:sp3d>
      </dgm:spPr>
      <dgm:t>
        <a:bodyPr/>
        <a:lstStyle/>
        <a:p>
          <a:pPr>
            <a:buFont typeface="Arial" panose="020B0604020202020204" pitchFamily="34" charset="0"/>
            <a:buChar char="•"/>
          </a:pPr>
          <a:r>
            <a:rPr lang="en-US" b="1" i="0" dirty="0"/>
            <a:t>COUNT</a:t>
          </a:r>
          <a:endParaRPr lang="en-US" b="1" dirty="0"/>
        </a:p>
      </dgm:t>
    </dgm:pt>
    <dgm:pt modelId="{2EB7BB0D-4D47-4B59-8E2A-BCBF31EE4EA8}" type="parTrans" cxnId="{EC83B623-46CC-4DE5-92FF-2CBA563DF7D7}">
      <dgm:prSet/>
      <dgm:spPr/>
      <dgm:t>
        <a:bodyPr/>
        <a:lstStyle/>
        <a:p>
          <a:endParaRPr lang="en-US"/>
        </a:p>
      </dgm:t>
    </dgm:pt>
    <dgm:pt modelId="{BE5FB44C-9123-46AF-85F0-DCE96409262C}" type="sibTrans" cxnId="{EC83B623-46CC-4DE5-92FF-2CBA563DF7D7}">
      <dgm:prSet/>
      <dgm:spPr>
        <a:scene3d>
          <a:camera prst="orthographicFront"/>
          <a:lightRig rig="threePt" dir="t"/>
        </a:scene3d>
        <a:sp3d>
          <a:bevelT w="133350" h="146050" prst="relaxedInset"/>
        </a:sp3d>
      </dgm:spPr>
      <dgm:t>
        <a:bodyPr/>
        <a:lstStyle/>
        <a:p>
          <a:endParaRPr lang="en-US"/>
        </a:p>
      </dgm:t>
    </dgm:pt>
    <dgm:pt modelId="{BCB960D6-4245-4BD7-A310-503B93D0E727}">
      <dgm:prSet phldrT="[Text]"/>
      <dgm:spPr>
        <a:scene3d>
          <a:camera prst="orthographicFront"/>
          <a:lightRig rig="flat" dir="t"/>
        </a:scene3d>
        <a:sp3d prstMaterial="dkEdge">
          <a:bevelT w="133350" h="146050" prst="relaxedInset"/>
        </a:sp3d>
      </dgm:spPr>
      <dgm:t>
        <a:bodyPr/>
        <a:lstStyle/>
        <a:p>
          <a:pPr>
            <a:buFont typeface="Arial" panose="020B0604020202020204" pitchFamily="34" charset="0"/>
            <a:buChar char="•"/>
          </a:pPr>
          <a:r>
            <a:rPr lang="en-US" b="1" i="0" dirty="0"/>
            <a:t>LEN Function</a:t>
          </a:r>
          <a:endParaRPr lang="en-US" b="1" dirty="0"/>
        </a:p>
      </dgm:t>
    </dgm:pt>
    <dgm:pt modelId="{1C84BBC6-7961-4424-B88B-9FB63D32F606}" type="parTrans" cxnId="{931F3740-3F49-4E87-A059-0450D046D2C3}">
      <dgm:prSet/>
      <dgm:spPr/>
      <dgm:t>
        <a:bodyPr/>
        <a:lstStyle/>
        <a:p>
          <a:endParaRPr lang="en-US"/>
        </a:p>
      </dgm:t>
    </dgm:pt>
    <dgm:pt modelId="{9AB01D1E-36DE-4F94-B164-6F7E3E1A1520}" type="sibTrans" cxnId="{931F3740-3F49-4E87-A059-0450D046D2C3}">
      <dgm:prSet/>
      <dgm:spPr>
        <a:scene3d>
          <a:camera prst="orthographicFront"/>
          <a:lightRig rig="threePt" dir="t"/>
        </a:scene3d>
        <a:sp3d>
          <a:bevelT w="133350" h="146050" prst="relaxedInset"/>
        </a:sp3d>
      </dgm:spPr>
      <dgm:t>
        <a:bodyPr/>
        <a:lstStyle/>
        <a:p>
          <a:endParaRPr lang="en-US"/>
        </a:p>
      </dgm:t>
    </dgm:pt>
    <dgm:pt modelId="{348A344B-8813-4749-89EB-17B357E6789A}">
      <dgm:prSet phldrT="[Text]"/>
      <dgm:spPr>
        <a:scene3d>
          <a:camera prst="orthographicFront"/>
          <a:lightRig rig="flat" dir="t"/>
        </a:scene3d>
        <a:sp3d prstMaterial="dkEdge">
          <a:bevelT w="133350" h="146050" prst="relaxedInset"/>
        </a:sp3d>
      </dgm:spPr>
      <dgm:t>
        <a:bodyPr/>
        <a:lstStyle/>
        <a:p>
          <a:pPr>
            <a:buFont typeface="Arial" panose="020B0604020202020204" pitchFamily="34" charset="0"/>
            <a:buChar char="•"/>
          </a:pPr>
          <a:r>
            <a:rPr lang="en-US" b="1" i="0" dirty="0"/>
            <a:t>TRIM Function</a:t>
          </a:r>
          <a:endParaRPr lang="en-US" b="1" dirty="0"/>
        </a:p>
      </dgm:t>
    </dgm:pt>
    <dgm:pt modelId="{051EDC35-5F33-4E95-B69A-79E7A222107A}" type="parTrans" cxnId="{899DE494-EF11-4095-8D4A-E211AE9FDDFA}">
      <dgm:prSet/>
      <dgm:spPr/>
      <dgm:t>
        <a:bodyPr/>
        <a:lstStyle/>
        <a:p>
          <a:endParaRPr lang="en-US"/>
        </a:p>
      </dgm:t>
    </dgm:pt>
    <dgm:pt modelId="{58B66264-F549-48EA-9323-620FCD870F7E}" type="sibTrans" cxnId="{899DE494-EF11-4095-8D4A-E211AE9FDDFA}">
      <dgm:prSet/>
      <dgm:spPr>
        <a:scene3d>
          <a:camera prst="orthographicFront"/>
          <a:lightRig rig="threePt" dir="t"/>
        </a:scene3d>
        <a:sp3d>
          <a:bevelT w="133350" h="146050" prst="relaxedInset"/>
        </a:sp3d>
      </dgm:spPr>
      <dgm:t>
        <a:bodyPr/>
        <a:lstStyle/>
        <a:p>
          <a:endParaRPr lang="en-US"/>
        </a:p>
      </dgm:t>
    </dgm:pt>
    <dgm:pt modelId="{544662B3-471D-4EF8-BF0B-9FC605C0F3B6}">
      <dgm:prSet phldrT="[Text]" custT="1"/>
      <dgm:spPr>
        <a:scene3d>
          <a:camera prst="orthographicFront"/>
          <a:lightRig rig="flat" dir="t"/>
        </a:scene3d>
        <a:sp3d prstMaterial="dkEdge">
          <a:bevelT w="133350" h="146050" prst="relaxedInset"/>
        </a:sp3d>
      </dgm:spPr>
      <dgm:t>
        <a:bodyPr/>
        <a:lstStyle/>
        <a:p>
          <a:pPr>
            <a:buFont typeface="Arial" panose="020B0604020202020204" pitchFamily="34" charset="0"/>
            <a:buChar char="•"/>
          </a:pPr>
          <a:r>
            <a:rPr lang="en-US" sz="1600" b="1" i="0" dirty="0"/>
            <a:t>VLOOKUP</a:t>
          </a:r>
          <a:endParaRPr lang="en-US" sz="1600" b="1" dirty="0"/>
        </a:p>
      </dgm:t>
    </dgm:pt>
    <dgm:pt modelId="{32DB5B9E-3EB7-4037-8EDE-F9C8E92B9309}" type="parTrans" cxnId="{111EEF52-1B2C-42F9-953F-47495C8495F6}">
      <dgm:prSet/>
      <dgm:spPr/>
      <dgm:t>
        <a:bodyPr/>
        <a:lstStyle/>
        <a:p>
          <a:endParaRPr lang="en-US"/>
        </a:p>
      </dgm:t>
    </dgm:pt>
    <dgm:pt modelId="{BD830E0A-E40D-4B6D-A1CE-9C55743E3ECF}" type="sibTrans" cxnId="{111EEF52-1B2C-42F9-953F-47495C8495F6}">
      <dgm:prSet/>
      <dgm:spPr>
        <a:scene3d>
          <a:camera prst="orthographicFront"/>
          <a:lightRig rig="threePt" dir="t"/>
        </a:scene3d>
        <a:sp3d>
          <a:bevelT w="133350" h="146050" prst="relaxedInset"/>
        </a:sp3d>
      </dgm:spPr>
      <dgm:t>
        <a:bodyPr/>
        <a:lstStyle/>
        <a:p>
          <a:endParaRPr lang="en-US"/>
        </a:p>
      </dgm:t>
    </dgm:pt>
    <dgm:pt modelId="{E26B3DE5-F909-44B8-8D8A-8E43CFDFF830}">
      <dgm:prSet phldrT="[Text]" custT="1"/>
      <dgm:spPr>
        <a:scene3d>
          <a:camera prst="orthographicFront"/>
          <a:lightRig rig="flat" dir="t"/>
        </a:scene3d>
        <a:sp3d prstMaterial="dkEdge">
          <a:bevelT w="133350" h="146050" prst="relaxedInset"/>
        </a:sp3d>
      </dgm:spPr>
      <dgm:t>
        <a:bodyPr/>
        <a:lstStyle/>
        <a:p>
          <a:r>
            <a:rPr lang="en-US" sz="1300" b="1" i="0" dirty="0"/>
            <a:t>CONCATENATE</a:t>
          </a:r>
          <a:endParaRPr lang="en-US" sz="1300" b="1" dirty="0"/>
        </a:p>
      </dgm:t>
    </dgm:pt>
    <dgm:pt modelId="{921DDA98-AEF5-4D3D-88D5-2DE3300C43B8}" type="parTrans" cxnId="{631E260C-75CE-42E1-9495-E840EF162691}">
      <dgm:prSet/>
      <dgm:spPr/>
      <dgm:t>
        <a:bodyPr/>
        <a:lstStyle/>
        <a:p>
          <a:endParaRPr lang="en-US"/>
        </a:p>
      </dgm:t>
    </dgm:pt>
    <dgm:pt modelId="{BD5A0F7A-D4F9-4BC2-8691-733E8A3D264A}" type="sibTrans" cxnId="{631E260C-75CE-42E1-9495-E840EF162691}">
      <dgm:prSet/>
      <dgm:spPr>
        <a:scene3d>
          <a:camera prst="orthographicFront"/>
          <a:lightRig rig="threePt" dir="t"/>
        </a:scene3d>
        <a:sp3d>
          <a:bevelT w="133350" h="146050" prst="relaxedInset"/>
        </a:sp3d>
      </dgm:spPr>
      <dgm:t>
        <a:bodyPr/>
        <a:lstStyle/>
        <a:p>
          <a:endParaRPr lang="en-US"/>
        </a:p>
      </dgm:t>
    </dgm:pt>
    <dgm:pt modelId="{6C5CA019-B9CC-4EAC-8DE5-4AB8394F7C6B}">
      <dgm:prSet phldrT="[Text]"/>
      <dgm:spPr>
        <a:scene3d>
          <a:camera prst="orthographicFront"/>
          <a:lightRig rig="flat" dir="t"/>
        </a:scene3d>
        <a:sp3d prstMaterial="dkEdge">
          <a:bevelT w="133350" h="146050" prst="relaxedInset"/>
        </a:sp3d>
      </dgm:spPr>
      <dgm:t>
        <a:bodyPr/>
        <a:lstStyle/>
        <a:p>
          <a:pPr>
            <a:buFont typeface="Arial" panose="020B0604020202020204" pitchFamily="34" charset="0"/>
            <a:buChar char="•"/>
          </a:pPr>
          <a:r>
            <a:rPr lang="en-US" b="1" i="0" dirty="0"/>
            <a:t>SUM Function</a:t>
          </a:r>
          <a:endParaRPr lang="en-US" b="1" dirty="0"/>
        </a:p>
      </dgm:t>
    </dgm:pt>
    <dgm:pt modelId="{2F629E66-B921-4AE4-BF09-66DCFA0B4796}" type="parTrans" cxnId="{D99A9A25-6525-497B-A6F1-A8921180B66F}">
      <dgm:prSet/>
      <dgm:spPr/>
      <dgm:t>
        <a:bodyPr/>
        <a:lstStyle/>
        <a:p>
          <a:endParaRPr lang="en-US"/>
        </a:p>
      </dgm:t>
    </dgm:pt>
    <dgm:pt modelId="{59976E56-CCEB-4C11-81E6-C600AB4CD8FD}" type="sibTrans" cxnId="{D99A9A25-6525-497B-A6F1-A8921180B66F}">
      <dgm:prSet/>
      <dgm:spPr>
        <a:scene3d>
          <a:camera prst="orthographicFront"/>
          <a:lightRig rig="threePt" dir="t"/>
        </a:scene3d>
        <a:sp3d>
          <a:bevelT w="133350" h="146050" prst="relaxedInset"/>
        </a:sp3d>
      </dgm:spPr>
      <dgm:t>
        <a:bodyPr/>
        <a:lstStyle/>
        <a:p>
          <a:endParaRPr lang="en-US"/>
        </a:p>
      </dgm:t>
    </dgm:pt>
    <dgm:pt modelId="{99BC2D01-E5A4-4067-9093-241E24674BFD}">
      <dgm:prSet/>
      <dgm:spPr>
        <a:scene3d>
          <a:camera prst="orthographicFront"/>
          <a:lightRig rig="flat" dir="t"/>
        </a:scene3d>
        <a:sp3d prstMaterial="dkEdge">
          <a:bevelT w="133350" h="146050" prst="relaxedInset"/>
        </a:sp3d>
      </dgm:spPr>
      <dgm:t>
        <a:bodyPr/>
        <a:lstStyle/>
        <a:p>
          <a:pPr>
            <a:buFont typeface="Arial" panose="020B0604020202020204" pitchFamily="34" charset="0"/>
            <a:buChar char="•"/>
          </a:pPr>
          <a:r>
            <a:rPr lang="en-US" b="1" i="0" dirty="0"/>
            <a:t>IF Statements</a:t>
          </a:r>
        </a:p>
      </dgm:t>
    </dgm:pt>
    <dgm:pt modelId="{33BF6BD6-88ED-496E-834B-FB692C4C1250}" type="parTrans" cxnId="{844E69CE-CCAA-4C6F-839D-3BBDEFCD0D88}">
      <dgm:prSet/>
      <dgm:spPr/>
      <dgm:t>
        <a:bodyPr/>
        <a:lstStyle/>
        <a:p>
          <a:endParaRPr lang="en-US"/>
        </a:p>
      </dgm:t>
    </dgm:pt>
    <dgm:pt modelId="{EAC5C7B4-9E7B-4649-B873-2609AA2DFC03}" type="sibTrans" cxnId="{844E69CE-CCAA-4C6F-839D-3BBDEFCD0D88}">
      <dgm:prSet/>
      <dgm:spPr>
        <a:scene3d>
          <a:camera prst="orthographicFront"/>
          <a:lightRig rig="threePt" dir="t"/>
        </a:scene3d>
        <a:sp3d>
          <a:bevelT w="133350" h="146050" prst="relaxedInset"/>
        </a:sp3d>
      </dgm:spPr>
      <dgm:t>
        <a:bodyPr/>
        <a:lstStyle/>
        <a:p>
          <a:endParaRPr lang="en-US"/>
        </a:p>
      </dgm:t>
    </dgm:pt>
    <dgm:pt modelId="{76BB8F3F-E86E-42DD-9149-C31E6A3F0DF6}" type="pres">
      <dgm:prSet presAssocID="{49BEE3CD-8DD0-4902-9412-B4239AEF3F19}" presName="Name0" presStyleCnt="0">
        <dgm:presLayoutVars>
          <dgm:chMax val="1"/>
          <dgm:dir/>
          <dgm:animLvl val="ctr"/>
          <dgm:resizeHandles val="exact"/>
        </dgm:presLayoutVars>
      </dgm:prSet>
      <dgm:spPr/>
    </dgm:pt>
    <dgm:pt modelId="{4C167BF5-A1AC-4426-BCE8-D29FCC09F231}" type="pres">
      <dgm:prSet presAssocID="{050971BC-FE41-4335-B6F5-13A3506ABD1C}" presName="centerShape" presStyleLbl="node0" presStyleIdx="0" presStyleCnt="1"/>
      <dgm:spPr/>
    </dgm:pt>
    <dgm:pt modelId="{5DF2C921-E7CD-466B-9DC6-09ABE24427C8}" type="pres">
      <dgm:prSet presAssocID="{C1D5F307-8DF3-4E27-B588-A54FFCA68F8C}" presName="node" presStyleLbl="node1" presStyleIdx="0" presStyleCnt="7">
        <dgm:presLayoutVars>
          <dgm:bulletEnabled val="1"/>
        </dgm:presLayoutVars>
      </dgm:prSet>
      <dgm:spPr/>
    </dgm:pt>
    <dgm:pt modelId="{E5D91035-E04F-4AF4-BF78-680E9B5D19AD}" type="pres">
      <dgm:prSet presAssocID="{C1D5F307-8DF3-4E27-B588-A54FFCA68F8C}" presName="dummy" presStyleCnt="0"/>
      <dgm:spPr>
        <a:scene3d>
          <a:camera prst="orthographicFront"/>
          <a:lightRig rig="threePt" dir="t"/>
        </a:scene3d>
        <a:sp3d>
          <a:bevelT w="133350" h="146050" prst="relaxedInset"/>
        </a:sp3d>
      </dgm:spPr>
    </dgm:pt>
    <dgm:pt modelId="{697418C2-022E-410A-BA44-DD42043D904E}" type="pres">
      <dgm:prSet presAssocID="{BE5FB44C-9123-46AF-85F0-DCE96409262C}" presName="sibTrans" presStyleLbl="sibTrans2D1" presStyleIdx="0" presStyleCnt="7"/>
      <dgm:spPr/>
    </dgm:pt>
    <dgm:pt modelId="{AEAB3895-00DD-469E-A63E-DE0976720EA8}" type="pres">
      <dgm:prSet presAssocID="{BCB960D6-4245-4BD7-A310-503B93D0E727}" presName="node" presStyleLbl="node1" presStyleIdx="1" presStyleCnt="7">
        <dgm:presLayoutVars>
          <dgm:bulletEnabled val="1"/>
        </dgm:presLayoutVars>
      </dgm:prSet>
      <dgm:spPr/>
    </dgm:pt>
    <dgm:pt modelId="{E4DE0EE1-022F-4091-A04B-4F0B397EA86C}" type="pres">
      <dgm:prSet presAssocID="{BCB960D6-4245-4BD7-A310-503B93D0E727}" presName="dummy" presStyleCnt="0"/>
      <dgm:spPr>
        <a:scene3d>
          <a:camera prst="orthographicFront"/>
          <a:lightRig rig="threePt" dir="t"/>
        </a:scene3d>
        <a:sp3d>
          <a:bevelT w="133350" h="146050" prst="relaxedInset"/>
        </a:sp3d>
      </dgm:spPr>
    </dgm:pt>
    <dgm:pt modelId="{53D97EB8-4B19-4927-A911-CAAEEB4E70B5}" type="pres">
      <dgm:prSet presAssocID="{9AB01D1E-36DE-4F94-B164-6F7E3E1A1520}" presName="sibTrans" presStyleLbl="sibTrans2D1" presStyleIdx="1" presStyleCnt="7"/>
      <dgm:spPr/>
    </dgm:pt>
    <dgm:pt modelId="{5AC199DC-40A6-489D-A7D5-CCDE5FBD8E99}" type="pres">
      <dgm:prSet presAssocID="{99BC2D01-E5A4-4067-9093-241E24674BFD}" presName="node" presStyleLbl="node1" presStyleIdx="2" presStyleCnt="7">
        <dgm:presLayoutVars>
          <dgm:bulletEnabled val="1"/>
        </dgm:presLayoutVars>
      </dgm:prSet>
      <dgm:spPr/>
    </dgm:pt>
    <dgm:pt modelId="{F947FE28-A098-4D75-A837-BD7658AA10ED}" type="pres">
      <dgm:prSet presAssocID="{99BC2D01-E5A4-4067-9093-241E24674BFD}" presName="dummy" presStyleCnt="0"/>
      <dgm:spPr>
        <a:scene3d>
          <a:camera prst="orthographicFront"/>
          <a:lightRig rig="threePt" dir="t"/>
        </a:scene3d>
        <a:sp3d>
          <a:bevelT w="133350" h="146050" prst="relaxedInset"/>
        </a:sp3d>
      </dgm:spPr>
    </dgm:pt>
    <dgm:pt modelId="{F775B336-ECE6-454E-B5FA-BA5AC028F126}" type="pres">
      <dgm:prSet presAssocID="{EAC5C7B4-9E7B-4649-B873-2609AA2DFC03}" presName="sibTrans" presStyleLbl="sibTrans2D1" presStyleIdx="2" presStyleCnt="7"/>
      <dgm:spPr/>
    </dgm:pt>
    <dgm:pt modelId="{B9851AB4-D88D-4562-AE0B-86C7B3C78957}" type="pres">
      <dgm:prSet presAssocID="{348A344B-8813-4749-89EB-17B357E6789A}" presName="node" presStyleLbl="node1" presStyleIdx="3" presStyleCnt="7">
        <dgm:presLayoutVars>
          <dgm:bulletEnabled val="1"/>
        </dgm:presLayoutVars>
      </dgm:prSet>
      <dgm:spPr/>
    </dgm:pt>
    <dgm:pt modelId="{977DFD06-37FD-4243-B840-C4CC21A5FBBA}" type="pres">
      <dgm:prSet presAssocID="{348A344B-8813-4749-89EB-17B357E6789A}" presName="dummy" presStyleCnt="0"/>
      <dgm:spPr>
        <a:scene3d>
          <a:camera prst="orthographicFront"/>
          <a:lightRig rig="threePt" dir="t"/>
        </a:scene3d>
        <a:sp3d>
          <a:bevelT w="133350" h="146050" prst="relaxedInset"/>
        </a:sp3d>
      </dgm:spPr>
    </dgm:pt>
    <dgm:pt modelId="{F328A998-44AB-4474-B08D-5F0210C61EA4}" type="pres">
      <dgm:prSet presAssocID="{58B66264-F549-48EA-9323-620FCD870F7E}" presName="sibTrans" presStyleLbl="sibTrans2D1" presStyleIdx="3" presStyleCnt="7"/>
      <dgm:spPr/>
    </dgm:pt>
    <dgm:pt modelId="{375738A6-E79D-453F-A82F-D2CFD8A6995D}" type="pres">
      <dgm:prSet presAssocID="{544662B3-471D-4EF8-BF0B-9FC605C0F3B6}" presName="node" presStyleLbl="node1" presStyleIdx="4" presStyleCnt="7">
        <dgm:presLayoutVars>
          <dgm:bulletEnabled val="1"/>
        </dgm:presLayoutVars>
      </dgm:prSet>
      <dgm:spPr/>
    </dgm:pt>
    <dgm:pt modelId="{626E02E9-E19F-445D-BAC3-2154FAC6DD32}" type="pres">
      <dgm:prSet presAssocID="{544662B3-471D-4EF8-BF0B-9FC605C0F3B6}" presName="dummy" presStyleCnt="0"/>
      <dgm:spPr>
        <a:scene3d>
          <a:camera prst="orthographicFront"/>
          <a:lightRig rig="threePt" dir="t"/>
        </a:scene3d>
        <a:sp3d>
          <a:bevelT w="133350" h="146050" prst="relaxedInset"/>
        </a:sp3d>
      </dgm:spPr>
    </dgm:pt>
    <dgm:pt modelId="{35E3AA3C-C0BC-4511-8AD0-3E2AAC78D8D6}" type="pres">
      <dgm:prSet presAssocID="{BD830E0A-E40D-4B6D-A1CE-9C55743E3ECF}" presName="sibTrans" presStyleLbl="sibTrans2D1" presStyleIdx="4" presStyleCnt="7"/>
      <dgm:spPr/>
    </dgm:pt>
    <dgm:pt modelId="{D16E0167-21A4-4AD0-9540-10273334007A}" type="pres">
      <dgm:prSet presAssocID="{E26B3DE5-F909-44B8-8D8A-8E43CFDFF830}" presName="node" presStyleLbl="node1" presStyleIdx="5" presStyleCnt="7">
        <dgm:presLayoutVars>
          <dgm:bulletEnabled val="1"/>
        </dgm:presLayoutVars>
      </dgm:prSet>
      <dgm:spPr/>
    </dgm:pt>
    <dgm:pt modelId="{915A0841-A27B-402A-96FF-9A7324AEBCC3}" type="pres">
      <dgm:prSet presAssocID="{E26B3DE5-F909-44B8-8D8A-8E43CFDFF830}" presName="dummy" presStyleCnt="0"/>
      <dgm:spPr>
        <a:scene3d>
          <a:camera prst="orthographicFront"/>
          <a:lightRig rig="threePt" dir="t"/>
        </a:scene3d>
        <a:sp3d>
          <a:bevelT w="133350" h="146050" prst="relaxedInset"/>
        </a:sp3d>
      </dgm:spPr>
    </dgm:pt>
    <dgm:pt modelId="{1E5797D4-3CE8-492B-8420-A699BAD7AD30}" type="pres">
      <dgm:prSet presAssocID="{BD5A0F7A-D4F9-4BC2-8691-733E8A3D264A}" presName="sibTrans" presStyleLbl="sibTrans2D1" presStyleIdx="5" presStyleCnt="7"/>
      <dgm:spPr/>
    </dgm:pt>
    <dgm:pt modelId="{458E2A88-9639-4C23-95ED-35AD1D187F83}" type="pres">
      <dgm:prSet presAssocID="{6C5CA019-B9CC-4EAC-8DE5-4AB8394F7C6B}" presName="node" presStyleLbl="node1" presStyleIdx="6" presStyleCnt="7">
        <dgm:presLayoutVars>
          <dgm:bulletEnabled val="1"/>
        </dgm:presLayoutVars>
      </dgm:prSet>
      <dgm:spPr/>
    </dgm:pt>
    <dgm:pt modelId="{1DE7F014-314B-4C92-A278-6FBBA43685D6}" type="pres">
      <dgm:prSet presAssocID="{6C5CA019-B9CC-4EAC-8DE5-4AB8394F7C6B}" presName="dummy" presStyleCnt="0"/>
      <dgm:spPr>
        <a:scene3d>
          <a:camera prst="orthographicFront"/>
          <a:lightRig rig="threePt" dir="t"/>
        </a:scene3d>
        <a:sp3d>
          <a:bevelT w="133350" h="146050" prst="relaxedInset"/>
        </a:sp3d>
      </dgm:spPr>
    </dgm:pt>
    <dgm:pt modelId="{52E903D0-75FE-4CAE-BFE4-F3E4552FAEC2}" type="pres">
      <dgm:prSet presAssocID="{59976E56-CCEB-4C11-81E6-C600AB4CD8FD}" presName="sibTrans" presStyleLbl="sibTrans2D1" presStyleIdx="6" presStyleCnt="7"/>
      <dgm:spPr/>
    </dgm:pt>
  </dgm:ptLst>
  <dgm:cxnLst>
    <dgm:cxn modelId="{631E260C-75CE-42E1-9495-E840EF162691}" srcId="{050971BC-FE41-4335-B6F5-13A3506ABD1C}" destId="{E26B3DE5-F909-44B8-8D8A-8E43CFDFF830}" srcOrd="5" destOrd="0" parTransId="{921DDA98-AEF5-4D3D-88D5-2DE3300C43B8}" sibTransId="{BD5A0F7A-D4F9-4BC2-8691-733E8A3D264A}"/>
    <dgm:cxn modelId="{51A77B0F-A41F-49CD-97BA-049B58DD4ADD}" type="presOf" srcId="{59976E56-CCEB-4C11-81E6-C600AB4CD8FD}" destId="{52E903D0-75FE-4CAE-BFE4-F3E4552FAEC2}" srcOrd="0" destOrd="0" presId="urn:microsoft.com/office/officeart/2005/8/layout/radial6"/>
    <dgm:cxn modelId="{9CE76F1B-6D62-4102-8922-F51BFC6A676B}" type="presOf" srcId="{050971BC-FE41-4335-B6F5-13A3506ABD1C}" destId="{4C167BF5-A1AC-4426-BCE8-D29FCC09F231}" srcOrd="0" destOrd="0" presId="urn:microsoft.com/office/officeart/2005/8/layout/radial6"/>
    <dgm:cxn modelId="{A520DF20-6A14-46E5-B122-86B11214CC30}" type="presOf" srcId="{BD5A0F7A-D4F9-4BC2-8691-733E8A3D264A}" destId="{1E5797D4-3CE8-492B-8420-A699BAD7AD30}" srcOrd="0" destOrd="0" presId="urn:microsoft.com/office/officeart/2005/8/layout/radial6"/>
    <dgm:cxn modelId="{EC83B623-46CC-4DE5-92FF-2CBA563DF7D7}" srcId="{050971BC-FE41-4335-B6F5-13A3506ABD1C}" destId="{C1D5F307-8DF3-4E27-B588-A54FFCA68F8C}" srcOrd="0" destOrd="0" parTransId="{2EB7BB0D-4D47-4B59-8E2A-BCBF31EE4EA8}" sibTransId="{BE5FB44C-9123-46AF-85F0-DCE96409262C}"/>
    <dgm:cxn modelId="{D99A9A25-6525-497B-A6F1-A8921180B66F}" srcId="{050971BC-FE41-4335-B6F5-13A3506ABD1C}" destId="{6C5CA019-B9CC-4EAC-8DE5-4AB8394F7C6B}" srcOrd="6" destOrd="0" parTransId="{2F629E66-B921-4AE4-BF09-66DCFA0B4796}" sibTransId="{59976E56-CCEB-4C11-81E6-C600AB4CD8FD}"/>
    <dgm:cxn modelId="{3246AA35-D348-4F7F-B674-E820EFABAB1E}" type="presOf" srcId="{BE5FB44C-9123-46AF-85F0-DCE96409262C}" destId="{697418C2-022E-410A-BA44-DD42043D904E}" srcOrd="0" destOrd="0" presId="urn:microsoft.com/office/officeart/2005/8/layout/radial6"/>
    <dgm:cxn modelId="{931F3740-3F49-4E87-A059-0450D046D2C3}" srcId="{050971BC-FE41-4335-B6F5-13A3506ABD1C}" destId="{BCB960D6-4245-4BD7-A310-503B93D0E727}" srcOrd="1" destOrd="0" parTransId="{1C84BBC6-7961-4424-B88B-9FB63D32F606}" sibTransId="{9AB01D1E-36DE-4F94-B164-6F7E3E1A1520}"/>
    <dgm:cxn modelId="{8EC4DB65-D465-4004-B882-C04D9AC588AD}" type="presOf" srcId="{E26B3DE5-F909-44B8-8D8A-8E43CFDFF830}" destId="{D16E0167-21A4-4AD0-9540-10273334007A}" srcOrd="0" destOrd="0" presId="urn:microsoft.com/office/officeart/2005/8/layout/radial6"/>
    <dgm:cxn modelId="{E0A14A4A-C6AB-4EF5-A6EE-A26171B2C108}" srcId="{49BEE3CD-8DD0-4902-9412-B4239AEF3F19}" destId="{050971BC-FE41-4335-B6F5-13A3506ABD1C}" srcOrd="0" destOrd="0" parTransId="{3EFE1B49-72E0-435A-B922-AA18C357DE66}" sibTransId="{48DCD8B7-156C-48D9-9E85-443B3E61C959}"/>
    <dgm:cxn modelId="{A798A770-6C7F-46B5-957A-F4F918FE0960}" type="presOf" srcId="{BCB960D6-4245-4BD7-A310-503B93D0E727}" destId="{AEAB3895-00DD-469E-A63E-DE0976720EA8}" srcOrd="0" destOrd="0" presId="urn:microsoft.com/office/officeart/2005/8/layout/radial6"/>
    <dgm:cxn modelId="{1FEEB651-3994-4327-B195-B47F9F3F48D2}" type="presOf" srcId="{BD830E0A-E40D-4B6D-A1CE-9C55743E3ECF}" destId="{35E3AA3C-C0BC-4511-8AD0-3E2AAC78D8D6}" srcOrd="0" destOrd="0" presId="urn:microsoft.com/office/officeart/2005/8/layout/radial6"/>
    <dgm:cxn modelId="{111EEF52-1B2C-42F9-953F-47495C8495F6}" srcId="{050971BC-FE41-4335-B6F5-13A3506ABD1C}" destId="{544662B3-471D-4EF8-BF0B-9FC605C0F3B6}" srcOrd="4" destOrd="0" parTransId="{32DB5B9E-3EB7-4037-8EDE-F9C8E92B9309}" sibTransId="{BD830E0A-E40D-4B6D-A1CE-9C55743E3ECF}"/>
    <dgm:cxn modelId="{DDE2C276-DEB3-453F-9677-91C7553F5E44}" type="presOf" srcId="{58B66264-F549-48EA-9323-620FCD870F7E}" destId="{F328A998-44AB-4474-B08D-5F0210C61EA4}" srcOrd="0" destOrd="0" presId="urn:microsoft.com/office/officeart/2005/8/layout/radial6"/>
    <dgm:cxn modelId="{B75D0478-6100-4CE7-88A5-4B5B95D6DAE3}" type="presOf" srcId="{C1D5F307-8DF3-4E27-B588-A54FFCA68F8C}" destId="{5DF2C921-E7CD-466B-9DC6-09ABE24427C8}" srcOrd="0" destOrd="0" presId="urn:microsoft.com/office/officeart/2005/8/layout/radial6"/>
    <dgm:cxn modelId="{C081765A-8DD5-480D-BCE0-1EFA8C208D11}" type="presOf" srcId="{544662B3-471D-4EF8-BF0B-9FC605C0F3B6}" destId="{375738A6-E79D-453F-A82F-D2CFD8A6995D}" srcOrd="0" destOrd="0" presId="urn:microsoft.com/office/officeart/2005/8/layout/radial6"/>
    <dgm:cxn modelId="{D024C77A-B22B-420B-A499-1B4C14E55DAA}" type="presOf" srcId="{EAC5C7B4-9E7B-4649-B873-2609AA2DFC03}" destId="{F775B336-ECE6-454E-B5FA-BA5AC028F126}" srcOrd="0" destOrd="0" presId="urn:microsoft.com/office/officeart/2005/8/layout/radial6"/>
    <dgm:cxn modelId="{0ABA027E-C532-490A-8039-075DA576B10D}" type="presOf" srcId="{6C5CA019-B9CC-4EAC-8DE5-4AB8394F7C6B}" destId="{458E2A88-9639-4C23-95ED-35AD1D187F83}" srcOrd="0" destOrd="0" presId="urn:microsoft.com/office/officeart/2005/8/layout/radial6"/>
    <dgm:cxn modelId="{B6297483-D80F-4BD9-A475-D4D66DC2635E}" type="presOf" srcId="{348A344B-8813-4749-89EB-17B357E6789A}" destId="{B9851AB4-D88D-4562-AE0B-86C7B3C78957}" srcOrd="0" destOrd="0" presId="urn:microsoft.com/office/officeart/2005/8/layout/radial6"/>
    <dgm:cxn modelId="{899DE494-EF11-4095-8D4A-E211AE9FDDFA}" srcId="{050971BC-FE41-4335-B6F5-13A3506ABD1C}" destId="{348A344B-8813-4749-89EB-17B357E6789A}" srcOrd="3" destOrd="0" parTransId="{051EDC35-5F33-4E95-B69A-79E7A222107A}" sibTransId="{58B66264-F549-48EA-9323-620FCD870F7E}"/>
    <dgm:cxn modelId="{B34A52C6-5650-477C-BA30-1ABDFA0C46AB}" type="presOf" srcId="{99BC2D01-E5A4-4067-9093-241E24674BFD}" destId="{5AC199DC-40A6-489D-A7D5-CCDE5FBD8E99}" srcOrd="0" destOrd="0" presId="urn:microsoft.com/office/officeart/2005/8/layout/radial6"/>
    <dgm:cxn modelId="{CF225ECC-4543-4E20-80B3-DFF3A75CCC2E}" type="presOf" srcId="{49BEE3CD-8DD0-4902-9412-B4239AEF3F19}" destId="{76BB8F3F-E86E-42DD-9149-C31E6A3F0DF6}" srcOrd="0" destOrd="0" presId="urn:microsoft.com/office/officeart/2005/8/layout/radial6"/>
    <dgm:cxn modelId="{844E69CE-CCAA-4C6F-839D-3BBDEFCD0D88}" srcId="{050971BC-FE41-4335-B6F5-13A3506ABD1C}" destId="{99BC2D01-E5A4-4067-9093-241E24674BFD}" srcOrd="2" destOrd="0" parTransId="{33BF6BD6-88ED-496E-834B-FB692C4C1250}" sibTransId="{EAC5C7B4-9E7B-4649-B873-2609AA2DFC03}"/>
    <dgm:cxn modelId="{E94C0EF2-EB69-4E8F-8483-02ED2357B4F9}" type="presOf" srcId="{9AB01D1E-36DE-4F94-B164-6F7E3E1A1520}" destId="{53D97EB8-4B19-4927-A911-CAAEEB4E70B5}" srcOrd="0" destOrd="0" presId="urn:microsoft.com/office/officeart/2005/8/layout/radial6"/>
    <dgm:cxn modelId="{DBB99F5C-DD5B-4D89-ACEE-A3639A9526CB}" type="presParOf" srcId="{76BB8F3F-E86E-42DD-9149-C31E6A3F0DF6}" destId="{4C167BF5-A1AC-4426-BCE8-D29FCC09F231}" srcOrd="0" destOrd="0" presId="urn:microsoft.com/office/officeart/2005/8/layout/radial6"/>
    <dgm:cxn modelId="{B270128D-F07B-4B38-AF9F-3D52423FDD9C}" type="presParOf" srcId="{76BB8F3F-E86E-42DD-9149-C31E6A3F0DF6}" destId="{5DF2C921-E7CD-466B-9DC6-09ABE24427C8}" srcOrd="1" destOrd="0" presId="urn:microsoft.com/office/officeart/2005/8/layout/radial6"/>
    <dgm:cxn modelId="{64A5C70D-E926-439F-9AEF-C53281003FA9}" type="presParOf" srcId="{76BB8F3F-E86E-42DD-9149-C31E6A3F0DF6}" destId="{E5D91035-E04F-4AF4-BF78-680E9B5D19AD}" srcOrd="2" destOrd="0" presId="urn:microsoft.com/office/officeart/2005/8/layout/radial6"/>
    <dgm:cxn modelId="{04918A13-00C0-4D9B-ADE8-875785659161}" type="presParOf" srcId="{76BB8F3F-E86E-42DD-9149-C31E6A3F0DF6}" destId="{697418C2-022E-410A-BA44-DD42043D904E}" srcOrd="3" destOrd="0" presId="urn:microsoft.com/office/officeart/2005/8/layout/radial6"/>
    <dgm:cxn modelId="{43BE3559-D10B-4A41-AB6E-D152F0EC63C9}" type="presParOf" srcId="{76BB8F3F-E86E-42DD-9149-C31E6A3F0DF6}" destId="{AEAB3895-00DD-469E-A63E-DE0976720EA8}" srcOrd="4" destOrd="0" presId="urn:microsoft.com/office/officeart/2005/8/layout/radial6"/>
    <dgm:cxn modelId="{35A61B3B-D479-4A9C-9E5E-8CC07AA28835}" type="presParOf" srcId="{76BB8F3F-E86E-42DD-9149-C31E6A3F0DF6}" destId="{E4DE0EE1-022F-4091-A04B-4F0B397EA86C}" srcOrd="5" destOrd="0" presId="urn:microsoft.com/office/officeart/2005/8/layout/radial6"/>
    <dgm:cxn modelId="{ECA30F11-E60C-47A3-B25A-C6ECFA06ECB8}" type="presParOf" srcId="{76BB8F3F-E86E-42DD-9149-C31E6A3F0DF6}" destId="{53D97EB8-4B19-4927-A911-CAAEEB4E70B5}" srcOrd="6" destOrd="0" presId="urn:microsoft.com/office/officeart/2005/8/layout/radial6"/>
    <dgm:cxn modelId="{EA28520F-F4D3-4E69-82B9-0C6EB6A17371}" type="presParOf" srcId="{76BB8F3F-E86E-42DD-9149-C31E6A3F0DF6}" destId="{5AC199DC-40A6-489D-A7D5-CCDE5FBD8E99}" srcOrd="7" destOrd="0" presId="urn:microsoft.com/office/officeart/2005/8/layout/radial6"/>
    <dgm:cxn modelId="{0CDA9FC5-4404-44B1-8810-106995EABE93}" type="presParOf" srcId="{76BB8F3F-E86E-42DD-9149-C31E6A3F0DF6}" destId="{F947FE28-A098-4D75-A837-BD7658AA10ED}" srcOrd="8" destOrd="0" presId="urn:microsoft.com/office/officeart/2005/8/layout/radial6"/>
    <dgm:cxn modelId="{E8B5440B-1348-425B-9E8B-D708E1E27B33}" type="presParOf" srcId="{76BB8F3F-E86E-42DD-9149-C31E6A3F0DF6}" destId="{F775B336-ECE6-454E-B5FA-BA5AC028F126}" srcOrd="9" destOrd="0" presId="urn:microsoft.com/office/officeart/2005/8/layout/radial6"/>
    <dgm:cxn modelId="{75591AD7-0D2B-46A3-9A1A-A1196027DB37}" type="presParOf" srcId="{76BB8F3F-E86E-42DD-9149-C31E6A3F0DF6}" destId="{B9851AB4-D88D-4562-AE0B-86C7B3C78957}" srcOrd="10" destOrd="0" presId="urn:microsoft.com/office/officeart/2005/8/layout/radial6"/>
    <dgm:cxn modelId="{474A9CC5-8492-453A-A08C-12615DE8C057}" type="presParOf" srcId="{76BB8F3F-E86E-42DD-9149-C31E6A3F0DF6}" destId="{977DFD06-37FD-4243-B840-C4CC21A5FBBA}" srcOrd="11" destOrd="0" presId="urn:microsoft.com/office/officeart/2005/8/layout/radial6"/>
    <dgm:cxn modelId="{2B69EDBA-9751-4513-81FE-9E683DDFBC1E}" type="presParOf" srcId="{76BB8F3F-E86E-42DD-9149-C31E6A3F0DF6}" destId="{F328A998-44AB-4474-B08D-5F0210C61EA4}" srcOrd="12" destOrd="0" presId="urn:microsoft.com/office/officeart/2005/8/layout/radial6"/>
    <dgm:cxn modelId="{DEFCAEE1-690F-43B2-A1CC-E651EBDAF066}" type="presParOf" srcId="{76BB8F3F-E86E-42DD-9149-C31E6A3F0DF6}" destId="{375738A6-E79D-453F-A82F-D2CFD8A6995D}" srcOrd="13" destOrd="0" presId="urn:microsoft.com/office/officeart/2005/8/layout/radial6"/>
    <dgm:cxn modelId="{4B295368-4279-4C8A-BDC7-8FB8BE8926D2}" type="presParOf" srcId="{76BB8F3F-E86E-42DD-9149-C31E6A3F0DF6}" destId="{626E02E9-E19F-445D-BAC3-2154FAC6DD32}" srcOrd="14" destOrd="0" presId="urn:microsoft.com/office/officeart/2005/8/layout/radial6"/>
    <dgm:cxn modelId="{6B7667D2-DCE4-4023-9F0D-359BA2375587}" type="presParOf" srcId="{76BB8F3F-E86E-42DD-9149-C31E6A3F0DF6}" destId="{35E3AA3C-C0BC-4511-8AD0-3E2AAC78D8D6}" srcOrd="15" destOrd="0" presId="urn:microsoft.com/office/officeart/2005/8/layout/radial6"/>
    <dgm:cxn modelId="{96682937-1D2F-4410-A514-8D979C3B8FF8}" type="presParOf" srcId="{76BB8F3F-E86E-42DD-9149-C31E6A3F0DF6}" destId="{D16E0167-21A4-4AD0-9540-10273334007A}" srcOrd="16" destOrd="0" presId="urn:microsoft.com/office/officeart/2005/8/layout/radial6"/>
    <dgm:cxn modelId="{63126A3D-0A86-4C80-AE27-B8EECA7DD45D}" type="presParOf" srcId="{76BB8F3F-E86E-42DD-9149-C31E6A3F0DF6}" destId="{915A0841-A27B-402A-96FF-9A7324AEBCC3}" srcOrd="17" destOrd="0" presId="urn:microsoft.com/office/officeart/2005/8/layout/radial6"/>
    <dgm:cxn modelId="{BC5FDC9D-1ADA-46C4-8799-4AAAF4E77EFA}" type="presParOf" srcId="{76BB8F3F-E86E-42DD-9149-C31E6A3F0DF6}" destId="{1E5797D4-3CE8-492B-8420-A699BAD7AD30}" srcOrd="18" destOrd="0" presId="urn:microsoft.com/office/officeart/2005/8/layout/radial6"/>
    <dgm:cxn modelId="{3E0E55B3-96DA-4F28-8A01-DEE66D357527}" type="presParOf" srcId="{76BB8F3F-E86E-42DD-9149-C31E6A3F0DF6}" destId="{458E2A88-9639-4C23-95ED-35AD1D187F83}" srcOrd="19" destOrd="0" presId="urn:microsoft.com/office/officeart/2005/8/layout/radial6"/>
    <dgm:cxn modelId="{35CA7254-C558-4061-891C-A7D0402DD257}" type="presParOf" srcId="{76BB8F3F-E86E-42DD-9149-C31E6A3F0DF6}" destId="{1DE7F014-314B-4C92-A278-6FBBA43685D6}" srcOrd="20" destOrd="0" presId="urn:microsoft.com/office/officeart/2005/8/layout/radial6"/>
    <dgm:cxn modelId="{DB46AE74-A5BF-44C3-8C79-3D772CD8F953}" type="presParOf" srcId="{76BB8F3F-E86E-42DD-9149-C31E6A3F0DF6}" destId="{52E903D0-75FE-4CAE-BFE4-F3E4552FAEC2}" srcOrd="21" destOrd="0" presId="urn:microsoft.com/office/officeart/2005/8/layout/radial6"/>
  </dgm:cxnLst>
  <dgm:bg>
    <a:effectLst/>
  </dgm:bg>
  <dgm:whole>
    <a:effectLst/>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CC4341-A173-4A40-885D-637200FA4F05}" type="doc">
      <dgm:prSet loTypeId="urn:microsoft.com/office/officeart/2008/layout/AlternatingHexagons" loCatId="list" qsTypeId="urn:microsoft.com/office/officeart/2005/8/quickstyle/3d3" qsCatId="3D" csTypeId="urn:microsoft.com/office/officeart/2005/8/colors/colorful2" csCatId="colorful" phldr="1"/>
      <dgm:spPr/>
      <dgm:t>
        <a:bodyPr/>
        <a:lstStyle/>
        <a:p>
          <a:endParaRPr lang="en-US"/>
        </a:p>
      </dgm:t>
    </dgm:pt>
    <dgm:pt modelId="{2048D48B-F15C-41FD-AF97-E21963E51C3A}">
      <dgm:prSet phldrT="[Text]" custT="1"/>
      <dgm:spPr>
        <a:scene3d>
          <a:camera prst="orthographicFront">
            <a:rot lat="0" lon="0" rev="0"/>
          </a:camera>
          <a:lightRig rig="contrasting" dir="t">
            <a:rot lat="0" lon="0" rev="1200000"/>
          </a:lightRig>
        </a:scene3d>
        <a:sp3d contourW="19050" prstMaterial="metal">
          <a:bevelT w="88900" h="203200" prst="relaxedInset"/>
          <a:bevelB w="165100" h="254000"/>
        </a:sp3d>
      </dgm:spPr>
      <dgm:t>
        <a:bodyPr/>
        <a:lstStyle/>
        <a:p>
          <a:r>
            <a:rPr lang="en-US" sz="2800" dirty="0"/>
            <a:t>Line Chart</a:t>
          </a:r>
        </a:p>
      </dgm:t>
    </dgm:pt>
    <dgm:pt modelId="{7EFFCBCD-2119-4086-B5AA-3E32F5B3676B}" type="parTrans" cxnId="{C7324D97-E7BD-40A6-9B6F-32D64F5581D1}">
      <dgm:prSet/>
      <dgm:spPr/>
      <dgm:t>
        <a:bodyPr/>
        <a:lstStyle/>
        <a:p>
          <a:endParaRPr lang="en-US"/>
        </a:p>
      </dgm:t>
    </dgm:pt>
    <dgm:pt modelId="{F74CE3C3-A857-41FF-AAC5-38975CC6D5C4}" type="sibTrans" cxnId="{C7324D97-E7BD-40A6-9B6F-32D64F5581D1}">
      <dgm:prSet custT="1"/>
      <dgm:spPr>
        <a:scene3d>
          <a:camera prst="orthographicFront">
            <a:rot lat="0" lon="0" rev="0"/>
          </a:camera>
          <a:lightRig rig="contrasting" dir="t">
            <a:rot lat="0" lon="0" rev="1200000"/>
          </a:lightRig>
        </a:scene3d>
        <a:sp3d contourW="19050" prstMaterial="metal">
          <a:bevelT w="88900" h="203200" prst="relaxedInset"/>
          <a:bevelB w="165100" h="254000"/>
        </a:sp3d>
      </dgm:spPr>
      <dgm:t>
        <a:bodyPr/>
        <a:lstStyle/>
        <a:p>
          <a:r>
            <a:rPr lang="en-US" sz="2400" dirty="0"/>
            <a:t>Column Chart</a:t>
          </a:r>
        </a:p>
      </dgm:t>
    </dgm:pt>
    <dgm:pt modelId="{1E53FBF2-0F6D-4713-ACA6-C0FC27626A92}">
      <dgm:prSet phldrT="[Text]" custT="1"/>
      <dgm:spPr>
        <a:scene3d>
          <a:camera prst="orthographicFront">
            <a:rot lat="0" lon="0" rev="0"/>
          </a:camera>
          <a:lightRig rig="contrasting" dir="t">
            <a:rot lat="0" lon="0" rev="1200000"/>
          </a:lightRig>
        </a:scene3d>
        <a:sp3d contourW="19050" prstMaterial="metal">
          <a:bevelT w="88900" h="203200" prst="relaxedInset"/>
          <a:bevelB w="165100" h="254000"/>
        </a:sp3d>
      </dgm:spPr>
      <dgm:t>
        <a:bodyPr/>
        <a:lstStyle/>
        <a:p>
          <a:r>
            <a:rPr lang="en-US" sz="2400" dirty="0"/>
            <a:t>BAR Chart</a:t>
          </a:r>
        </a:p>
      </dgm:t>
    </dgm:pt>
    <dgm:pt modelId="{91CB52D1-FE02-4144-9C62-1214511B74B5}" type="parTrans" cxnId="{255CB4D5-F544-4343-BD67-B0E571C16C6B}">
      <dgm:prSet/>
      <dgm:spPr/>
      <dgm:t>
        <a:bodyPr/>
        <a:lstStyle/>
        <a:p>
          <a:endParaRPr lang="en-US"/>
        </a:p>
      </dgm:t>
    </dgm:pt>
    <dgm:pt modelId="{CC1DF0B8-3108-4106-A534-B3AFF887CC8D}" type="sibTrans" cxnId="{255CB4D5-F544-4343-BD67-B0E571C16C6B}">
      <dgm:prSet custT="1"/>
      <dgm:spPr>
        <a:scene3d>
          <a:camera prst="orthographicFront">
            <a:rot lat="0" lon="0" rev="0"/>
          </a:camera>
          <a:lightRig rig="contrasting" dir="t">
            <a:rot lat="0" lon="0" rev="1200000"/>
          </a:lightRig>
        </a:scene3d>
        <a:sp3d contourW="19050" prstMaterial="metal">
          <a:bevelT w="88900" h="203200" prst="relaxedInset"/>
          <a:bevelB w="165100" h="254000"/>
        </a:sp3d>
      </dgm:spPr>
      <dgm:t>
        <a:bodyPr/>
        <a:lstStyle/>
        <a:p>
          <a:r>
            <a:rPr lang="en-US" sz="2400" dirty="0"/>
            <a:t>Area Chart</a:t>
          </a:r>
        </a:p>
      </dgm:t>
    </dgm:pt>
    <dgm:pt modelId="{9B42D2A8-F7AA-4D75-9A02-498567E931A4}">
      <dgm:prSet phldrT="[Text]"/>
      <dgm:spPr>
        <a:scene3d>
          <a:camera prst="orthographicFront"/>
          <a:lightRig rig="threePt" dir="t"/>
        </a:scene3d>
        <a:sp3d>
          <a:bevelT prst="relaxedInset"/>
        </a:sp3d>
      </dgm:spPr>
      <dgm:t>
        <a:bodyPr/>
        <a:lstStyle/>
        <a:p>
          <a:r>
            <a:rPr lang="en-US" b="0" dirty="0">
              <a:solidFill>
                <a:schemeClr val="bg1">
                  <a:lumMod val="50000"/>
                </a:schemeClr>
              </a:solidFill>
            </a:rPr>
            <a:t>Types Of Charts In Excel</a:t>
          </a:r>
        </a:p>
      </dgm:t>
    </dgm:pt>
    <dgm:pt modelId="{46EE5A1E-C86C-47A0-85BE-F93124162255}" type="parTrans" cxnId="{1C6FB3F8-BEC7-4493-9FC9-5EAAA95C0DC2}">
      <dgm:prSet/>
      <dgm:spPr/>
      <dgm:t>
        <a:bodyPr/>
        <a:lstStyle/>
        <a:p>
          <a:endParaRPr lang="en-US"/>
        </a:p>
      </dgm:t>
    </dgm:pt>
    <dgm:pt modelId="{D605C43C-D36C-45AF-BB64-5044BCDDA52E}" type="sibTrans" cxnId="{1C6FB3F8-BEC7-4493-9FC9-5EAAA95C0DC2}">
      <dgm:prSet/>
      <dgm:spPr/>
      <dgm:t>
        <a:bodyPr/>
        <a:lstStyle/>
        <a:p>
          <a:endParaRPr lang="en-US"/>
        </a:p>
      </dgm:t>
    </dgm:pt>
    <dgm:pt modelId="{03A96773-A96B-426C-9F49-AE5B4A420016}">
      <dgm:prSet phldrT="[Text]" custT="1"/>
      <dgm:spPr>
        <a:scene3d>
          <a:camera prst="orthographicFront">
            <a:rot lat="0" lon="0" rev="0"/>
          </a:camera>
          <a:lightRig rig="contrasting" dir="t">
            <a:rot lat="0" lon="0" rev="1200000"/>
          </a:lightRig>
        </a:scene3d>
        <a:sp3d contourW="19050" prstMaterial="metal">
          <a:bevelT w="88900" h="203200" prst="relaxedInset"/>
          <a:bevelB w="165100" h="254000"/>
        </a:sp3d>
      </dgm:spPr>
      <dgm:t>
        <a:bodyPr/>
        <a:lstStyle/>
        <a:p>
          <a:r>
            <a:rPr lang="en-US" sz="2400" dirty="0"/>
            <a:t>Bubble Chart</a:t>
          </a:r>
        </a:p>
      </dgm:t>
    </dgm:pt>
    <dgm:pt modelId="{94FA7753-3989-4D3D-AF74-BE0697B1094D}" type="parTrans" cxnId="{AA101D5A-58FD-42E0-A226-04377763630D}">
      <dgm:prSet/>
      <dgm:spPr/>
      <dgm:t>
        <a:bodyPr/>
        <a:lstStyle/>
        <a:p>
          <a:endParaRPr lang="en-US"/>
        </a:p>
      </dgm:t>
    </dgm:pt>
    <dgm:pt modelId="{A7BB6AA3-75B2-4104-A116-796414B75C2E}" type="sibTrans" cxnId="{AA101D5A-58FD-42E0-A226-04377763630D}">
      <dgm:prSet custT="1"/>
      <dgm:spPr>
        <a:scene3d>
          <a:camera prst="orthographicFront">
            <a:rot lat="0" lon="0" rev="0"/>
          </a:camera>
          <a:lightRig rig="contrasting" dir="t">
            <a:rot lat="0" lon="0" rev="1200000"/>
          </a:lightRig>
        </a:scene3d>
        <a:sp3d contourW="19050" prstMaterial="metal">
          <a:bevelT w="88900" h="203200" prst="relaxedInset"/>
          <a:bevelB w="165100" h="254000"/>
        </a:sp3d>
      </dgm:spPr>
      <dgm:t>
        <a:bodyPr/>
        <a:lstStyle/>
        <a:p>
          <a:r>
            <a:rPr lang="en-US" sz="3200" dirty="0"/>
            <a:t>Map Chart</a:t>
          </a:r>
        </a:p>
      </dgm:t>
    </dgm:pt>
    <dgm:pt modelId="{697FBD9A-8B73-4E68-A497-2C77CD083994}" type="pres">
      <dgm:prSet presAssocID="{ABCC4341-A173-4A40-885D-637200FA4F05}" presName="Name0" presStyleCnt="0">
        <dgm:presLayoutVars>
          <dgm:chMax/>
          <dgm:chPref/>
          <dgm:dir/>
          <dgm:animLvl val="lvl"/>
        </dgm:presLayoutVars>
      </dgm:prSet>
      <dgm:spPr/>
    </dgm:pt>
    <dgm:pt modelId="{89737BCA-77FE-45B0-89D6-648CB7161978}" type="pres">
      <dgm:prSet presAssocID="{2048D48B-F15C-41FD-AF97-E21963E51C3A}" presName="composite" presStyleCnt="0"/>
      <dgm:spPr>
        <a:scene3d>
          <a:camera prst="orthographicFront"/>
          <a:lightRig rig="threePt" dir="t"/>
        </a:scene3d>
        <a:sp3d>
          <a:bevelT prst="relaxedInset"/>
        </a:sp3d>
      </dgm:spPr>
    </dgm:pt>
    <dgm:pt modelId="{5232B4B5-2329-4043-9C8D-CD22A83845F4}" type="pres">
      <dgm:prSet presAssocID="{2048D48B-F15C-41FD-AF97-E21963E51C3A}" presName="Parent1" presStyleLbl="node1" presStyleIdx="0" presStyleCnt="6">
        <dgm:presLayoutVars>
          <dgm:chMax val="1"/>
          <dgm:chPref val="1"/>
          <dgm:bulletEnabled val="1"/>
        </dgm:presLayoutVars>
      </dgm:prSet>
      <dgm:spPr/>
    </dgm:pt>
    <dgm:pt modelId="{501CC26E-26B7-49FE-B57D-2F588B8B1435}" type="pres">
      <dgm:prSet presAssocID="{2048D48B-F15C-41FD-AF97-E21963E51C3A}" presName="Childtext1" presStyleLbl="revTx" presStyleIdx="0" presStyleCnt="3" custLinFactNeighborX="-14083" custLinFactNeighborY="-7314">
        <dgm:presLayoutVars>
          <dgm:chMax val="0"/>
          <dgm:chPref val="0"/>
          <dgm:bulletEnabled val="1"/>
        </dgm:presLayoutVars>
      </dgm:prSet>
      <dgm:spPr>
        <a:scene3d>
          <a:camera prst="orthographicFront"/>
          <a:lightRig rig="threePt" dir="t"/>
        </a:scene3d>
        <a:sp3d>
          <a:bevelT prst="relaxedInset"/>
        </a:sp3d>
      </dgm:spPr>
    </dgm:pt>
    <dgm:pt modelId="{5FF1BA6F-35C9-41B4-84F0-CE48AF6C86D9}" type="pres">
      <dgm:prSet presAssocID="{2048D48B-F15C-41FD-AF97-E21963E51C3A}" presName="BalanceSpacing" presStyleCnt="0"/>
      <dgm:spPr>
        <a:scene3d>
          <a:camera prst="orthographicFront"/>
          <a:lightRig rig="threePt" dir="t"/>
        </a:scene3d>
        <a:sp3d>
          <a:bevelT prst="relaxedInset"/>
        </a:sp3d>
      </dgm:spPr>
    </dgm:pt>
    <dgm:pt modelId="{2DFAFBFA-88A6-447E-8473-83074C515B23}" type="pres">
      <dgm:prSet presAssocID="{2048D48B-F15C-41FD-AF97-E21963E51C3A}" presName="BalanceSpacing1" presStyleCnt="0"/>
      <dgm:spPr>
        <a:scene3d>
          <a:camera prst="orthographicFront"/>
          <a:lightRig rig="threePt" dir="t"/>
        </a:scene3d>
        <a:sp3d>
          <a:bevelT prst="relaxedInset"/>
        </a:sp3d>
      </dgm:spPr>
    </dgm:pt>
    <dgm:pt modelId="{2312C2F1-70EB-4503-A4F0-A87E54B8E996}" type="pres">
      <dgm:prSet presAssocID="{F74CE3C3-A857-41FF-AAC5-38975CC6D5C4}" presName="Accent1Text" presStyleLbl="node1" presStyleIdx="1" presStyleCnt="6"/>
      <dgm:spPr/>
    </dgm:pt>
    <dgm:pt modelId="{3931C2FB-7F28-4677-AE77-8911D59ACFD8}" type="pres">
      <dgm:prSet presAssocID="{F74CE3C3-A857-41FF-AAC5-38975CC6D5C4}" presName="spaceBetweenRectangles" presStyleCnt="0"/>
      <dgm:spPr>
        <a:scene3d>
          <a:camera prst="orthographicFront"/>
          <a:lightRig rig="threePt" dir="t"/>
        </a:scene3d>
        <a:sp3d>
          <a:bevelT prst="relaxedInset"/>
        </a:sp3d>
      </dgm:spPr>
    </dgm:pt>
    <dgm:pt modelId="{648404A5-27C0-4A4C-A640-BAADEC5F07F4}" type="pres">
      <dgm:prSet presAssocID="{1E53FBF2-0F6D-4713-ACA6-C0FC27626A92}" presName="composite" presStyleCnt="0"/>
      <dgm:spPr>
        <a:scene3d>
          <a:camera prst="orthographicFront"/>
          <a:lightRig rig="threePt" dir="t"/>
        </a:scene3d>
        <a:sp3d>
          <a:bevelT prst="relaxedInset"/>
        </a:sp3d>
      </dgm:spPr>
    </dgm:pt>
    <dgm:pt modelId="{1293B9A7-F016-42D5-B718-7E07F1F81312}" type="pres">
      <dgm:prSet presAssocID="{1E53FBF2-0F6D-4713-ACA6-C0FC27626A92}" presName="Parent1" presStyleLbl="node1" presStyleIdx="2" presStyleCnt="6">
        <dgm:presLayoutVars>
          <dgm:chMax val="1"/>
          <dgm:chPref val="1"/>
          <dgm:bulletEnabled val="1"/>
        </dgm:presLayoutVars>
      </dgm:prSet>
      <dgm:spPr/>
    </dgm:pt>
    <dgm:pt modelId="{DF7B1D22-3091-4E04-A054-5D5D2B26AC90}" type="pres">
      <dgm:prSet presAssocID="{1E53FBF2-0F6D-4713-ACA6-C0FC27626A92}" presName="Childtext1" presStyleLbl="revTx" presStyleIdx="1" presStyleCnt="3">
        <dgm:presLayoutVars>
          <dgm:chMax val="0"/>
          <dgm:chPref val="0"/>
          <dgm:bulletEnabled val="1"/>
        </dgm:presLayoutVars>
      </dgm:prSet>
      <dgm:spPr/>
    </dgm:pt>
    <dgm:pt modelId="{EEAAE955-43C7-454E-A234-2E4CB0031745}" type="pres">
      <dgm:prSet presAssocID="{1E53FBF2-0F6D-4713-ACA6-C0FC27626A92}" presName="BalanceSpacing" presStyleCnt="0"/>
      <dgm:spPr>
        <a:scene3d>
          <a:camera prst="orthographicFront"/>
          <a:lightRig rig="threePt" dir="t"/>
        </a:scene3d>
        <a:sp3d>
          <a:bevelT prst="relaxedInset"/>
        </a:sp3d>
      </dgm:spPr>
    </dgm:pt>
    <dgm:pt modelId="{5A82482E-868E-4338-B8F2-C2B1AF0CF207}" type="pres">
      <dgm:prSet presAssocID="{1E53FBF2-0F6D-4713-ACA6-C0FC27626A92}" presName="BalanceSpacing1" presStyleCnt="0"/>
      <dgm:spPr>
        <a:scene3d>
          <a:camera prst="orthographicFront"/>
          <a:lightRig rig="threePt" dir="t"/>
        </a:scene3d>
        <a:sp3d>
          <a:bevelT prst="relaxedInset"/>
        </a:sp3d>
      </dgm:spPr>
    </dgm:pt>
    <dgm:pt modelId="{ED62DDD6-FD10-4378-AC0D-80F05C88AC77}" type="pres">
      <dgm:prSet presAssocID="{CC1DF0B8-3108-4106-A534-B3AFF887CC8D}" presName="Accent1Text" presStyleLbl="node1" presStyleIdx="3" presStyleCnt="6"/>
      <dgm:spPr/>
    </dgm:pt>
    <dgm:pt modelId="{77F3DDCF-1142-4143-8C20-BABF7EAC85D1}" type="pres">
      <dgm:prSet presAssocID="{CC1DF0B8-3108-4106-A534-B3AFF887CC8D}" presName="spaceBetweenRectangles" presStyleCnt="0"/>
      <dgm:spPr>
        <a:scene3d>
          <a:camera prst="orthographicFront"/>
          <a:lightRig rig="threePt" dir="t"/>
        </a:scene3d>
        <a:sp3d>
          <a:bevelT prst="relaxedInset"/>
        </a:sp3d>
      </dgm:spPr>
    </dgm:pt>
    <dgm:pt modelId="{4FF35B66-00EF-4079-9C06-FA1EAD931BD7}" type="pres">
      <dgm:prSet presAssocID="{03A96773-A96B-426C-9F49-AE5B4A420016}" presName="composite" presStyleCnt="0"/>
      <dgm:spPr>
        <a:scene3d>
          <a:camera prst="orthographicFront"/>
          <a:lightRig rig="threePt" dir="t"/>
        </a:scene3d>
        <a:sp3d>
          <a:bevelT prst="relaxedInset"/>
        </a:sp3d>
      </dgm:spPr>
    </dgm:pt>
    <dgm:pt modelId="{A66AEB17-D2D8-45D2-A2A3-37F0C0907CBF}" type="pres">
      <dgm:prSet presAssocID="{03A96773-A96B-426C-9F49-AE5B4A420016}" presName="Parent1" presStyleLbl="node1" presStyleIdx="4" presStyleCnt="6">
        <dgm:presLayoutVars>
          <dgm:chMax val="1"/>
          <dgm:chPref val="1"/>
          <dgm:bulletEnabled val="1"/>
        </dgm:presLayoutVars>
      </dgm:prSet>
      <dgm:spPr/>
    </dgm:pt>
    <dgm:pt modelId="{5063E2B1-94FD-4C62-B3E0-EC3AB7FA464B}" type="pres">
      <dgm:prSet presAssocID="{03A96773-A96B-426C-9F49-AE5B4A420016}" presName="Childtext1" presStyleLbl="revTx" presStyleIdx="2" presStyleCnt="3">
        <dgm:presLayoutVars>
          <dgm:chMax val="0"/>
          <dgm:chPref val="0"/>
          <dgm:bulletEnabled val="1"/>
        </dgm:presLayoutVars>
      </dgm:prSet>
      <dgm:spPr>
        <a:scene3d>
          <a:camera prst="orthographicFront"/>
          <a:lightRig rig="threePt" dir="t"/>
        </a:scene3d>
        <a:sp3d>
          <a:bevelT prst="relaxedInset"/>
        </a:sp3d>
      </dgm:spPr>
    </dgm:pt>
    <dgm:pt modelId="{E9C60E67-3103-4D88-B3B6-84E769C568F8}" type="pres">
      <dgm:prSet presAssocID="{03A96773-A96B-426C-9F49-AE5B4A420016}" presName="BalanceSpacing" presStyleCnt="0"/>
      <dgm:spPr>
        <a:scene3d>
          <a:camera prst="orthographicFront"/>
          <a:lightRig rig="threePt" dir="t"/>
        </a:scene3d>
        <a:sp3d>
          <a:bevelT prst="relaxedInset"/>
        </a:sp3d>
      </dgm:spPr>
    </dgm:pt>
    <dgm:pt modelId="{146E6C65-ABC0-4233-B089-C86C37F7D730}" type="pres">
      <dgm:prSet presAssocID="{03A96773-A96B-426C-9F49-AE5B4A420016}" presName="BalanceSpacing1" presStyleCnt="0"/>
      <dgm:spPr>
        <a:scene3d>
          <a:camera prst="orthographicFront"/>
          <a:lightRig rig="threePt" dir="t"/>
        </a:scene3d>
        <a:sp3d>
          <a:bevelT prst="relaxedInset"/>
        </a:sp3d>
      </dgm:spPr>
    </dgm:pt>
    <dgm:pt modelId="{201BDF04-D80D-489C-BEFC-4F48955609AF}" type="pres">
      <dgm:prSet presAssocID="{A7BB6AA3-75B2-4104-A116-796414B75C2E}" presName="Accent1Text" presStyleLbl="node1" presStyleIdx="5" presStyleCnt="6" custLinFactNeighborX="725" custLinFactNeighborY="631"/>
      <dgm:spPr/>
    </dgm:pt>
  </dgm:ptLst>
  <dgm:cxnLst>
    <dgm:cxn modelId="{6AFFB01F-BEF2-42AD-900C-413F1F67E25C}" type="presOf" srcId="{9B42D2A8-F7AA-4D75-9A02-498567E931A4}" destId="{DF7B1D22-3091-4E04-A054-5D5D2B26AC90}" srcOrd="0" destOrd="0" presId="urn:microsoft.com/office/officeart/2008/layout/AlternatingHexagons"/>
    <dgm:cxn modelId="{136EEB43-C4A6-41A0-AB4E-D32846279C15}" type="presOf" srcId="{1E53FBF2-0F6D-4713-ACA6-C0FC27626A92}" destId="{1293B9A7-F016-42D5-B718-7E07F1F81312}" srcOrd="0" destOrd="0" presId="urn:microsoft.com/office/officeart/2008/layout/AlternatingHexagons"/>
    <dgm:cxn modelId="{8602CE67-644C-4C86-9A78-04B0DB59D9F6}" type="presOf" srcId="{2048D48B-F15C-41FD-AF97-E21963E51C3A}" destId="{5232B4B5-2329-4043-9C8D-CD22A83845F4}" srcOrd="0" destOrd="0" presId="urn:microsoft.com/office/officeart/2008/layout/AlternatingHexagons"/>
    <dgm:cxn modelId="{D75D0C4C-0886-469F-B5C8-E18EAF03BBBC}" type="presOf" srcId="{ABCC4341-A173-4A40-885D-637200FA4F05}" destId="{697FBD9A-8B73-4E68-A497-2C77CD083994}" srcOrd="0" destOrd="0" presId="urn:microsoft.com/office/officeart/2008/layout/AlternatingHexagons"/>
    <dgm:cxn modelId="{B2B01951-E9F3-4128-889D-330EC69C23D7}" type="presOf" srcId="{03A96773-A96B-426C-9F49-AE5B4A420016}" destId="{A66AEB17-D2D8-45D2-A2A3-37F0C0907CBF}" srcOrd="0" destOrd="0" presId="urn:microsoft.com/office/officeart/2008/layout/AlternatingHexagons"/>
    <dgm:cxn modelId="{AA101D5A-58FD-42E0-A226-04377763630D}" srcId="{ABCC4341-A173-4A40-885D-637200FA4F05}" destId="{03A96773-A96B-426C-9F49-AE5B4A420016}" srcOrd="2" destOrd="0" parTransId="{94FA7753-3989-4D3D-AF74-BE0697B1094D}" sibTransId="{A7BB6AA3-75B2-4104-A116-796414B75C2E}"/>
    <dgm:cxn modelId="{C7324D97-E7BD-40A6-9B6F-32D64F5581D1}" srcId="{ABCC4341-A173-4A40-885D-637200FA4F05}" destId="{2048D48B-F15C-41FD-AF97-E21963E51C3A}" srcOrd="0" destOrd="0" parTransId="{7EFFCBCD-2119-4086-B5AA-3E32F5B3676B}" sibTransId="{F74CE3C3-A857-41FF-AAC5-38975CC6D5C4}"/>
    <dgm:cxn modelId="{5C71F39A-D8B1-4A46-A19C-021315987294}" type="presOf" srcId="{A7BB6AA3-75B2-4104-A116-796414B75C2E}" destId="{201BDF04-D80D-489C-BEFC-4F48955609AF}" srcOrd="0" destOrd="0" presId="urn:microsoft.com/office/officeart/2008/layout/AlternatingHexagons"/>
    <dgm:cxn modelId="{A3BD9C9B-0364-407D-96C7-8A68712DFBDD}" type="presOf" srcId="{F74CE3C3-A857-41FF-AAC5-38975CC6D5C4}" destId="{2312C2F1-70EB-4503-A4F0-A87E54B8E996}" srcOrd="0" destOrd="0" presId="urn:microsoft.com/office/officeart/2008/layout/AlternatingHexagons"/>
    <dgm:cxn modelId="{0684ABA0-3142-45CB-ADEE-3963337BD8C8}" type="presOf" srcId="{CC1DF0B8-3108-4106-A534-B3AFF887CC8D}" destId="{ED62DDD6-FD10-4378-AC0D-80F05C88AC77}" srcOrd="0" destOrd="0" presId="urn:microsoft.com/office/officeart/2008/layout/AlternatingHexagons"/>
    <dgm:cxn modelId="{255CB4D5-F544-4343-BD67-B0E571C16C6B}" srcId="{ABCC4341-A173-4A40-885D-637200FA4F05}" destId="{1E53FBF2-0F6D-4713-ACA6-C0FC27626A92}" srcOrd="1" destOrd="0" parTransId="{91CB52D1-FE02-4144-9C62-1214511B74B5}" sibTransId="{CC1DF0B8-3108-4106-A534-B3AFF887CC8D}"/>
    <dgm:cxn modelId="{1C6FB3F8-BEC7-4493-9FC9-5EAAA95C0DC2}" srcId="{1E53FBF2-0F6D-4713-ACA6-C0FC27626A92}" destId="{9B42D2A8-F7AA-4D75-9A02-498567E931A4}" srcOrd="0" destOrd="0" parTransId="{46EE5A1E-C86C-47A0-85BE-F93124162255}" sibTransId="{D605C43C-D36C-45AF-BB64-5044BCDDA52E}"/>
    <dgm:cxn modelId="{C56D833F-4C85-4490-AFA0-DEB9B6042E0D}" type="presParOf" srcId="{697FBD9A-8B73-4E68-A497-2C77CD083994}" destId="{89737BCA-77FE-45B0-89D6-648CB7161978}" srcOrd="0" destOrd="0" presId="urn:microsoft.com/office/officeart/2008/layout/AlternatingHexagons"/>
    <dgm:cxn modelId="{30E73635-1A12-457D-BB9C-66ECFCC7C370}" type="presParOf" srcId="{89737BCA-77FE-45B0-89D6-648CB7161978}" destId="{5232B4B5-2329-4043-9C8D-CD22A83845F4}" srcOrd="0" destOrd="0" presId="urn:microsoft.com/office/officeart/2008/layout/AlternatingHexagons"/>
    <dgm:cxn modelId="{62E7D104-D367-4337-B913-88BFA756141A}" type="presParOf" srcId="{89737BCA-77FE-45B0-89D6-648CB7161978}" destId="{501CC26E-26B7-49FE-B57D-2F588B8B1435}" srcOrd="1" destOrd="0" presId="urn:microsoft.com/office/officeart/2008/layout/AlternatingHexagons"/>
    <dgm:cxn modelId="{B2CBD41F-E262-4F9A-B928-57C73CF803BB}" type="presParOf" srcId="{89737BCA-77FE-45B0-89D6-648CB7161978}" destId="{5FF1BA6F-35C9-41B4-84F0-CE48AF6C86D9}" srcOrd="2" destOrd="0" presId="urn:microsoft.com/office/officeart/2008/layout/AlternatingHexagons"/>
    <dgm:cxn modelId="{202B7877-627A-4A43-8DC8-88AA783FF7C8}" type="presParOf" srcId="{89737BCA-77FE-45B0-89D6-648CB7161978}" destId="{2DFAFBFA-88A6-447E-8473-83074C515B23}" srcOrd="3" destOrd="0" presId="urn:microsoft.com/office/officeart/2008/layout/AlternatingHexagons"/>
    <dgm:cxn modelId="{41E1AF83-85A9-4A50-9063-2F144C327014}" type="presParOf" srcId="{89737BCA-77FE-45B0-89D6-648CB7161978}" destId="{2312C2F1-70EB-4503-A4F0-A87E54B8E996}" srcOrd="4" destOrd="0" presId="urn:microsoft.com/office/officeart/2008/layout/AlternatingHexagons"/>
    <dgm:cxn modelId="{B46F950E-D7B8-478B-AFE8-9F92C6C7586A}" type="presParOf" srcId="{697FBD9A-8B73-4E68-A497-2C77CD083994}" destId="{3931C2FB-7F28-4677-AE77-8911D59ACFD8}" srcOrd="1" destOrd="0" presId="urn:microsoft.com/office/officeart/2008/layout/AlternatingHexagons"/>
    <dgm:cxn modelId="{93EFEC1B-0F4D-41E0-9933-547E3405D284}" type="presParOf" srcId="{697FBD9A-8B73-4E68-A497-2C77CD083994}" destId="{648404A5-27C0-4A4C-A640-BAADEC5F07F4}" srcOrd="2" destOrd="0" presId="urn:microsoft.com/office/officeart/2008/layout/AlternatingHexagons"/>
    <dgm:cxn modelId="{84B7D3AE-FED4-42A4-A322-243EA111639B}" type="presParOf" srcId="{648404A5-27C0-4A4C-A640-BAADEC5F07F4}" destId="{1293B9A7-F016-42D5-B718-7E07F1F81312}" srcOrd="0" destOrd="0" presId="urn:microsoft.com/office/officeart/2008/layout/AlternatingHexagons"/>
    <dgm:cxn modelId="{F75D3D61-3765-4AC4-9EA6-D58312E6EE72}" type="presParOf" srcId="{648404A5-27C0-4A4C-A640-BAADEC5F07F4}" destId="{DF7B1D22-3091-4E04-A054-5D5D2B26AC90}" srcOrd="1" destOrd="0" presId="urn:microsoft.com/office/officeart/2008/layout/AlternatingHexagons"/>
    <dgm:cxn modelId="{D2CCF1BA-870C-4420-928A-67B091AABE37}" type="presParOf" srcId="{648404A5-27C0-4A4C-A640-BAADEC5F07F4}" destId="{EEAAE955-43C7-454E-A234-2E4CB0031745}" srcOrd="2" destOrd="0" presId="urn:microsoft.com/office/officeart/2008/layout/AlternatingHexagons"/>
    <dgm:cxn modelId="{48F9FE06-8F45-4539-8DEF-3119E55FFBC4}" type="presParOf" srcId="{648404A5-27C0-4A4C-A640-BAADEC5F07F4}" destId="{5A82482E-868E-4338-B8F2-C2B1AF0CF207}" srcOrd="3" destOrd="0" presId="urn:microsoft.com/office/officeart/2008/layout/AlternatingHexagons"/>
    <dgm:cxn modelId="{9087130E-69EF-40DD-817F-AC83739FB69C}" type="presParOf" srcId="{648404A5-27C0-4A4C-A640-BAADEC5F07F4}" destId="{ED62DDD6-FD10-4378-AC0D-80F05C88AC77}" srcOrd="4" destOrd="0" presId="urn:microsoft.com/office/officeart/2008/layout/AlternatingHexagons"/>
    <dgm:cxn modelId="{172EF28B-CBCA-48C5-A7A6-7E694E3E1F6F}" type="presParOf" srcId="{697FBD9A-8B73-4E68-A497-2C77CD083994}" destId="{77F3DDCF-1142-4143-8C20-BABF7EAC85D1}" srcOrd="3" destOrd="0" presId="urn:microsoft.com/office/officeart/2008/layout/AlternatingHexagons"/>
    <dgm:cxn modelId="{6E7620AC-A071-499B-BA47-0F1774D9786E}" type="presParOf" srcId="{697FBD9A-8B73-4E68-A497-2C77CD083994}" destId="{4FF35B66-00EF-4079-9C06-FA1EAD931BD7}" srcOrd="4" destOrd="0" presId="urn:microsoft.com/office/officeart/2008/layout/AlternatingHexagons"/>
    <dgm:cxn modelId="{0B2CB61B-7D92-4CE5-AAAC-399400983E8E}" type="presParOf" srcId="{4FF35B66-00EF-4079-9C06-FA1EAD931BD7}" destId="{A66AEB17-D2D8-45D2-A2A3-37F0C0907CBF}" srcOrd="0" destOrd="0" presId="urn:microsoft.com/office/officeart/2008/layout/AlternatingHexagons"/>
    <dgm:cxn modelId="{59A017AE-77A0-4096-8D72-2E6F06372E7E}" type="presParOf" srcId="{4FF35B66-00EF-4079-9C06-FA1EAD931BD7}" destId="{5063E2B1-94FD-4C62-B3E0-EC3AB7FA464B}" srcOrd="1" destOrd="0" presId="urn:microsoft.com/office/officeart/2008/layout/AlternatingHexagons"/>
    <dgm:cxn modelId="{52900169-00FA-49C4-B487-993DB17483F0}" type="presParOf" srcId="{4FF35B66-00EF-4079-9C06-FA1EAD931BD7}" destId="{E9C60E67-3103-4D88-B3B6-84E769C568F8}" srcOrd="2" destOrd="0" presId="urn:microsoft.com/office/officeart/2008/layout/AlternatingHexagons"/>
    <dgm:cxn modelId="{B00EADFA-A09B-49C2-8C2C-95EB49F8828F}" type="presParOf" srcId="{4FF35B66-00EF-4079-9C06-FA1EAD931BD7}" destId="{146E6C65-ABC0-4233-B089-C86C37F7D730}" srcOrd="3" destOrd="0" presId="urn:microsoft.com/office/officeart/2008/layout/AlternatingHexagons"/>
    <dgm:cxn modelId="{BFBD1F2A-DCD3-477C-BF06-DB82F2303BAC}" type="presParOf" srcId="{4FF35B66-00EF-4079-9C06-FA1EAD931BD7}" destId="{201BDF04-D80D-489C-BEFC-4F48955609AF}"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6A4CC-1992-40B3-969C-E8E20D95EBEB}" type="doc">
      <dgm:prSet loTypeId="urn:microsoft.com/office/officeart/2005/8/layout/pyramid1" loCatId="pyramid" qsTypeId="urn:microsoft.com/office/officeart/2005/8/quickstyle/simple1" qsCatId="simple" csTypeId="urn:microsoft.com/office/officeart/2005/8/colors/colorful2" csCatId="colorful" phldr="1"/>
      <dgm:spPr/>
    </dgm:pt>
    <dgm:pt modelId="{CFF9EEE9-188B-46E2-A49C-193694EEFAB4}">
      <dgm:prSet phldrT="[Text]" custT="1"/>
      <dgm:spPr/>
      <dgm:t>
        <a:bodyPr/>
        <a:lstStyle/>
        <a:p>
          <a:r>
            <a:rPr lang="en-US" sz="2800">
              <a:solidFill>
                <a:schemeClr val="bg1"/>
              </a:solidFill>
            </a:rPr>
            <a:t>Sort</a:t>
          </a:r>
          <a:endParaRPr lang="en-US" sz="2800" dirty="0">
            <a:solidFill>
              <a:schemeClr val="bg1"/>
            </a:solidFill>
          </a:endParaRPr>
        </a:p>
      </dgm:t>
    </dgm:pt>
    <dgm:pt modelId="{8070AF00-A7A0-41AF-A360-0BB81B5235A1}" type="parTrans" cxnId="{2B2E8F3D-D892-4266-9ABD-0B6AEAC81F4C}">
      <dgm:prSet/>
      <dgm:spPr/>
      <dgm:t>
        <a:bodyPr/>
        <a:lstStyle/>
        <a:p>
          <a:endParaRPr lang="en-US"/>
        </a:p>
      </dgm:t>
    </dgm:pt>
    <dgm:pt modelId="{5C4F5CB8-86C2-4DB0-AB30-12197083B0C1}" type="sibTrans" cxnId="{2B2E8F3D-D892-4266-9ABD-0B6AEAC81F4C}">
      <dgm:prSet/>
      <dgm:spPr/>
      <dgm:t>
        <a:bodyPr/>
        <a:lstStyle/>
        <a:p>
          <a:endParaRPr lang="en-US"/>
        </a:p>
      </dgm:t>
    </dgm:pt>
    <dgm:pt modelId="{56CE297F-C593-4D73-833D-E99D3E05A631}">
      <dgm:prSet phldrT="[Text]" custT="1"/>
      <dgm:spPr/>
      <dgm:t>
        <a:bodyPr/>
        <a:lstStyle/>
        <a:p>
          <a:r>
            <a:rPr lang="en-US" sz="2800">
              <a:solidFill>
                <a:schemeClr val="bg1"/>
              </a:solidFill>
            </a:rPr>
            <a:t>Charts</a:t>
          </a:r>
          <a:endParaRPr lang="en-US" sz="2800" dirty="0">
            <a:solidFill>
              <a:schemeClr val="bg1"/>
            </a:solidFill>
          </a:endParaRPr>
        </a:p>
      </dgm:t>
    </dgm:pt>
    <dgm:pt modelId="{6BD8E832-ED38-47D5-A922-407BB050C18B}" type="parTrans" cxnId="{CE537532-2205-4B9B-834A-37A01D75AD9B}">
      <dgm:prSet/>
      <dgm:spPr/>
      <dgm:t>
        <a:bodyPr/>
        <a:lstStyle/>
        <a:p>
          <a:endParaRPr lang="en-US"/>
        </a:p>
      </dgm:t>
    </dgm:pt>
    <dgm:pt modelId="{7ADBE30B-087E-477E-AC02-397D72566DC2}" type="sibTrans" cxnId="{CE537532-2205-4B9B-834A-37A01D75AD9B}">
      <dgm:prSet/>
      <dgm:spPr/>
      <dgm:t>
        <a:bodyPr/>
        <a:lstStyle/>
        <a:p>
          <a:endParaRPr lang="en-US"/>
        </a:p>
      </dgm:t>
    </dgm:pt>
    <dgm:pt modelId="{AA8D7946-6AA0-483A-BBE5-8C2F6161C39D}">
      <dgm:prSet phldrT="[Text]" custT="1"/>
      <dgm:spPr/>
      <dgm:t>
        <a:bodyPr/>
        <a:lstStyle/>
        <a:p>
          <a:r>
            <a:rPr lang="en-US" sz="2800">
              <a:solidFill>
                <a:schemeClr val="bg1"/>
              </a:solidFill>
            </a:rPr>
            <a:t>Conditional Format</a:t>
          </a:r>
          <a:endParaRPr lang="en-US" sz="2800" dirty="0">
            <a:solidFill>
              <a:schemeClr val="bg1"/>
            </a:solidFill>
          </a:endParaRPr>
        </a:p>
      </dgm:t>
    </dgm:pt>
    <dgm:pt modelId="{3373C88C-93FB-404C-935E-04B0C7D68FF8}" type="parTrans" cxnId="{7A5F28C1-9F37-4533-9C86-FBFC11DAE8E2}">
      <dgm:prSet/>
      <dgm:spPr/>
      <dgm:t>
        <a:bodyPr/>
        <a:lstStyle/>
        <a:p>
          <a:endParaRPr lang="en-US"/>
        </a:p>
      </dgm:t>
    </dgm:pt>
    <dgm:pt modelId="{F59D7E06-1AE7-4A22-909E-E68061889116}" type="sibTrans" cxnId="{7A5F28C1-9F37-4533-9C86-FBFC11DAE8E2}">
      <dgm:prSet/>
      <dgm:spPr/>
      <dgm:t>
        <a:bodyPr/>
        <a:lstStyle/>
        <a:p>
          <a:endParaRPr lang="en-US"/>
        </a:p>
      </dgm:t>
    </dgm:pt>
    <dgm:pt modelId="{FCF1E8EC-7412-4F5C-B32E-C6255B1C2F3C}">
      <dgm:prSet phldrT="[Text]" custT="1"/>
      <dgm:spPr/>
      <dgm:t>
        <a:bodyPr/>
        <a:lstStyle/>
        <a:p>
          <a:r>
            <a:rPr lang="en-US" sz="3200">
              <a:solidFill>
                <a:schemeClr val="bg1"/>
              </a:solidFill>
            </a:rPr>
            <a:t>Filter</a:t>
          </a:r>
          <a:endParaRPr lang="en-US" sz="3200" dirty="0">
            <a:solidFill>
              <a:schemeClr val="bg1"/>
            </a:solidFill>
          </a:endParaRPr>
        </a:p>
      </dgm:t>
    </dgm:pt>
    <dgm:pt modelId="{2AC6A5F2-BCDF-4C94-9C18-FAAA03D15CA2}" type="parTrans" cxnId="{965FC5A6-9B80-4E2C-83FD-813C9BDB77AE}">
      <dgm:prSet/>
      <dgm:spPr/>
      <dgm:t>
        <a:bodyPr/>
        <a:lstStyle/>
        <a:p>
          <a:endParaRPr lang="en-US"/>
        </a:p>
      </dgm:t>
    </dgm:pt>
    <dgm:pt modelId="{1A6D3133-3047-43BF-9716-57F2BA4F5FAF}" type="sibTrans" cxnId="{965FC5A6-9B80-4E2C-83FD-813C9BDB77AE}">
      <dgm:prSet/>
      <dgm:spPr/>
      <dgm:t>
        <a:bodyPr/>
        <a:lstStyle/>
        <a:p>
          <a:endParaRPr lang="en-US"/>
        </a:p>
      </dgm:t>
    </dgm:pt>
    <dgm:pt modelId="{C096232F-C1F3-4914-9F40-1DA22C8A7F46}">
      <dgm:prSet phldrT="[Text]" custT="1"/>
      <dgm:spPr/>
      <dgm:t>
        <a:bodyPr/>
        <a:lstStyle/>
        <a:p>
          <a:r>
            <a:rPr lang="en-US" sz="3200">
              <a:solidFill>
                <a:schemeClr val="bg1"/>
              </a:solidFill>
            </a:rPr>
            <a:t>Pivot</a:t>
          </a:r>
          <a:endParaRPr lang="en-US" sz="3200" dirty="0">
            <a:solidFill>
              <a:schemeClr val="bg1"/>
            </a:solidFill>
          </a:endParaRPr>
        </a:p>
      </dgm:t>
    </dgm:pt>
    <dgm:pt modelId="{728D98A1-2114-4F7A-944A-7F153152C508}" type="parTrans" cxnId="{CA9FD861-0A81-4942-BF9A-70D6D425B248}">
      <dgm:prSet/>
      <dgm:spPr/>
      <dgm:t>
        <a:bodyPr/>
        <a:lstStyle/>
        <a:p>
          <a:endParaRPr lang="en-US"/>
        </a:p>
      </dgm:t>
    </dgm:pt>
    <dgm:pt modelId="{1226C13F-F7F1-4D82-B67F-6F3FE107894A}" type="sibTrans" cxnId="{CA9FD861-0A81-4942-BF9A-70D6D425B248}">
      <dgm:prSet/>
      <dgm:spPr/>
      <dgm:t>
        <a:bodyPr/>
        <a:lstStyle/>
        <a:p>
          <a:endParaRPr lang="en-US"/>
        </a:p>
      </dgm:t>
    </dgm:pt>
    <dgm:pt modelId="{999D7816-4865-4049-999D-09E1E2B28F7E}" type="pres">
      <dgm:prSet presAssocID="{09A6A4CC-1992-40B3-969C-E8E20D95EBEB}" presName="Name0" presStyleCnt="0">
        <dgm:presLayoutVars>
          <dgm:dir/>
          <dgm:animLvl val="lvl"/>
          <dgm:resizeHandles val="exact"/>
        </dgm:presLayoutVars>
      </dgm:prSet>
      <dgm:spPr/>
    </dgm:pt>
    <dgm:pt modelId="{A6BDF779-4862-4538-BCDE-20B11FF67B49}" type="pres">
      <dgm:prSet presAssocID="{CFF9EEE9-188B-46E2-A49C-193694EEFAB4}" presName="Name8" presStyleCnt="0"/>
      <dgm:spPr/>
    </dgm:pt>
    <dgm:pt modelId="{09CB4B88-3CD0-48E5-9963-15D030F64091}" type="pres">
      <dgm:prSet presAssocID="{CFF9EEE9-188B-46E2-A49C-193694EEFAB4}" presName="level" presStyleLbl="node1" presStyleIdx="0" presStyleCnt="5">
        <dgm:presLayoutVars>
          <dgm:chMax val="1"/>
          <dgm:bulletEnabled val="1"/>
        </dgm:presLayoutVars>
      </dgm:prSet>
      <dgm:spPr/>
    </dgm:pt>
    <dgm:pt modelId="{0DD4D2C0-E2A1-4605-BF8E-107272898B28}" type="pres">
      <dgm:prSet presAssocID="{CFF9EEE9-188B-46E2-A49C-193694EEFAB4}" presName="levelTx" presStyleLbl="revTx" presStyleIdx="0" presStyleCnt="0">
        <dgm:presLayoutVars>
          <dgm:chMax val="1"/>
          <dgm:bulletEnabled val="1"/>
        </dgm:presLayoutVars>
      </dgm:prSet>
      <dgm:spPr/>
    </dgm:pt>
    <dgm:pt modelId="{0ECB3003-E21F-445E-A1C4-5A361BD92BB5}" type="pres">
      <dgm:prSet presAssocID="{FCF1E8EC-7412-4F5C-B32E-C6255B1C2F3C}" presName="Name8" presStyleCnt="0"/>
      <dgm:spPr/>
    </dgm:pt>
    <dgm:pt modelId="{72DA093F-AED6-44A0-B4E7-325FF8B79CB2}" type="pres">
      <dgm:prSet presAssocID="{FCF1E8EC-7412-4F5C-B32E-C6255B1C2F3C}" presName="level" presStyleLbl="node1" presStyleIdx="1" presStyleCnt="5">
        <dgm:presLayoutVars>
          <dgm:chMax val="1"/>
          <dgm:bulletEnabled val="1"/>
        </dgm:presLayoutVars>
      </dgm:prSet>
      <dgm:spPr/>
    </dgm:pt>
    <dgm:pt modelId="{6B6D8564-0C27-4DB6-BEB2-E73D6968E8FB}" type="pres">
      <dgm:prSet presAssocID="{FCF1E8EC-7412-4F5C-B32E-C6255B1C2F3C}" presName="levelTx" presStyleLbl="revTx" presStyleIdx="0" presStyleCnt="0">
        <dgm:presLayoutVars>
          <dgm:chMax val="1"/>
          <dgm:bulletEnabled val="1"/>
        </dgm:presLayoutVars>
      </dgm:prSet>
      <dgm:spPr/>
    </dgm:pt>
    <dgm:pt modelId="{1C84C09D-A753-47A1-B520-E970BE22BB27}" type="pres">
      <dgm:prSet presAssocID="{C096232F-C1F3-4914-9F40-1DA22C8A7F46}" presName="Name8" presStyleCnt="0"/>
      <dgm:spPr/>
    </dgm:pt>
    <dgm:pt modelId="{13520B11-7EC3-4C8F-9398-41E37E8D875A}" type="pres">
      <dgm:prSet presAssocID="{C096232F-C1F3-4914-9F40-1DA22C8A7F46}" presName="level" presStyleLbl="node1" presStyleIdx="2" presStyleCnt="5">
        <dgm:presLayoutVars>
          <dgm:chMax val="1"/>
          <dgm:bulletEnabled val="1"/>
        </dgm:presLayoutVars>
      </dgm:prSet>
      <dgm:spPr/>
    </dgm:pt>
    <dgm:pt modelId="{F93C5B3B-DC1E-4B32-9285-3A532E0AFD6B}" type="pres">
      <dgm:prSet presAssocID="{C096232F-C1F3-4914-9F40-1DA22C8A7F46}" presName="levelTx" presStyleLbl="revTx" presStyleIdx="0" presStyleCnt="0">
        <dgm:presLayoutVars>
          <dgm:chMax val="1"/>
          <dgm:bulletEnabled val="1"/>
        </dgm:presLayoutVars>
      </dgm:prSet>
      <dgm:spPr/>
    </dgm:pt>
    <dgm:pt modelId="{6C04BF29-074E-4275-9843-181EB1ADEEDC}" type="pres">
      <dgm:prSet presAssocID="{56CE297F-C593-4D73-833D-E99D3E05A631}" presName="Name8" presStyleCnt="0"/>
      <dgm:spPr/>
    </dgm:pt>
    <dgm:pt modelId="{B9B5DD7B-8BB9-4533-B38E-F6BA97DD46C0}" type="pres">
      <dgm:prSet presAssocID="{56CE297F-C593-4D73-833D-E99D3E05A631}" presName="level" presStyleLbl="node1" presStyleIdx="3" presStyleCnt="5">
        <dgm:presLayoutVars>
          <dgm:chMax val="1"/>
          <dgm:bulletEnabled val="1"/>
        </dgm:presLayoutVars>
      </dgm:prSet>
      <dgm:spPr/>
    </dgm:pt>
    <dgm:pt modelId="{CFC408F1-FB8E-4FFD-935D-20850F90D82F}" type="pres">
      <dgm:prSet presAssocID="{56CE297F-C593-4D73-833D-E99D3E05A631}" presName="levelTx" presStyleLbl="revTx" presStyleIdx="0" presStyleCnt="0">
        <dgm:presLayoutVars>
          <dgm:chMax val="1"/>
          <dgm:bulletEnabled val="1"/>
        </dgm:presLayoutVars>
      </dgm:prSet>
      <dgm:spPr/>
    </dgm:pt>
    <dgm:pt modelId="{04A81E11-96A5-4C69-BFCF-38FF1F950ADC}" type="pres">
      <dgm:prSet presAssocID="{AA8D7946-6AA0-483A-BBE5-8C2F6161C39D}" presName="Name8" presStyleCnt="0"/>
      <dgm:spPr/>
    </dgm:pt>
    <dgm:pt modelId="{33C599BE-52B2-4BC4-8625-0485387FA433}" type="pres">
      <dgm:prSet presAssocID="{AA8D7946-6AA0-483A-BBE5-8C2F6161C39D}" presName="level" presStyleLbl="node1" presStyleIdx="4" presStyleCnt="5">
        <dgm:presLayoutVars>
          <dgm:chMax val="1"/>
          <dgm:bulletEnabled val="1"/>
        </dgm:presLayoutVars>
      </dgm:prSet>
      <dgm:spPr/>
    </dgm:pt>
    <dgm:pt modelId="{A6F1E485-CDA1-4E9C-9CC4-A13A89B3B408}" type="pres">
      <dgm:prSet presAssocID="{AA8D7946-6AA0-483A-BBE5-8C2F6161C39D}" presName="levelTx" presStyleLbl="revTx" presStyleIdx="0" presStyleCnt="0">
        <dgm:presLayoutVars>
          <dgm:chMax val="1"/>
          <dgm:bulletEnabled val="1"/>
        </dgm:presLayoutVars>
      </dgm:prSet>
      <dgm:spPr/>
    </dgm:pt>
  </dgm:ptLst>
  <dgm:cxnLst>
    <dgm:cxn modelId="{EB449903-221D-4F5A-9242-510E2AB9F7F9}" type="presOf" srcId="{AA8D7946-6AA0-483A-BBE5-8C2F6161C39D}" destId="{A6F1E485-CDA1-4E9C-9CC4-A13A89B3B408}" srcOrd="1" destOrd="0" presId="urn:microsoft.com/office/officeart/2005/8/layout/pyramid1"/>
    <dgm:cxn modelId="{A87D0925-518B-435D-927E-80C3048EBED1}" type="presOf" srcId="{09A6A4CC-1992-40B3-969C-E8E20D95EBEB}" destId="{999D7816-4865-4049-999D-09E1E2B28F7E}" srcOrd="0" destOrd="0" presId="urn:microsoft.com/office/officeart/2005/8/layout/pyramid1"/>
    <dgm:cxn modelId="{F74A1927-5A2D-4F77-B9DA-268A67F66E48}" type="presOf" srcId="{C096232F-C1F3-4914-9F40-1DA22C8A7F46}" destId="{13520B11-7EC3-4C8F-9398-41E37E8D875A}" srcOrd="0" destOrd="0" presId="urn:microsoft.com/office/officeart/2005/8/layout/pyramid1"/>
    <dgm:cxn modelId="{749BFF2F-B51D-42E4-90F6-2BE87D1F0A34}" type="presOf" srcId="{CFF9EEE9-188B-46E2-A49C-193694EEFAB4}" destId="{09CB4B88-3CD0-48E5-9963-15D030F64091}" srcOrd="0" destOrd="0" presId="urn:microsoft.com/office/officeart/2005/8/layout/pyramid1"/>
    <dgm:cxn modelId="{CE537532-2205-4B9B-834A-37A01D75AD9B}" srcId="{09A6A4CC-1992-40B3-969C-E8E20D95EBEB}" destId="{56CE297F-C593-4D73-833D-E99D3E05A631}" srcOrd="3" destOrd="0" parTransId="{6BD8E832-ED38-47D5-A922-407BB050C18B}" sibTransId="{7ADBE30B-087E-477E-AC02-397D72566DC2}"/>
    <dgm:cxn modelId="{8CB1F137-6032-425B-9EC3-F383BC450CDD}" type="presOf" srcId="{CFF9EEE9-188B-46E2-A49C-193694EEFAB4}" destId="{0DD4D2C0-E2A1-4605-BF8E-107272898B28}" srcOrd="1" destOrd="0" presId="urn:microsoft.com/office/officeart/2005/8/layout/pyramid1"/>
    <dgm:cxn modelId="{CA5FDA39-6880-4ACB-87A0-23E2BB113723}" type="presOf" srcId="{56CE297F-C593-4D73-833D-E99D3E05A631}" destId="{B9B5DD7B-8BB9-4533-B38E-F6BA97DD46C0}" srcOrd="0" destOrd="0" presId="urn:microsoft.com/office/officeart/2005/8/layout/pyramid1"/>
    <dgm:cxn modelId="{2B2E8F3D-D892-4266-9ABD-0B6AEAC81F4C}" srcId="{09A6A4CC-1992-40B3-969C-E8E20D95EBEB}" destId="{CFF9EEE9-188B-46E2-A49C-193694EEFAB4}" srcOrd="0" destOrd="0" parTransId="{8070AF00-A7A0-41AF-A360-0BB81B5235A1}" sibTransId="{5C4F5CB8-86C2-4DB0-AB30-12197083B0C1}"/>
    <dgm:cxn modelId="{CA9FD861-0A81-4942-BF9A-70D6D425B248}" srcId="{09A6A4CC-1992-40B3-969C-E8E20D95EBEB}" destId="{C096232F-C1F3-4914-9F40-1DA22C8A7F46}" srcOrd="2" destOrd="0" parTransId="{728D98A1-2114-4F7A-944A-7F153152C508}" sibTransId="{1226C13F-F7F1-4D82-B67F-6F3FE107894A}"/>
    <dgm:cxn modelId="{1A7A5356-001D-4C50-9217-C414F5397020}" type="presOf" srcId="{56CE297F-C593-4D73-833D-E99D3E05A631}" destId="{CFC408F1-FB8E-4FFD-935D-20850F90D82F}" srcOrd="1" destOrd="0" presId="urn:microsoft.com/office/officeart/2005/8/layout/pyramid1"/>
    <dgm:cxn modelId="{965FC5A6-9B80-4E2C-83FD-813C9BDB77AE}" srcId="{09A6A4CC-1992-40B3-969C-E8E20D95EBEB}" destId="{FCF1E8EC-7412-4F5C-B32E-C6255B1C2F3C}" srcOrd="1" destOrd="0" parTransId="{2AC6A5F2-BCDF-4C94-9C18-FAAA03D15CA2}" sibTransId="{1A6D3133-3047-43BF-9716-57F2BA4F5FAF}"/>
    <dgm:cxn modelId="{7A5F28C1-9F37-4533-9C86-FBFC11DAE8E2}" srcId="{09A6A4CC-1992-40B3-969C-E8E20D95EBEB}" destId="{AA8D7946-6AA0-483A-BBE5-8C2F6161C39D}" srcOrd="4" destOrd="0" parTransId="{3373C88C-93FB-404C-935E-04B0C7D68FF8}" sibTransId="{F59D7E06-1AE7-4A22-909E-E68061889116}"/>
    <dgm:cxn modelId="{ADBA4DE4-02FA-4D8F-A502-6E8A617EB5A0}" type="presOf" srcId="{FCF1E8EC-7412-4F5C-B32E-C6255B1C2F3C}" destId="{72DA093F-AED6-44A0-B4E7-325FF8B79CB2}" srcOrd="0" destOrd="0" presId="urn:microsoft.com/office/officeart/2005/8/layout/pyramid1"/>
    <dgm:cxn modelId="{CE7191E6-0B8E-426B-9882-CF9ACED4C7CD}" type="presOf" srcId="{C096232F-C1F3-4914-9F40-1DA22C8A7F46}" destId="{F93C5B3B-DC1E-4B32-9285-3A532E0AFD6B}" srcOrd="1" destOrd="0" presId="urn:microsoft.com/office/officeart/2005/8/layout/pyramid1"/>
    <dgm:cxn modelId="{900128F2-2489-4701-9A22-23D05157EEE4}" type="presOf" srcId="{FCF1E8EC-7412-4F5C-B32E-C6255B1C2F3C}" destId="{6B6D8564-0C27-4DB6-BEB2-E73D6968E8FB}" srcOrd="1" destOrd="0" presId="urn:microsoft.com/office/officeart/2005/8/layout/pyramid1"/>
    <dgm:cxn modelId="{24D6C9F9-B1D7-4014-AA2E-D6941122CD12}" type="presOf" srcId="{AA8D7946-6AA0-483A-BBE5-8C2F6161C39D}" destId="{33C599BE-52B2-4BC4-8625-0485387FA433}" srcOrd="0" destOrd="0" presId="urn:microsoft.com/office/officeart/2005/8/layout/pyramid1"/>
    <dgm:cxn modelId="{E0FBBF43-7ABA-4A5D-8CA9-ED9E6A4A7970}" type="presParOf" srcId="{999D7816-4865-4049-999D-09E1E2B28F7E}" destId="{A6BDF779-4862-4538-BCDE-20B11FF67B49}" srcOrd="0" destOrd="0" presId="urn:microsoft.com/office/officeart/2005/8/layout/pyramid1"/>
    <dgm:cxn modelId="{69A0CF69-ADC3-4C73-AEAB-0A0787665E40}" type="presParOf" srcId="{A6BDF779-4862-4538-BCDE-20B11FF67B49}" destId="{09CB4B88-3CD0-48E5-9963-15D030F64091}" srcOrd="0" destOrd="0" presId="urn:microsoft.com/office/officeart/2005/8/layout/pyramid1"/>
    <dgm:cxn modelId="{835231F3-FCF0-40EA-9D56-5D53672AD40F}" type="presParOf" srcId="{A6BDF779-4862-4538-BCDE-20B11FF67B49}" destId="{0DD4D2C0-E2A1-4605-BF8E-107272898B28}" srcOrd="1" destOrd="0" presId="urn:microsoft.com/office/officeart/2005/8/layout/pyramid1"/>
    <dgm:cxn modelId="{5E2194EA-668E-4E77-8F32-B50E5407C8DD}" type="presParOf" srcId="{999D7816-4865-4049-999D-09E1E2B28F7E}" destId="{0ECB3003-E21F-445E-A1C4-5A361BD92BB5}" srcOrd="1" destOrd="0" presId="urn:microsoft.com/office/officeart/2005/8/layout/pyramid1"/>
    <dgm:cxn modelId="{63AC7A19-240A-4CA5-84A0-A2F030CE408E}" type="presParOf" srcId="{0ECB3003-E21F-445E-A1C4-5A361BD92BB5}" destId="{72DA093F-AED6-44A0-B4E7-325FF8B79CB2}" srcOrd="0" destOrd="0" presId="urn:microsoft.com/office/officeart/2005/8/layout/pyramid1"/>
    <dgm:cxn modelId="{4B531197-DCA3-4A5D-A8D1-9FD7A1DD0700}" type="presParOf" srcId="{0ECB3003-E21F-445E-A1C4-5A361BD92BB5}" destId="{6B6D8564-0C27-4DB6-BEB2-E73D6968E8FB}" srcOrd="1" destOrd="0" presId="urn:microsoft.com/office/officeart/2005/8/layout/pyramid1"/>
    <dgm:cxn modelId="{FF02C894-8F2E-485C-95DD-B3C8D6E87790}" type="presParOf" srcId="{999D7816-4865-4049-999D-09E1E2B28F7E}" destId="{1C84C09D-A753-47A1-B520-E970BE22BB27}" srcOrd="2" destOrd="0" presId="urn:microsoft.com/office/officeart/2005/8/layout/pyramid1"/>
    <dgm:cxn modelId="{FD53A5EE-963E-459B-8E1C-9E99A44226F9}" type="presParOf" srcId="{1C84C09D-A753-47A1-B520-E970BE22BB27}" destId="{13520B11-7EC3-4C8F-9398-41E37E8D875A}" srcOrd="0" destOrd="0" presId="urn:microsoft.com/office/officeart/2005/8/layout/pyramid1"/>
    <dgm:cxn modelId="{91AA21DD-9C2A-4C1B-8EFD-A917F1CE79C8}" type="presParOf" srcId="{1C84C09D-A753-47A1-B520-E970BE22BB27}" destId="{F93C5B3B-DC1E-4B32-9285-3A532E0AFD6B}" srcOrd="1" destOrd="0" presId="urn:microsoft.com/office/officeart/2005/8/layout/pyramid1"/>
    <dgm:cxn modelId="{8E14BEEB-4AC9-45CE-842E-30FBC449C28D}" type="presParOf" srcId="{999D7816-4865-4049-999D-09E1E2B28F7E}" destId="{6C04BF29-074E-4275-9843-181EB1ADEEDC}" srcOrd="3" destOrd="0" presId="urn:microsoft.com/office/officeart/2005/8/layout/pyramid1"/>
    <dgm:cxn modelId="{CC3D9F76-07D8-4AB6-8E29-BD90B5EBABE2}" type="presParOf" srcId="{6C04BF29-074E-4275-9843-181EB1ADEEDC}" destId="{B9B5DD7B-8BB9-4533-B38E-F6BA97DD46C0}" srcOrd="0" destOrd="0" presId="urn:microsoft.com/office/officeart/2005/8/layout/pyramid1"/>
    <dgm:cxn modelId="{256AB0DB-4765-4189-AA30-C04B04576191}" type="presParOf" srcId="{6C04BF29-074E-4275-9843-181EB1ADEEDC}" destId="{CFC408F1-FB8E-4FFD-935D-20850F90D82F}" srcOrd="1" destOrd="0" presId="urn:microsoft.com/office/officeart/2005/8/layout/pyramid1"/>
    <dgm:cxn modelId="{B50C0851-D5C2-437C-AA7A-385C32EFBAA5}" type="presParOf" srcId="{999D7816-4865-4049-999D-09E1E2B28F7E}" destId="{04A81E11-96A5-4C69-BFCF-38FF1F950ADC}" srcOrd="4" destOrd="0" presId="urn:microsoft.com/office/officeart/2005/8/layout/pyramid1"/>
    <dgm:cxn modelId="{1B31DCCA-796A-4A19-95EC-4E899DEBAC24}" type="presParOf" srcId="{04A81E11-96A5-4C69-BFCF-38FF1F950ADC}" destId="{33C599BE-52B2-4BC4-8625-0485387FA433}" srcOrd="0" destOrd="0" presId="urn:microsoft.com/office/officeart/2005/8/layout/pyramid1"/>
    <dgm:cxn modelId="{A0B5FD42-E48F-47AE-9E84-C0658EE583E0}" type="presParOf" srcId="{04A81E11-96A5-4C69-BFCF-38FF1F950ADC}" destId="{A6F1E485-CDA1-4E9C-9CC4-A13A89B3B408}" srcOrd="1" destOrd="0" presId="urn:microsoft.com/office/officeart/2005/8/layout/pyramid1"/>
  </dgm:cxnLst>
  <dgm:bg>
    <a:effectLst>
      <a:outerShdw blurRad="50800" dist="38100" dir="5400000" algn="t" rotWithShape="0">
        <a:prstClr val="black">
          <a:alpha val="31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903D0-75FE-4CAE-BFE4-F3E4552FAEC2}">
      <dsp:nvSpPr>
        <dsp:cNvPr id="0" name=""/>
        <dsp:cNvSpPr/>
      </dsp:nvSpPr>
      <dsp:spPr>
        <a:xfrm>
          <a:off x="2230121" y="682887"/>
          <a:ext cx="5417621" cy="5417621"/>
        </a:xfrm>
        <a:prstGeom prst="blockArc">
          <a:avLst>
            <a:gd name="adj1" fmla="val 13114286"/>
            <a:gd name="adj2" fmla="val 16200000"/>
            <a:gd name="adj3" fmla="val 3904"/>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threePt" dir="t"/>
        </a:scene3d>
        <a:sp3d>
          <a:bevelT w="133350" h="146050" prst="relaxedInset"/>
        </a:sp3d>
      </dsp:spPr>
      <dsp:style>
        <a:lnRef idx="0">
          <a:scrgbClr r="0" g="0" b="0"/>
        </a:lnRef>
        <a:fillRef idx="2">
          <a:scrgbClr r="0" g="0" b="0"/>
        </a:fillRef>
        <a:effectRef idx="1">
          <a:scrgbClr r="0" g="0" b="0"/>
        </a:effectRef>
        <a:fontRef idx="minor">
          <a:schemeClr val="dk1"/>
        </a:fontRef>
      </dsp:style>
    </dsp:sp>
    <dsp:sp modelId="{1E5797D4-3CE8-492B-8420-A699BAD7AD30}">
      <dsp:nvSpPr>
        <dsp:cNvPr id="0" name=""/>
        <dsp:cNvSpPr/>
      </dsp:nvSpPr>
      <dsp:spPr>
        <a:xfrm>
          <a:off x="2230121" y="682887"/>
          <a:ext cx="5417621" cy="5417621"/>
        </a:xfrm>
        <a:prstGeom prst="blockArc">
          <a:avLst>
            <a:gd name="adj1" fmla="val 10028571"/>
            <a:gd name="adj2" fmla="val 13114286"/>
            <a:gd name="adj3" fmla="val 3904"/>
          </a:avLst>
        </a:prstGeom>
        <a:gradFill rotWithShape="0">
          <a:gsLst>
            <a:gs pos="0">
              <a:schemeClr val="accent4">
                <a:hueOff val="8167408"/>
                <a:satOff val="-33981"/>
                <a:lumOff val="8007"/>
                <a:alphaOff val="0"/>
                <a:lumMod val="110000"/>
                <a:satMod val="105000"/>
                <a:tint val="67000"/>
              </a:schemeClr>
            </a:gs>
            <a:gs pos="50000">
              <a:schemeClr val="accent4">
                <a:hueOff val="8167408"/>
                <a:satOff val="-33981"/>
                <a:lumOff val="8007"/>
                <a:alphaOff val="0"/>
                <a:lumMod val="105000"/>
                <a:satMod val="103000"/>
                <a:tint val="73000"/>
              </a:schemeClr>
            </a:gs>
            <a:gs pos="100000">
              <a:schemeClr val="accent4">
                <a:hueOff val="8167408"/>
                <a:satOff val="-33981"/>
                <a:lumOff val="8007"/>
                <a:alphaOff val="0"/>
                <a:lumMod val="105000"/>
                <a:satMod val="109000"/>
                <a:tint val="81000"/>
              </a:schemeClr>
            </a:gs>
          </a:gsLst>
          <a:lin ang="5400000" scaled="0"/>
        </a:gradFill>
        <a:ln>
          <a:noFill/>
        </a:ln>
        <a:effectLst/>
        <a:scene3d>
          <a:camera prst="orthographicFront"/>
          <a:lightRig rig="threePt" dir="t"/>
        </a:scene3d>
        <a:sp3d>
          <a:bevelT w="133350" h="146050" prst="relaxedInset"/>
        </a:sp3d>
      </dsp:spPr>
      <dsp:style>
        <a:lnRef idx="0">
          <a:scrgbClr r="0" g="0" b="0"/>
        </a:lnRef>
        <a:fillRef idx="2">
          <a:scrgbClr r="0" g="0" b="0"/>
        </a:fillRef>
        <a:effectRef idx="1">
          <a:scrgbClr r="0" g="0" b="0"/>
        </a:effectRef>
        <a:fontRef idx="minor">
          <a:schemeClr val="dk1"/>
        </a:fontRef>
      </dsp:style>
    </dsp:sp>
    <dsp:sp modelId="{35E3AA3C-C0BC-4511-8AD0-3E2AAC78D8D6}">
      <dsp:nvSpPr>
        <dsp:cNvPr id="0" name=""/>
        <dsp:cNvSpPr/>
      </dsp:nvSpPr>
      <dsp:spPr>
        <a:xfrm>
          <a:off x="2230121" y="682887"/>
          <a:ext cx="5417621" cy="5417621"/>
        </a:xfrm>
        <a:prstGeom prst="blockArc">
          <a:avLst>
            <a:gd name="adj1" fmla="val 6942857"/>
            <a:gd name="adj2" fmla="val 10028571"/>
            <a:gd name="adj3" fmla="val 3904"/>
          </a:avLst>
        </a:prstGeom>
        <a:gradFill rotWithShape="0">
          <a:gsLst>
            <a:gs pos="0">
              <a:schemeClr val="accent4">
                <a:hueOff val="6533927"/>
                <a:satOff val="-27185"/>
                <a:lumOff val="6405"/>
                <a:alphaOff val="0"/>
                <a:lumMod val="110000"/>
                <a:satMod val="105000"/>
                <a:tint val="67000"/>
              </a:schemeClr>
            </a:gs>
            <a:gs pos="50000">
              <a:schemeClr val="accent4">
                <a:hueOff val="6533927"/>
                <a:satOff val="-27185"/>
                <a:lumOff val="6405"/>
                <a:alphaOff val="0"/>
                <a:lumMod val="105000"/>
                <a:satMod val="103000"/>
                <a:tint val="73000"/>
              </a:schemeClr>
            </a:gs>
            <a:gs pos="100000">
              <a:schemeClr val="accent4">
                <a:hueOff val="6533927"/>
                <a:satOff val="-27185"/>
                <a:lumOff val="6405"/>
                <a:alphaOff val="0"/>
                <a:lumMod val="105000"/>
                <a:satMod val="109000"/>
                <a:tint val="81000"/>
              </a:schemeClr>
            </a:gs>
          </a:gsLst>
          <a:lin ang="5400000" scaled="0"/>
        </a:gradFill>
        <a:ln>
          <a:noFill/>
        </a:ln>
        <a:effectLst/>
        <a:scene3d>
          <a:camera prst="orthographicFront"/>
          <a:lightRig rig="threePt" dir="t"/>
        </a:scene3d>
        <a:sp3d>
          <a:bevelT w="133350" h="146050" prst="relaxedInset"/>
        </a:sp3d>
      </dsp:spPr>
      <dsp:style>
        <a:lnRef idx="0">
          <a:scrgbClr r="0" g="0" b="0"/>
        </a:lnRef>
        <a:fillRef idx="2">
          <a:scrgbClr r="0" g="0" b="0"/>
        </a:fillRef>
        <a:effectRef idx="1">
          <a:scrgbClr r="0" g="0" b="0"/>
        </a:effectRef>
        <a:fontRef idx="minor">
          <a:schemeClr val="dk1"/>
        </a:fontRef>
      </dsp:style>
    </dsp:sp>
    <dsp:sp modelId="{F328A998-44AB-4474-B08D-5F0210C61EA4}">
      <dsp:nvSpPr>
        <dsp:cNvPr id="0" name=""/>
        <dsp:cNvSpPr/>
      </dsp:nvSpPr>
      <dsp:spPr>
        <a:xfrm>
          <a:off x="2230121" y="682887"/>
          <a:ext cx="5417621" cy="5417621"/>
        </a:xfrm>
        <a:prstGeom prst="blockArc">
          <a:avLst>
            <a:gd name="adj1" fmla="val 3857143"/>
            <a:gd name="adj2" fmla="val 6942857"/>
            <a:gd name="adj3" fmla="val 3904"/>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threePt" dir="t"/>
        </a:scene3d>
        <a:sp3d>
          <a:bevelT w="133350" h="146050" prst="relaxedInset"/>
        </a:sp3d>
      </dsp:spPr>
      <dsp:style>
        <a:lnRef idx="0">
          <a:scrgbClr r="0" g="0" b="0"/>
        </a:lnRef>
        <a:fillRef idx="2">
          <a:scrgbClr r="0" g="0" b="0"/>
        </a:fillRef>
        <a:effectRef idx="1">
          <a:scrgbClr r="0" g="0" b="0"/>
        </a:effectRef>
        <a:fontRef idx="minor">
          <a:schemeClr val="dk1"/>
        </a:fontRef>
      </dsp:style>
    </dsp:sp>
    <dsp:sp modelId="{F775B336-ECE6-454E-B5FA-BA5AC028F126}">
      <dsp:nvSpPr>
        <dsp:cNvPr id="0" name=""/>
        <dsp:cNvSpPr/>
      </dsp:nvSpPr>
      <dsp:spPr>
        <a:xfrm>
          <a:off x="2230121" y="682887"/>
          <a:ext cx="5417621" cy="5417621"/>
        </a:xfrm>
        <a:prstGeom prst="blockArc">
          <a:avLst>
            <a:gd name="adj1" fmla="val 771429"/>
            <a:gd name="adj2" fmla="val 3857143"/>
            <a:gd name="adj3" fmla="val 3904"/>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a:scene3d>
          <a:camera prst="orthographicFront"/>
          <a:lightRig rig="threePt" dir="t"/>
        </a:scene3d>
        <a:sp3d>
          <a:bevelT w="133350" h="146050" prst="relaxedInset"/>
        </a:sp3d>
      </dsp:spPr>
      <dsp:style>
        <a:lnRef idx="0">
          <a:scrgbClr r="0" g="0" b="0"/>
        </a:lnRef>
        <a:fillRef idx="2">
          <a:scrgbClr r="0" g="0" b="0"/>
        </a:fillRef>
        <a:effectRef idx="1">
          <a:scrgbClr r="0" g="0" b="0"/>
        </a:effectRef>
        <a:fontRef idx="minor">
          <a:schemeClr val="dk1"/>
        </a:fontRef>
      </dsp:style>
    </dsp:sp>
    <dsp:sp modelId="{53D97EB8-4B19-4927-A911-CAAEEB4E70B5}">
      <dsp:nvSpPr>
        <dsp:cNvPr id="0" name=""/>
        <dsp:cNvSpPr/>
      </dsp:nvSpPr>
      <dsp:spPr>
        <a:xfrm>
          <a:off x="2230121" y="682887"/>
          <a:ext cx="5417621" cy="5417621"/>
        </a:xfrm>
        <a:prstGeom prst="blockArc">
          <a:avLst>
            <a:gd name="adj1" fmla="val 19285714"/>
            <a:gd name="adj2" fmla="val 771429"/>
            <a:gd name="adj3" fmla="val 3904"/>
          </a:avLst>
        </a:prstGeom>
        <a:gradFill rotWithShape="0">
          <a:gsLst>
            <a:gs pos="0">
              <a:schemeClr val="accent4">
                <a:hueOff val="1633482"/>
                <a:satOff val="-6796"/>
                <a:lumOff val="1601"/>
                <a:alphaOff val="0"/>
                <a:lumMod val="110000"/>
                <a:satMod val="105000"/>
                <a:tint val="67000"/>
              </a:schemeClr>
            </a:gs>
            <a:gs pos="50000">
              <a:schemeClr val="accent4">
                <a:hueOff val="1633482"/>
                <a:satOff val="-6796"/>
                <a:lumOff val="1601"/>
                <a:alphaOff val="0"/>
                <a:lumMod val="105000"/>
                <a:satMod val="103000"/>
                <a:tint val="73000"/>
              </a:schemeClr>
            </a:gs>
            <a:gs pos="100000">
              <a:schemeClr val="accent4">
                <a:hueOff val="1633482"/>
                <a:satOff val="-6796"/>
                <a:lumOff val="1601"/>
                <a:alphaOff val="0"/>
                <a:lumMod val="105000"/>
                <a:satMod val="109000"/>
                <a:tint val="81000"/>
              </a:schemeClr>
            </a:gs>
          </a:gsLst>
          <a:lin ang="5400000" scaled="0"/>
        </a:gradFill>
        <a:ln>
          <a:noFill/>
        </a:ln>
        <a:effectLst/>
        <a:scene3d>
          <a:camera prst="orthographicFront"/>
          <a:lightRig rig="threePt" dir="t"/>
        </a:scene3d>
        <a:sp3d>
          <a:bevelT w="133350" h="146050" prst="relaxedInset"/>
        </a:sp3d>
      </dsp:spPr>
      <dsp:style>
        <a:lnRef idx="0">
          <a:scrgbClr r="0" g="0" b="0"/>
        </a:lnRef>
        <a:fillRef idx="2">
          <a:scrgbClr r="0" g="0" b="0"/>
        </a:fillRef>
        <a:effectRef idx="1">
          <a:scrgbClr r="0" g="0" b="0"/>
        </a:effectRef>
        <a:fontRef idx="minor">
          <a:schemeClr val="dk1"/>
        </a:fontRef>
      </dsp:style>
    </dsp:sp>
    <dsp:sp modelId="{697418C2-022E-410A-BA44-DD42043D904E}">
      <dsp:nvSpPr>
        <dsp:cNvPr id="0" name=""/>
        <dsp:cNvSpPr/>
      </dsp:nvSpPr>
      <dsp:spPr>
        <a:xfrm>
          <a:off x="2230121" y="682887"/>
          <a:ext cx="5417621" cy="5417621"/>
        </a:xfrm>
        <a:prstGeom prst="blockArc">
          <a:avLst>
            <a:gd name="adj1" fmla="val 16200000"/>
            <a:gd name="adj2" fmla="val 19285714"/>
            <a:gd name="adj3" fmla="val 3904"/>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threePt" dir="t"/>
        </a:scene3d>
        <a:sp3d>
          <a:bevelT w="133350" h="146050" prst="relaxedInset"/>
        </a:sp3d>
      </dsp:spPr>
      <dsp:style>
        <a:lnRef idx="0">
          <a:scrgbClr r="0" g="0" b="0"/>
        </a:lnRef>
        <a:fillRef idx="2">
          <a:scrgbClr r="0" g="0" b="0"/>
        </a:fillRef>
        <a:effectRef idx="1">
          <a:scrgbClr r="0" g="0" b="0"/>
        </a:effectRef>
        <a:fontRef idx="minor">
          <a:schemeClr val="dk1"/>
        </a:fontRef>
      </dsp:style>
    </dsp:sp>
    <dsp:sp modelId="{4C167BF5-A1AC-4426-BCE8-D29FCC09F231}">
      <dsp:nvSpPr>
        <dsp:cNvPr id="0" name=""/>
        <dsp:cNvSpPr/>
      </dsp:nvSpPr>
      <dsp:spPr>
        <a:xfrm>
          <a:off x="3889891" y="2342656"/>
          <a:ext cx="2098081" cy="2098081"/>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Font typeface="+mj-lt"/>
            <a:buNone/>
          </a:pPr>
          <a:r>
            <a:rPr lang="en-US" sz="2800" kern="1200" dirty="0"/>
            <a:t>Excel Functions</a:t>
          </a:r>
        </a:p>
      </dsp:txBody>
      <dsp:txXfrm>
        <a:off x="4197148" y="2649913"/>
        <a:ext cx="1483567" cy="1483567"/>
      </dsp:txXfrm>
    </dsp:sp>
    <dsp:sp modelId="{5DF2C921-E7CD-466B-9DC6-09ABE24427C8}">
      <dsp:nvSpPr>
        <dsp:cNvPr id="0" name=""/>
        <dsp:cNvSpPr/>
      </dsp:nvSpPr>
      <dsp:spPr>
        <a:xfrm>
          <a:off x="4204603" y="1430"/>
          <a:ext cx="1468657" cy="1468657"/>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t>COUNT</a:t>
          </a:r>
          <a:endParaRPr lang="en-US" sz="1600" b="1" kern="1200" dirty="0"/>
        </a:p>
      </dsp:txBody>
      <dsp:txXfrm>
        <a:off x="4419683" y="216510"/>
        <a:ext cx="1038497" cy="1038497"/>
      </dsp:txXfrm>
    </dsp:sp>
    <dsp:sp modelId="{AEAB3895-00DD-469E-A63E-DE0976720EA8}">
      <dsp:nvSpPr>
        <dsp:cNvPr id="0" name=""/>
        <dsp:cNvSpPr/>
      </dsp:nvSpPr>
      <dsp:spPr>
        <a:xfrm>
          <a:off x="6281100" y="1001418"/>
          <a:ext cx="1468657" cy="1468657"/>
        </a:xfrm>
        <a:prstGeom prst="ellipse">
          <a:avLst/>
        </a:prstGeom>
        <a:gradFill rotWithShape="0">
          <a:gsLst>
            <a:gs pos="0">
              <a:schemeClr val="accent4">
                <a:hueOff val="1633482"/>
                <a:satOff val="-6796"/>
                <a:lumOff val="1601"/>
                <a:alphaOff val="0"/>
                <a:lumMod val="110000"/>
                <a:satMod val="105000"/>
                <a:tint val="67000"/>
              </a:schemeClr>
            </a:gs>
            <a:gs pos="50000">
              <a:schemeClr val="accent4">
                <a:hueOff val="1633482"/>
                <a:satOff val="-6796"/>
                <a:lumOff val="1601"/>
                <a:alphaOff val="0"/>
                <a:lumMod val="105000"/>
                <a:satMod val="103000"/>
                <a:tint val="73000"/>
              </a:schemeClr>
            </a:gs>
            <a:gs pos="100000">
              <a:schemeClr val="accent4">
                <a:hueOff val="1633482"/>
                <a:satOff val="-6796"/>
                <a:lumOff val="1601"/>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t>LEN Function</a:t>
          </a:r>
          <a:endParaRPr lang="en-US" sz="1600" b="1" kern="1200" dirty="0"/>
        </a:p>
      </dsp:txBody>
      <dsp:txXfrm>
        <a:off x="6496180" y="1216498"/>
        <a:ext cx="1038497" cy="1038497"/>
      </dsp:txXfrm>
    </dsp:sp>
    <dsp:sp modelId="{5AC199DC-40A6-489D-A7D5-CCDE5FBD8E99}">
      <dsp:nvSpPr>
        <dsp:cNvPr id="0" name=""/>
        <dsp:cNvSpPr/>
      </dsp:nvSpPr>
      <dsp:spPr>
        <a:xfrm>
          <a:off x="6793953" y="3248371"/>
          <a:ext cx="1468657" cy="1468657"/>
        </a:xfrm>
        <a:prstGeom prst="ellipse">
          <a:avLst/>
        </a:prstGeom>
        <a:gradFill rotWithShape="0">
          <a:gsLst>
            <a:gs pos="0">
              <a:schemeClr val="accent4">
                <a:hueOff val="3266964"/>
                <a:satOff val="-13592"/>
                <a:lumOff val="3203"/>
                <a:alphaOff val="0"/>
                <a:lumMod val="110000"/>
                <a:satMod val="105000"/>
                <a:tint val="67000"/>
              </a:schemeClr>
            </a:gs>
            <a:gs pos="50000">
              <a:schemeClr val="accent4">
                <a:hueOff val="3266964"/>
                <a:satOff val="-13592"/>
                <a:lumOff val="3203"/>
                <a:alphaOff val="0"/>
                <a:lumMod val="105000"/>
                <a:satMod val="103000"/>
                <a:tint val="73000"/>
              </a:schemeClr>
            </a:gs>
            <a:gs pos="100000">
              <a:schemeClr val="accent4">
                <a:hueOff val="3266964"/>
                <a:satOff val="-13592"/>
                <a:lumOff val="3203"/>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t>IF Statements</a:t>
          </a:r>
        </a:p>
      </dsp:txBody>
      <dsp:txXfrm>
        <a:off x="7009033" y="3463451"/>
        <a:ext cx="1038497" cy="1038497"/>
      </dsp:txXfrm>
    </dsp:sp>
    <dsp:sp modelId="{B9851AB4-D88D-4562-AE0B-86C7B3C78957}">
      <dsp:nvSpPr>
        <dsp:cNvPr id="0" name=""/>
        <dsp:cNvSpPr/>
      </dsp:nvSpPr>
      <dsp:spPr>
        <a:xfrm>
          <a:off x="5356972" y="5050287"/>
          <a:ext cx="1468657" cy="1468657"/>
        </a:xfrm>
        <a:prstGeom prst="ellipse">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t>TRIM Function</a:t>
          </a:r>
          <a:endParaRPr lang="en-US" sz="1600" b="1" kern="1200" dirty="0"/>
        </a:p>
      </dsp:txBody>
      <dsp:txXfrm>
        <a:off x="5572052" y="5265367"/>
        <a:ext cx="1038497" cy="1038497"/>
      </dsp:txXfrm>
    </dsp:sp>
    <dsp:sp modelId="{375738A6-E79D-453F-A82F-D2CFD8A6995D}">
      <dsp:nvSpPr>
        <dsp:cNvPr id="0" name=""/>
        <dsp:cNvSpPr/>
      </dsp:nvSpPr>
      <dsp:spPr>
        <a:xfrm>
          <a:off x="3052235" y="5050287"/>
          <a:ext cx="1468657" cy="1468657"/>
        </a:xfrm>
        <a:prstGeom prst="ellipse">
          <a:avLst/>
        </a:prstGeom>
        <a:gradFill rotWithShape="0">
          <a:gsLst>
            <a:gs pos="0">
              <a:schemeClr val="accent4">
                <a:hueOff val="6533927"/>
                <a:satOff val="-27185"/>
                <a:lumOff val="6405"/>
                <a:alphaOff val="0"/>
                <a:lumMod val="110000"/>
                <a:satMod val="105000"/>
                <a:tint val="67000"/>
              </a:schemeClr>
            </a:gs>
            <a:gs pos="50000">
              <a:schemeClr val="accent4">
                <a:hueOff val="6533927"/>
                <a:satOff val="-27185"/>
                <a:lumOff val="6405"/>
                <a:alphaOff val="0"/>
                <a:lumMod val="105000"/>
                <a:satMod val="103000"/>
                <a:tint val="73000"/>
              </a:schemeClr>
            </a:gs>
            <a:gs pos="100000">
              <a:schemeClr val="accent4">
                <a:hueOff val="6533927"/>
                <a:satOff val="-27185"/>
                <a:lumOff val="6405"/>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t>VLOOKUP</a:t>
          </a:r>
          <a:endParaRPr lang="en-US" sz="1600" b="1" kern="1200" dirty="0"/>
        </a:p>
      </dsp:txBody>
      <dsp:txXfrm>
        <a:off x="3267315" y="5265367"/>
        <a:ext cx="1038497" cy="1038497"/>
      </dsp:txXfrm>
    </dsp:sp>
    <dsp:sp modelId="{D16E0167-21A4-4AD0-9540-10273334007A}">
      <dsp:nvSpPr>
        <dsp:cNvPr id="0" name=""/>
        <dsp:cNvSpPr/>
      </dsp:nvSpPr>
      <dsp:spPr>
        <a:xfrm>
          <a:off x="1615254" y="3248371"/>
          <a:ext cx="1468657" cy="1468657"/>
        </a:xfrm>
        <a:prstGeom prst="ellipse">
          <a:avLst/>
        </a:prstGeom>
        <a:gradFill rotWithShape="0">
          <a:gsLst>
            <a:gs pos="0">
              <a:schemeClr val="accent4">
                <a:hueOff val="8167408"/>
                <a:satOff val="-33981"/>
                <a:lumOff val="8007"/>
                <a:alphaOff val="0"/>
                <a:lumMod val="110000"/>
                <a:satMod val="105000"/>
                <a:tint val="67000"/>
              </a:schemeClr>
            </a:gs>
            <a:gs pos="50000">
              <a:schemeClr val="accent4">
                <a:hueOff val="8167408"/>
                <a:satOff val="-33981"/>
                <a:lumOff val="8007"/>
                <a:alphaOff val="0"/>
                <a:lumMod val="105000"/>
                <a:satMod val="103000"/>
                <a:tint val="73000"/>
              </a:schemeClr>
            </a:gs>
            <a:gs pos="100000">
              <a:schemeClr val="accent4">
                <a:hueOff val="8167408"/>
                <a:satOff val="-33981"/>
                <a:lumOff val="8007"/>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b="1" i="0" kern="1200" dirty="0"/>
            <a:t>CONCATENATE</a:t>
          </a:r>
          <a:endParaRPr lang="en-US" sz="1300" b="1" kern="1200" dirty="0"/>
        </a:p>
      </dsp:txBody>
      <dsp:txXfrm>
        <a:off x="1830334" y="3463451"/>
        <a:ext cx="1038497" cy="1038497"/>
      </dsp:txXfrm>
    </dsp:sp>
    <dsp:sp modelId="{458E2A88-9639-4C23-95ED-35AD1D187F83}">
      <dsp:nvSpPr>
        <dsp:cNvPr id="0" name=""/>
        <dsp:cNvSpPr/>
      </dsp:nvSpPr>
      <dsp:spPr>
        <a:xfrm>
          <a:off x="2128107" y="1001418"/>
          <a:ext cx="1468657" cy="1468657"/>
        </a:xfrm>
        <a:prstGeom prst="ellipse">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a:scene3d>
          <a:camera prst="orthographicFront"/>
          <a:lightRig rig="flat" dir="t"/>
        </a:scene3d>
        <a:sp3d prstMaterial="dkEdge">
          <a:bevelT w="133350" h="14605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1" i="0" kern="1200" dirty="0"/>
            <a:t>SUM Function</a:t>
          </a:r>
          <a:endParaRPr lang="en-US" sz="1600" b="1" kern="1200" dirty="0"/>
        </a:p>
      </dsp:txBody>
      <dsp:txXfrm>
        <a:off x="2343187" y="1216498"/>
        <a:ext cx="1038497" cy="1038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2B4B5-2329-4043-9C8D-CD22A83845F4}">
      <dsp:nvSpPr>
        <dsp:cNvPr id="0" name=""/>
        <dsp:cNvSpPr/>
      </dsp:nvSpPr>
      <dsp:spPr>
        <a:xfrm rot="5400000">
          <a:off x="3686513" y="146172"/>
          <a:ext cx="2230664" cy="1940678"/>
        </a:xfrm>
        <a:prstGeom prst="hexagon">
          <a:avLst>
            <a:gd name="adj" fmla="val 25000"/>
            <a:gd name="vf" fmla="val 115470"/>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prst="relaxedInset"/>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Line Chart</a:t>
          </a:r>
        </a:p>
      </dsp:txBody>
      <dsp:txXfrm rot="-5400000">
        <a:off x="4133928" y="348791"/>
        <a:ext cx="1335834" cy="1535440"/>
      </dsp:txXfrm>
    </dsp:sp>
    <dsp:sp modelId="{501CC26E-26B7-49FE-B57D-2F588B8B1435}">
      <dsp:nvSpPr>
        <dsp:cNvPr id="0" name=""/>
        <dsp:cNvSpPr/>
      </dsp:nvSpPr>
      <dsp:spPr>
        <a:xfrm>
          <a:off x="5480489" y="349421"/>
          <a:ext cx="2489422" cy="1338398"/>
        </a:xfrm>
        <a:prstGeom prst="rect">
          <a:avLst/>
        </a:prstGeom>
        <a:noFill/>
        <a:ln w="6350" cap="flat" cmpd="sng" algn="ctr">
          <a:solidFill>
            <a:schemeClr val="dk1">
              <a:alpha val="0"/>
              <a:hueOff val="0"/>
              <a:satOff val="0"/>
              <a:lumOff val="0"/>
              <a:alphaOff val="0"/>
            </a:schemeClr>
          </a:solidFill>
          <a:prstDash val="solid"/>
          <a:miter lim="800000"/>
        </a:ln>
        <a:effectLst/>
        <a:scene3d>
          <a:camera prst="orthographicFront"/>
          <a:lightRig rig="threePt" dir="t"/>
        </a:scene3d>
        <a:sp3d>
          <a:bevelT prst="relaxedInset"/>
        </a:sp3d>
      </dsp:spPr>
      <dsp:style>
        <a:lnRef idx="1">
          <a:scrgbClr r="0" g="0" b="0"/>
        </a:lnRef>
        <a:fillRef idx="0">
          <a:scrgbClr r="0" g="0" b="0"/>
        </a:fillRef>
        <a:effectRef idx="0">
          <a:scrgbClr r="0" g="0" b="0"/>
        </a:effectRef>
        <a:fontRef idx="minor"/>
      </dsp:style>
    </dsp:sp>
    <dsp:sp modelId="{2312C2F1-70EB-4503-A4F0-A87E54B8E996}">
      <dsp:nvSpPr>
        <dsp:cNvPr id="0" name=""/>
        <dsp:cNvSpPr/>
      </dsp:nvSpPr>
      <dsp:spPr>
        <a:xfrm rot="5400000">
          <a:off x="1590580" y="146172"/>
          <a:ext cx="2230664" cy="1940678"/>
        </a:xfrm>
        <a:prstGeom prst="hexagon">
          <a:avLst>
            <a:gd name="adj" fmla="val 25000"/>
            <a:gd name="vf" fmla="val 115470"/>
          </a:avLst>
        </a:prstGeom>
        <a:solidFill>
          <a:schemeClr val="accent2">
            <a:hueOff val="-291073"/>
            <a:satOff val="-16786"/>
            <a:lumOff val="1726"/>
            <a:alphaOff val="0"/>
          </a:schemeClr>
        </a:solidFill>
        <a:ln>
          <a:noFill/>
        </a:ln>
        <a:effectLst/>
        <a:scene3d>
          <a:camera prst="orthographicFront">
            <a:rot lat="0" lon="0" rev="0"/>
          </a:camera>
          <a:lightRig rig="contrasting" dir="t">
            <a:rot lat="0" lon="0" rev="1200000"/>
          </a:lightRig>
        </a:scene3d>
        <a:sp3d contourW="19050" prstMaterial="metal">
          <a:bevelT w="88900" h="203200" prst="relaxedInset"/>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Column Chart</a:t>
          </a:r>
        </a:p>
      </dsp:txBody>
      <dsp:txXfrm rot="-5400000">
        <a:off x="2037995" y="348791"/>
        <a:ext cx="1335834" cy="1535440"/>
      </dsp:txXfrm>
    </dsp:sp>
    <dsp:sp modelId="{1293B9A7-F016-42D5-B718-7E07F1F81312}">
      <dsp:nvSpPr>
        <dsp:cNvPr id="0" name=""/>
        <dsp:cNvSpPr/>
      </dsp:nvSpPr>
      <dsp:spPr>
        <a:xfrm rot="5400000">
          <a:off x="2634532" y="2039560"/>
          <a:ext cx="2230664" cy="1940678"/>
        </a:xfrm>
        <a:prstGeom prst="hexagon">
          <a:avLst>
            <a:gd name="adj" fmla="val 25000"/>
            <a:gd name="vf" fmla="val 115470"/>
          </a:avLst>
        </a:prstGeom>
        <a:solidFill>
          <a:schemeClr val="accent2">
            <a:hueOff val="-582145"/>
            <a:satOff val="-33571"/>
            <a:lumOff val="3451"/>
            <a:alphaOff val="0"/>
          </a:schemeClr>
        </a:solidFill>
        <a:ln>
          <a:noFill/>
        </a:ln>
        <a:effectLst/>
        <a:scene3d>
          <a:camera prst="orthographicFront">
            <a:rot lat="0" lon="0" rev="0"/>
          </a:camera>
          <a:lightRig rig="contrasting" dir="t">
            <a:rot lat="0" lon="0" rev="1200000"/>
          </a:lightRig>
        </a:scene3d>
        <a:sp3d contourW="19050" prstMaterial="metal">
          <a:bevelT w="88900" h="203200" prst="relaxedInset"/>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BAR Chart</a:t>
          </a:r>
        </a:p>
      </dsp:txBody>
      <dsp:txXfrm rot="-5400000">
        <a:off x="3081947" y="2242179"/>
        <a:ext cx="1335834" cy="1535440"/>
      </dsp:txXfrm>
    </dsp:sp>
    <dsp:sp modelId="{DF7B1D22-3091-4E04-A054-5D5D2B26AC90}">
      <dsp:nvSpPr>
        <dsp:cNvPr id="0" name=""/>
        <dsp:cNvSpPr/>
      </dsp:nvSpPr>
      <dsp:spPr>
        <a:xfrm>
          <a:off x="290103" y="2340700"/>
          <a:ext cx="2409118" cy="1338398"/>
        </a:xfrm>
        <a:prstGeom prst="rect">
          <a:avLst/>
        </a:prstGeom>
        <a:noFill/>
        <a:ln w="6350" cap="flat" cmpd="sng" algn="ctr">
          <a:solidFill>
            <a:schemeClr val="dk1">
              <a:alpha val="0"/>
              <a:hueOff val="0"/>
              <a:satOff val="0"/>
              <a:lumOff val="0"/>
              <a:alphaOff val="0"/>
            </a:schemeClr>
          </a:solidFill>
          <a:prstDash val="solid"/>
          <a:miter lim="800000"/>
        </a:ln>
        <a:effectLst/>
        <a:scene3d>
          <a:camera prst="orthographicFront"/>
          <a:lightRig rig="threePt" dir="t"/>
        </a:scene3d>
        <a:sp3d>
          <a:bevelT prst="relaxedInset"/>
        </a:sp3d>
      </dsp:spPr>
      <dsp:style>
        <a:lnRef idx="1">
          <a:scrgbClr r="0" g="0" b="0"/>
        </a:lnRef>
        <a:fillRef idx="0">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r" defTabSz="1289050">
            <a:lnSpc>
              <a:spcPct val="90000"/>
            </a:lnSpc>
            <a:spcBef>
              <a:spcPct val="0"/>
            </a:spcBef>
            <a:spcAft>
              <a:spcPct val="35000"/>
            </a:spcAft>
            <a:buNone/>
          </a:pPr>
          <a:r>
            <a:rPr lang="en-US" sz="2900" b="0" kern="1200" dirty="0">
              <a:solidFill>
                <a:schemeClr val="bg1">
                  <a:lumMod val="50000"/>
                </a:schemeClr>
              </a:solidFill>
            </a:rPr>
            <a:t>Types Of Charts In Excel</a:t>
          </a:r>
        </a:p>
      </dsp:txBody>
      <dsp:txXfrm>
        <a:off x="290103" y="2340700"/>
        <a:ext cx="2409118" cy="1338398"/>
      </dsp:txXfrm>
    </dsp:sp>
    <dsp:sp modelId="{ED62DDD6-FD10-4378-AC0D-80F05C88AC77}">
      <dsp:nvSpPr>
        <dsp:cNvPr id="0" name=""/>
        <dsp:cNvSpPr/>
      </dsp:nvSpPr>
      <dsp:spPr>
        <a:xfrm rot="5400000">
          <a:off x="4730464" y="2039560"/>
          <a:ext cx="2230664" cy="1940678"/>
        </a:xfrm>
        <a:prstGeom prst="hexagon">
          <a:avLst>
            <a:gd name="adj" fmla="val 25000"/>
            <a:gd name="vf" fmla="val 115470"/>
          </a:avLst>
        </a:prstGeom>
        <a:solidFill>
          <a:schemeClr val="accent2">
            <a:hueOff val="-873218"/>
            <a:satOff val="-50357"/>
            <a:lumOff val="5177"/>
            <a:alphaOff val="0"/>
          </a:schemeClr>
        </a:solidFill>
        <a:ln>
          <a:noFill/>
        </a:ln>
        <a:effectLst/>
        <a:scene3d>
          <a:camera prst="orthographicFront">
            <a:rot lat="0" lon="0" rev="0"/>
          </a:camera>
          <a:lightRig rig="contrasting" dir="t">
            <a:rot lat="0" lon="0" rev="1200000"/>
          </a:lightRig>
        </a:scene3d>
        <a:sp3d contourW="19050" prstMaterial="metal">
          <a:bevelT w="88900" h="203200" prst="relaxedInset"/>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r>
            <a:rPr lang="en-US" sz="2400" kern="1200" dirty="0"/>
            <a:t>Area Chart</a:t>
          </a:r>
        </a:p>
      </dsp:txBody>
      <dsp:txXfrm rot="-5400000">
        <a:off x="5177879" y="2242179"/>
        <a:ext cx="1335834" cy="1535440"/>
      </dsp:txXfrm>
    </dsp:sp>
    <dsp:sp modelId="{A66AEB17-D2D8-45D2-A2A3-37F0C0907CBF}">
      <dsp:nvSpPr>
        <dsp:cNvPr id="0" name=""/>
        <dsp:cNvSpPr/>
      </dsp:nvSpPr>
      <dsp:spPr>
        <a:xfrm rot="5400000">
          <a:off x="3686513" y="3932949"/>
          <a:ext cx="2230664" cy="1940678"/>
        </a:xfrm>
        <a:prstGeom prst="hexagon">
          <a:avLst>
            <a:gd name="adj" fmla="val 25000"/>
            <a:gd name="vf" fmla="val 115470"/>
          </a:avLst>
        </a:prstGeom>
        <a:solidFill>
          <a:schemeClr val="accent2">
            <a:hueOff val="-1164290"/>
            <a:satOff val="-67142"/>
            <a:lumOff val="6902"/>
            <a:alphaOff val="0"/>
          </a:schemeClr>
        </a:solidFill>
        <a:ln>
          <a:noFill/>
        </a:ln>
        <a:effectLst/>
        <a:scene3d>
          <a:camera prst="orthographicFront">
            <a:rot lat="0" lon="0" rev="0"/>
          </a:camera>
          <a:lightRig rig="contrasting" dir="t">
            <a:rot lat="0" lon="0" rev="1200000"/>
          </a:lightRig>
        </a:scene3d>
        <a:sp3d contourW="19050" prstMaterial="metal">
          <a:bevelT w="88900" h="203200" prst="relaxedInset"/>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Bubble Chart</a:t>
          </a:r>
        </a:p>
      </dsp:txBody>
      <dsp:txXfrm rot="-5400000">
        <a:off x="4133928" y="4135568"/>
        <a:ext cx="1335834" cy="1535440"/>
      </dsp:txXfrm>
    </dsp:sp>
    <dsp:sp modelId="{5063E2B1-94FD-4C62-B3E0-EC3AB7FA464B}">
      <dsp:nvSpPr>
        <dsp:cNvPr id="0" name=""/>
        <dsp:cNvSpPr/>
      </dsp:nvSpPr>
      <dsp:spPr>
        <a:xfrm>
          <a:off x="5831074" y="4234088"/>
          <a:ext cx="2489422" cy="1338398"/>
        </a:xfrm>
        <a:prstGeom prst="rect">
          <a:avLst/>
        </a:prstGeom>
        <a:noFill/>
        <a:ln w="6350" cap="flat" cmpd="sng" algn="ctr">
          <a:solidFill>
            <a:schemeClr val="dk1">
              <a:alpha val="0"/>
              <a:hueOff val="0"/>
              <a:satOff val="0"/>
              <a:lumOff val="0"/>
              <a:alphaOff val="0"/>
            </a:schemeClr>
          </a:solidFill>
          <a:prstDash val="solid"/>
          <a:miter lim="800000"/>
        </a:ln>
        <a:effectLst/>
        <a:scene3d>
          <a:camera prst="orthographicFront"/>
          <a:lightRig rig="threePt" dir="t"/>
        </a:scene3d>
        <a:sp3d>
          <a:bevelT prst="relaxedInset"/>
        </a:sp3d>
      </dsp:spPr>
      <dsp:style>
        <a:lnRef idx="1">
          <a:scrgbClr r="0" g="0" b="0"/>
        </a:lnRef>
        <a:fillRef idx="0">
          <a:scrgbClr r="0" g="0" b="0"/>
        </a:fillRef>
        <a:effectRef idx="0">
          <a:scrgbClr r="0" g="0" b="0"/>
        </a:effectRef>
        <a:fontRef idx="minor"/>
      </dsp:style>
    </dsp:sp>
    <dsp:sp modelId="{201BDF04-D80D-489C-BEFC-4F48955609AF}">
      <dsp:nvSpPr>
        <dsp:cNvPr id="0" name=""/>
        <dsp:cNvSpPr/>
      </dsp:nvSpPr>
      <dsp:spPr>
        <a:xfrm rot="5400000">
          <a:off x="1604650" y="3934128"/>
          <a:ext cx="2230664" cy="1940678"/>
        </a:xfrm>
        <a:prstGeom prst="hexagon">
          <a:avLst>
            <a:gd name="adj" fmla="val 25000"/>
            <a:gd name="vf" fmla="val 115470"/>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prst="relaxedInset"/>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422400">
            <a:lnSpc>
              <a:spcPct val="90000"/>
            </a:lnSpc>
            <a:spcBef>
              <a:spcPct val="0"/>
            </a:spcBef>
            <a:spcAft>
              <a:spcPct val="35000"/>
            </a:spcAft>
            <a:buNone/>
          </a:pPr>
          <a:r>
            <a:rPr lang="en-US" sz="3200" kern="1200" dirty="0"/>
            <a:t>Map Chart</a:t>
          </a:r>
        </a:p>
      </dsp:txBody>
      <dsp:txXfrm rot="-5400000">
        <a:off x="2052065" y="4136747"/>
        <a:ext cx="1335834" cy="1535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B4B88-3CD0-48E5-9963-15D030F64091}">
      <dsp:nvSpPr>
        <dsp:cNvPr id="0" name=""/>
        <dsp:cNvSpPr/>
      </dsp:nvSpPr>
      <dsp:spPr>
        <a:xfrm>
          <a:off x="3251199" y="0"/>
          <a:ext cx="1625599" cy="1083733"/>
        </a:xfrm>
        <a:prstGeom prst="trapezoid">
          <a:avLst>
            <a:gd name="adj" fmla="val 75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Sort</a:t>
          </a:r>
          <a:endParaRPr lang="en-US" sz="2800" kern="1200" dirty="0">
            <a:solidFill>
              <a:schemeClr val="bg1"/>
            </a:solidFill>
          </a:endParaRPr>
        </a:p>
      </dsp:txBody>
      <dsp:txXfrm>
        <a:off x="3251199" y="0"/>
        <a:ext cx="1625599" cy="1083733"/>
      </dsp:txXfrm>
    </dsp:sp>
    <dsp:sp modelId="{72DA093F-AED6-44A0-B4E7-325FF8B79CB2}">
      <dsp:nvSpPr>
        <dsp:cNvPr id="0" name=""/>
        <dsp:cNvSpPr/>
      </dsp:nvSpPr>
      <dsp:spPr>
        <a:xfrm>
          <a:off x="2438400" y="1083733"/>
          <a:ext cx="3251199" cy="1083733"/>
        </a:xfrm>
        <a:prstGeom prst="trapezoid">
          <a:avLst>
            <a:gd name="adj" fmla="val 75000"/>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solidFill>
                <a:schemeClr val="bg1"/>
              </a:solidFill>
            </a:rPr>
            <a:t>Filter</a:t>
          </a:r>
          <a:endParaRPr lang="en-US" sz="3200" kern="1200" dirty="0">
            <a:solidFill>
              <a:schemeClr val="bg1"/>
            </a:solidFill>
          </a:endParaRPr>
        </a:p>
      </dsp:txBody>
      <dsp:txXfrm>
        <a:off x="3007360" y="1083733"/>
        <a:ext cx="2113280" cy="1083733"/>
      </dsp:txXfrm>
    </dsp:sp>
    <dsp:sp modelId="{13520B11-7EC3-4C8F-9398-41E37E8D875A}">
      <dsp:nvSpPr>
        <dsp:cNvPr id="0" name=""/>
        <dsp:cNvSpPr/>
      </dsp:nvSpPr>
      <dsp:spPr>
        <a:xfrm>
          <a:off x="1625600" y="2167466"/>
          <a:ext cx="4876799" cy="1083733"/>
        </a:xfrm>
        <a:prstGeom prst="trapezoid">
          <a:avLst>
            <a:gd name="adj" fmla="val 75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solidFill>
                <a:schemeClr val="bg1"/>
              </a:solidFill>
            </a:rPr>
            <a:t>Pivot</a:t>
          </a:r>
          <a:endParaRPr lang="en-US" sz="3200" kern="1200" dirty="0">
            <a:solidFill>
              <a:schemeClr val="bg1"/>
            </a:solidFill>
          </a:endParaRPr>
        </a:p>
      </dsp:txBody>
      <dsp:txXfrm>
        <a:off x="2479039" y="2167466"/>
        <a:ext cx="3169919" cy="1083733"/>
      </dsp:txXfrm>
    </dsp:sp>
    <dsp:sp modelId="{B9B5DD7B-8BB9-4533-B38E-F6BA97DD46C0}">
      <dsp:nvSpPr>
        <dsp:cNvPr id="0" name=""/>
        <dsp:cNvSpPr/>
      </dsp:nvSpPr>
      <dsp:spPr>
        <a:xfrm>
          <a:off x="812800" y="3251200"/>
          <a:ext cx="6502399" cy="1083733"/>
        </a:xfrm>
        <a:prstGeom prst="trapezoid">
          <a:avLst>
            <a:gd name="adj" fmla="val 75000"/>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Charts</a:t>
          </a:r>
          <a:endParaRPr lang="en-US" sz="2800" kern="1200" dirty="0">
            <a:solidFill>
              <a:schemeClr val="bg1"/>
            </a:solidFill>
          </a:endParaRPr>
        </a:p>
      </dsp:txBody>
      <dsp:txXfrm>
        <a:off x="1950719" y="3251200"/>
        <a:ext cx="4226560" cy="1083733"/>
      </dsp:txXfrm>
    </dsp:sp>
    <dsp:sp modelId="{33C599BE-52B2-4BC4-8625-0485387FA433}">
      <dsp:nvSpPr>
        <dsp:cNvPr id="0" name=""/>
        <dsp:cNvSpPr/>
      </dsp:nvSpPr>
      <dsp:spPr>
        <a:xfrm>
          <a:off x="0" y="4334933"/>
          <a:ext cx="8128000" cy="1083733"/>
        </a:xfrm>
        <a:prstGeom prst="trapezoid">
          <a:avLst>
            <a:gd name="adj" fmla="val 75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Conditional Format</a:t>
          </a:r>
          <a:endParaRPr lang="en-US" sz="2800" kern="1200" dirty="0">
            <a:solidFill>
              <a:schemeClr val="bg1"/>
            </a:solidFill>
          </a:endParaRPr>
        </a:p>
      </dsp:txBody>
      <dsp:txXfrm>
        <a:off x="1422399" y="4334933"/>
        <a:ext cx="5283200" cy="108373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0772-B3A0-430D-A726-8BBC716170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187D47-AD1F-4504-BB29-7319E2F7AC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9E0ADF-5E56-4FBB-BC2A-89C754438ED5}"/>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5" name="Footer Placeholder 4">
            <a:extLst>
              <a:ext uri="{FF2B5EF4-FFF2-40B4-BE49-F238E27FC236}">
                <a16:creationId xmlns:a16="http://schemas.microsoft.com/office/drawing/2014/main" id="{B96CE514-A5CA-48A1-A328-179699967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EB5FE6-1979-4CD9-B104-510EF7CF3FDC}"/>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671244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7DDF-42B6-4E38-80B8-E1EA85D410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EFED90-410A-4AE4-A4EA-12313A610D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CD5FF8-02B7-420A-854B-FC65CAE1EFC5}"/>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5" name="Footer Placeholder 4">
            <a:extLst>
              <a:ext uri="{FF2B5EF4-FFF2-40B4-BE49-F238E27FC236}">
                <a16:creationId xmlns:a16="http://schemas.microsoft.com/office/drawing/2014/main" id="{2B6FC40F-D075-42D5-8242-EE82E7BDC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FEE44-576E-4AB7-BF20-17E9AA873FB0}"/>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17623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9C582D-6645-48D3-833F-9F776E98E0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027573-2D3A-42D5-B750-D5686DD28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4D4EF4-D4AD-4704-8D7D-B2412BB53A36}"/>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5" name="Footer Placeholder 4">
            <a:extLst>
              <a:ext uri="{FF2B5EF4-FFF2-40B4-BE49-F238E27FC236}">
                <a16:creationId xmlns:a16="http://schemas.microsoft.com/office/drawing/2014/main" id="{4EA9AF2B-7097-48C4-9342-8BC4F4C06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3662E-3D8F-4316-847D-04294FB1B542}"/>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93563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2C9A9-D391-4564-A917-CA6775405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B7C52E-DFA6-4456-9122-D2672AD07A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9EFEA-319C-45CF-A8C3-F5A386F608C1}"/>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5" name="Footer Placeholder 4">
            <a:extLst>
              <a:ext uri="{FF2B5EF4-FFF2-40B4-BE49-F238E27FC236}">
                <a16:creationId xmlns:a16="http://schemas.microsoft.com/office/drawing/2014/main" id="{6AA649A4-3018-4891-8F37-898649AB7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9C42-9F9A-4221-9C82-A6BCD1D45508}"/>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121660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2FB6-7A78-4D0A-9DCE-575E6AED25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3BC6DE-8DD0-496F-86A7-4BDE74D7B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689A24-1DAE-4CB1-B006-A299598FC6C0}"/>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5" name="Footer Placeholder 4">
            <a:extLst>
              <a:ext uri="{FF2B5EF4-FFF2-40B4-BE49-F238E27FC236}">
                <a16:creationId xmlns:a16="http://schemas.microsoft.com/office/drawing/2014/main" id="{544E3959-4F5B-4701-B06E-1C9B95860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895379-99A0-4E35-ADF5-0D81BD5B796F}"/>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50602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1816-93D3-4648-9889-B7D5EA884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7CAFE5-D040-4105-B8B4-63CCCA1D64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C63064-D9BD-4627-88AB-602F3F61B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E8E47A-5110-43C0-ABF8-79D09D3B7D09}"/>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6" name="Footer Placeholder 5">
            <a:extLst>
              <a:ext uri="{FF2B5EF4-FFF2-40B4-BE49-F238E27FC236}">
                <a16:creationId xmlns:a16="http://schemas.microsoft.com/office/drawing/2014/main" id="{2206E06F-6716-45EE-8EC4-FDEA737E6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2B3AB-0F80-49CD-9FE1-2BB5F1D5710F}"/>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391022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F8B2-D6B1-4C7D-9471-CCD9D3AF9B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C7499B-0335-48E3-A67E-B272192A62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CA2539-F151-4C08-A093-0C91FD53B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FDAEB5-2796-4FFE-9DB4-66B1FD0F14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EB1C8-7508-4575-9652-17DA30773B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FA5BD7-034B-41F0-8C87-2AC1DAA82063}"/>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8" name="Footer Placeholder 7">
            <a:extLst>
              <a:ext uri="{FF2B5EF4-FFF2-40B4-BE49-F238E27FC236}">
                <a16:creationId xmlns:a16="http://schemas.microsoft.com/office/drawing/2014/main" id="{3CBF8C6E-9CD0-4280-863F-C7147C80E8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A1459-B988-43C2-B268-96EE7180E6EC}"/>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170387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1D6D-3EC1-4D90-B4A0-04C4A22E87F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0768AC-1EBE-45CE-9246-2EA009914C9E}"/>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4" name="Footer Placeholder 3">
            <a:extLst>
              <a:ext uri="{FF2B5EF4-FFF2-40B4-BE49-F238E27FC236}">
                <a16:creationId xmlns:a16="http://schemas.microsoft.com/office/drawing/2014/main" id="{144837A0-7FDC-4694-8597-29D64AA0A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101CC-4EBA-406B-9394-99475BF527C7}"/>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4017794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48F352-7EA9-4E0D-8BE9-D511C5E564AA}"/>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3" name="Footer Placeholder 2">
            <a:extLst>
              <a:ext uri="{FF2B5EF4-FFF2-40B4-BE49-F238E27FC236}">
                <a16:creationId xmlns:a16="http://schemas.microsoft.com/office/drawing/2014/main" id="{42914B39-3724-4CE7-9C1C-2D4144AC10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A04CD1-F7F8-4A83-8123-BCD21C596DF3}"/>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53552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021F-2123-4E81-8479-9D669AA3F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ED9D15-C027-482C-B631-7DACC33FD6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A7216F-C716-4D73-80CA-34288BC1F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2F014-6439-45E4-B8FA-9656E9E32C0C}"/>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6" name="Footer Placeholder 5">
            <a:extLst>
              <a:ext uri="{FF2B5EF4-FFF2-40B4-BE49-F238E27FC236}">
                <a16:creationId xmlns:a16="http://schemas.microsoft.com/office/drawing/2014/main" id="{68321888-74C5-4AD4-907C-298C12FC1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2A428B-B16C-4FC8-BF64-BBEEA1DA411B}"/>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2600887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2FFC-1090-4775-BD4F-F74CC7F0F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B4C8C9-F9B6-46A7-8828-92B8D64A76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3A15D-4D2B-4378-9370-05EBA431CE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BA772C-89A4-4828-A7D0-D08A411BBBF8}"/>
              </a:ext>
            </a:extLst>
          </p:cNvPr>
          <p:cNvSpPr>
            <a:spLocks noGrp="1"/>
          </p:cNvSpPr>
          <p:nvPr>
            <p:ph type="dt" sz="half" idx="10"/>
          </p:nvPr>
        </p:nvSpPr>
        <p:spPr/>
        <p:txBody>
          <a:bodyPr/>
          <a:lstStyle/>
          <a:p>
            <a:fld id="{0994FD99-39D3-4196-A12D-F3EA904ADC4B}" type="datetimeFigureOut">
              <a:rPr lang="en-US" smtClean="0"/>
              <a:t>4/8/2022</a:t>
            </a:fld>
            <a:endParaRPr lang="en-US"/>
          </a:p>
        </p:txBody>
      </p:sp>
      <p:sp>
        <p:nvSpPr>
          <p:cNvPr id="6" name="Footer Placeholder 5">
            <a:extLst>
              <a:ext uri="{FF2B5EF4-FFF2-40B4-BE49-F238E27FC236}">
                <a16:creationId xmlns:a16="http://schemas.microsoft.com/office/drawing/2014/main" id="{DFB7E2BA-0F2B-4C40-9139-776FE1C83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7AE9C-9095-4D21-B45D-5173982A1546}"/>
              </a:ext>
            </a:extLst>
          </p:cNvPr>
          <p:cNvSpPr>
            <a:spLocks noGrp="1"/>
          </p:cNvSpPr>
          <p:nvPr>
            <p:ph type="sldNum" sz="quarter" idx="12"/>
          </p:nvPr>
        </p:nvSpPr>
        <p:spPr/>
        <p:txBody>
          <a:bodyPr/>
          <a:lstStyle/>
          <a:p>
            <a:fld id="{D0322B89-BEDE-4F8D-AF5E-D1CCA904F6A8}" type="slidenum">
              <a:rPr lang="en-US" smtClean="0"/>
              <a:t>‹#›</a:t>
            </a:fld>
            <a:endParaRPr lang="en-US"/>
          </a:p>
        </p:txBody>
      </p:sp>
    </p:spTree>
    <p:extLst>
      <p:ext uri="{BB962C8B-B14F-4D97-AF65-F5344CB8AC3E}">
        <p14:creationId xmlns:p14="http://schemas.microsoft.com/office/powerpoint/2010/main" val="403823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D8DDE3"/>
            </a:gs>
            <a:gs pos="41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0F44A0-C284-45FD-B6CB-1728BE9212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4DA259-C0E3-4FBE-9AA4-91990E0F76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60958-8E3B-47AE-91F8-2A6A95C9A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94FD99-39D3-4196-A12D-F3EA904ADC4B}" type="datetimeFigureOut">
              <a:rPr lang="en-US" smtClean="0"/>
              <a:t>4/8/2022</a:t>
            </a:fld>
            <a:endParaRPr lang="en-US"/>
          </a:p>
        </p:txBody>
      </p:sp>
      <p:sp>
        <p:nvSpPr>
          <p:cNvPr id="5" name="Footer Placeholder 4">
            <a:extLst>
              <a:ext uri="{FF2B5EF4-FFF2-40B4-BE49-F238E27FC236}">
                <a16:creationId xmlns:a16="http://schemas.microsoft.com/office/drawing/2014/main" id="{9526AE52-2779-4CFE-85AB-5091F5EA4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DCD005-3B6A-4713-A99B-C11608336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22B89-BEDE-4F8D-AF5E-D1CCA904F6A8}" type="slidenum">
              <a:rPr lang="en-US" smtClean="0"/>
              <a:t>‹#›</a:t>
            </a:fld>
            <a:endParaRPr lang="en-US"/>
          </a:p>
        </p:txBody>
      </p:sp>
    </p:spTree>
    <p:extLst>
      <p:ext uri="{BB962C8B-B14F-4D97-AF65-F5344CB8AC3E}">
        <p14:creationId xmlns:p14="http://schemas.microsoft.com/office/powerpoint/2010/main" val="3101243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14CCD4A6-3C34-41D2-BDE2-8E9421BCC07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1000"/>
                    </a14:imgEffect>
                    <a14:imgEffect>
                      <a14:colorTemperature colorTemp="6300"/>
                    </a14:imgEffect>
                  </a14:imgLayer>
                </a14:imgProps>
              </a:ext>
              <a:ext uri="{28A0092B-C50C-407E-A947-70E740481C1C}">
                <a14:useLocalDpi xmlns:a14="http://schemas.microsoft.com/office/drawing/2010/main" val="0"/>
              </a:ext>
            </a:extLst>
          </a:blip>
          <a:stretch>
            <a:fillRect/>
          </a:stretch>
        </p:blipFill>
        <p:spPr>
          <a:xfrm>
            <a:off x="-543800" y="-168813"/>
            <a:ext cx="12993707" cy="7272997"/>
          </a:xfrm>
          <a:prstGeom prst="roundRect">
            <a:avLst>
              <a:gd name="adj" fmla="val 6651"/>
            </a:avLst>
          </a:prstGeom>
          <a:noFill/>
          <a:ln>
            <a:noFill/>
          </a:ln>
          <a:effectLst>
            <a:reflection blurRad="12700" stA="0" endPos="28000" dist="76200" dir="5400000" sy="-100000" algn="bl" rotWithShape="0"/>
          </a:effectLst>
        </p:spPr>
      </p:pic>
      <p:sp>
        <p:nvSpPr>
          <p:cNvPr id="18" name="Rectangle 17">
            <a:extLst>
              <a:ext uri="{FF2B5EF4-FFF2-40B4-BE49-F238E27FC236}">
                <a16:creationId xmlns:a16="http://schemas.microsoft.com/office/drawing/2014/main" id="{F9A7D69F-1943-41B7-9614-7CCA9F98111A}"/>
              </a:ext>
            </a:extLst>
          </p:cNvPr>
          <p:cNvSpPr/>
          <p:nvPr/>
        </p:nvSpPr>
        <p:spPr>
          <a:xfrm>
            <a:off x="4412501" y="3660133"/>
            <a:ext cx="7137073" cy="3753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2">
                    <a:lumMod val="20000"/>
                    <a:lumOff val="80000"/>
                  </a:schemeClr>
                </a:solidFill>
              </a:rPr>
              <a:t>MIS INFOGRAPHIC</a:t>
            </a:r>
          </a:p>
        </p:txBody>
      </p:sp>
    </p:spTree>
    <p:extLst>
      <p:ext uri="{BB962C8B-B14F-4D97-AF65-F5344CB8AC3E}">
        <p14:creationId xmlns:p14="http://schemas.microsoft.com/office/powerpoint/2010/main" val="76704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3BF0E4-B208-49E8-978D-F771941AEB6F}"/>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34016" y="139943"/>
            <a:ext cx="11323967" cy="6578113"/>
          </a:xfrm>
          <a:prstGeom prst="rect">
            <a:avLst/>
          </a:prstGeom>
        </p:spPr>
      </p:pic>
    </p:spTree>
    <p:extLst>
      <p:ext uri="{BB962C8B-B14F-4D97-AF65-F5344CB8AC3E}">
        <p14:creationId xmlns:p14="http://schemas.microsoft.com/office/powerpoint/2010/main" val="187736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85000">
              <a:srgbClr val="D8DDE3"/>
            </a:gs>
            <a:gs pos="41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A3B69FD-A7F0-495E-BAAB-787982702149}"/>
              </a:ext>
            </a:extLst>
          </p:cNvPr>
          <p:cNvSpPr/>
          <p:nvPr/>
        </p:nvSpPr>
        <p:spPr>
          <a:xfrm>
            <a:off x="872196" y="1909101"/>
            <a:ext cx="3629466" cy="858129"/>
          </a:xfrm>
          <a:prstGeom prst="roundRect">
            <a:avLst>
              <a:gd name="adj" fmla="val 48582"/>
            </a:avLst>
          </a:prstGeom>
          <a:solidFill>
            <a:srgbClr val="FF0000">
              <a:alpha val="18000"/>
            </a:srgbClr>
          </a:solidFill>
          <a:effectLst>
            <a:outerShdw blurRad="50800" dist="38100" dir="5400000" algn="t" rotWithShape="0">
              <a:prstClr val="black">
                <a:alpha val="57000"/>
              </a:prstClr>
            </a:outerShdw>
            <a:reflection blurRad="6350" stA="4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What Is MIS?</a:t>
            </a:r>
          </a:p>
        </p:txBody>
      </p:sp>
      <p:sp>
        <p:nvSpPr>
          <p:cNvPr id="7" name="Rectangle: Rounded Corners 6">
            <a:extLst>
              <a:ext uri="{FF2B5EF4-FFF2-40B4-BE49-F238E27FC236}">
                <a16:creationId xmlns:a16="http://schemas.microsoft.com/office/drawing/2014/main" id="{13C14E67-4777-457E-A955-5626110871BE}"/>
              </a:ext>
            </a:extLst>
          </p:cNvPr>
          <p:cNvSpPr/>
          <p:nvPr/>
        </p:nvSpPr>
        <p:spPr>
          <a:xfrm>
            <a:off x="8084235" y="4600138"/>
            <a:ext cx="3629466" cy="858129"/>
          </a:xfrm>
          <a:prstGeom prst="roundRect">
            <a:avLst>
              <a:gd name="adj" fmla="val 48582"/>
            </a:avLst>
          </a:prstGeom>
          <a:solidFill>
            <a:schemeClr val="accent4">
              <a:alpha val="86000"/>
            </a:schemeClr>
          </a:solidFill>
          <a:effectLst>
            <a:outerShdw blurRad="50800" dist="38100" dir="5400000" algn="t" rotWithShape="0">
              <a:prstClr val="black">
                <a:alpha val="57000"/>
              </a:prstClr>
            </a:outerShdw>
            <a:reflection blurRad="6350" stA="4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Excel Charts</a:t>
            </a:r>
          </a:p>
        </p:txBody>
      </p:sp>
      <p:sp>
        <p:nvSpPr>
          <p:cNvPr id="9" name="Rectangle: Rounded Corners 8">
            <a:extLst>
              <a:ext uri="{FF2B5EF4-FFF2-40B4-BE49-F238E27FC236}">
                <a16:creationId xmlns:a16="http://schemas.microsoft.com/office/drawing/2014/main" id="{6E654CE4-477F-4B85-A030-83EEF496A277}"/>
              </a:ext>
            </a:extLst>
          </p:cNvPr>
          <p:cNvSpPr/>
          <p:nvPr/>
        </p:nvSpPr>
        <p:spPr>
          <a:xfrm>
            <a:off x="872196" y="3285976"/>
            <a:ext cx="3629466" cy="858129"/>
          </a:xfrm>
          <a:prstGeom prst="roundRect">
            <a:avLst>
              <a:gd name="adj" fmla="val 48582"/>
            </a:avLst>
          </a:prstGeom>
          <a:solidFill>
            <a:srgbClr val="FFC000">
              <a:alpha val="42000"/>
            </a:srgbClr>
          </a:solidFill>
          <a:effectLst>
            <a:outerShdw blurRad="50800" dist="38100" dir="5400000" algn="t" rotWithShape="0">
              <a:prstClr val="black">
                <a:alpha val="57000"/>
              </a:prstClr>
            </a:outerShdw>
            <a:reflection blurRad="6350" stA="4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   Objectives Of MIS</a:t>
            </a:r>
          </a:p>
        </p:txBody>
      </p:sp>
      <p:sp>
        <p:nvSpPr>
          <p:cNvPr id="10" name="Oval 9">
            <a:extLst>
              <a:ext uri="{FF2B5EF4-FFF2-40B4-BE49-F238E27FC236}">
                <a16:creationId xmlns:a16="http://schemas.microsoft.com/office/drawing/2014/main" id="{775D2561-77C4-4308-AC7E-0F8A6006A837}"/>
              </a:ext>
            </a:extLst>
          </p:cNvPr>
          <p:cNvSpPr/>
          <p:nvPr/>
        </p:nvSpPr>
        <p:spPr>
          <a:xfrm>
            <a:off x="8084234" y="4581966"/>
            <a:ext cx="858129" cy="858129"/>
          </a:xfrm>
          <a:prstGeom prst="ellipse">
            <a:avLst/>
          </a:prstGeom>
          <a:solidFill>
            <a:schemeClr val="accent5">
              <a:lumMod val="60000"/>
              <a:lumOff val="40000"/>
            </a:schemeClr>
          </a:solidFill>
          <a:ln>
            <a:solidFill>
              <a:schemeClr val="bg1">
                <a:lumMod val="75000"/>
              </a:schemeClr>
            </a:solidFill>
          </a:ln>
          <a:effectLst>
            <a:outerShdw blurRad="63500" sx="102000" sy="102000" algn="ctr" rotWithShape="0">
              <a:prstClr val="black">
                <a:alpha val="40000"/>
              </a:prstClr>
            </a:outerShdw>
          </a:effectLst>
          <a:scene3d>
            <a:camera prst="orthographicFront"/>
            <a:lightRig rig="threePt" dir="t"/>
          </a:scene3d>
          <a:sp3d>
            <a:bevelT h="12700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6</a:t>
            </a:r>
          </a:p>
        </p:txBody>
      </p:sp>
      <p:sp>
        <p:nvSpPr>
          <p:cNvPr id="12" name="Oval 11">
            <a:extLst>
              <a:ext uri="{FF2B5EF4-FFF2-40B4-BE49-F238E27FC236}">
                <a16:creationId xmlns:a16="http://schemas.microsoft.com/office/drawing/2014/main" id="{6AF10AB4-B74C-4A3A-BD48-EE1DF3362A68}"/>
              </a:ext>
            </a:extLst>
          </p:cNvPr>
          <p:cNvSpPr/>
          <p:nvPr/>
        </p:nvSpPr>
        <p:spPr>
          <a:xfrm>
            <a:off x="822956" y="3278944"/>
            <a:ext cx="858129" cy="858129"/>
          </a:xfrm>
          <a:prstGeom prst="ellipse">
            <a:avLst/>
          </a:prstGeom>
          <a:solidFill>
            <a:schemeClr val="accent5">
              <a:lumMod val="60000"/>
              <a:lumOff val="40000"/>
            </a:schemeClr>
          </a:solidFill>
          <a:ln>
            <a:solidFill>
              <a:schemeClr val="bg1">
                <a:lumMod val="75000"/>
              </a:schemeClr>
            </a:solidFill>
          </a:ln>
          <a:effectLst>
            <a:outerShdw blurRad="63500" sx="102000" sy="102000" algn="ctr" rotWithShape="0">
              <a:prstClr val="black">
                <a:alpha val="40000"/>
              </a:prstClr>
            </a:outerShdw>
          </a:effectLst>
          <a:scene3d>
            <a:camera prst="orthographicFront"/>
            <a:lightRig rig="threePt" dir="t"/>
          </a:scene3d>
          <a:sp3d>
            <a:bevelT h="12700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2</a:t>
            </a:r>
          </a:p>
        </p:txBody>
      </p:sp>
      <p:sp>
        <p:nvSpPr>
          <p:cNvPr id="13" name="Rectangle: Rounded Corners 12">
            <a:extLst>
              <a:ext uri="{FF2B5EF4-FFF2-40B4-BE49-F238E27FC236}">
                <a16:creationId xmlns:a16="http://schemas.microsoft.com/office/drawing/2014/main" id="{ED54E129-7293-493E-9DA5-786391674105}"/>
              </a:ext>
            </a:extLst>
          </p:cNvPr>
          <p:cNvSpPr/>
          <p:nvPr/>
        </p:nvSpPr>
        <p:spPr>
          <a:xfrm>
            <a:off x="8084235" y="3259015"/>
            <a:ext cx="3629466" cy="858129"/>
          </a:xfrm>
          <a:prstGeom prst="roundRect">
            <a:avLst>
              <a:gd name="adj" fmla="val 48582"/>
            </a:avLst>
          </a:prstGeom>
          <a:solidFill>
            <a:srgbClr val="FF00FF">
              <a:alpha val="19000"/>
            </a:srgbClr>
          </a:solidFill>
          <a:effectLst>
            <a:outerShdw blurRad="50800" dist="38100" dir="5400000" algn="t" rotWithShape="0">
              <a:prstClr val="black">
                <a:alpha val="57000"/>
              </a:prstClr>
            </a:outerShdw>
            <a:reflection blurRad="6350" stA="4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    Excel Functions</a:t>
            </a:r>
          </a:p>
        </p:txBody>
      </p:sp>
      <p:sp>
        <p:nvSpPr>
          <p:cNvPr id="14" name="Oval 13">
            <a:extLst>
              <a:ext uri="{FF2B5EF4-FFF2-40B4-BE49-F238E27FC236}">
                <a16:creationId xmlns:a16="http://schemas.microsoft.com/office/drawing/2014/main" id="{739EC468-CC26-4466-817C-077A3335FE57}"/>
              </a:ext>
            </a:extLst>
          </p:cNvPr>
          <p:cNvSpPr/>
          <p:nvPr/>
        </p:nvSpPr>
        <p:spPr>
          <a:xfrm>
            <a:off x="8084234" y="3259015"/>
            <a:ext cx="858129" cy="858129"/>
          </a:xfrm>
          <a:prstGeom prst="ellipse">
            <a:avLst/>
          </a:prstGeom>
          <a:solidFill>
            <a:schemeClr val="accent5">
              <a:lumMod val="60000"/>
              <a:lumOff val="40000"/>
            </a:schemeClr>
          </a:solidFill>
          <a:ln>
            <a:solidFill>
              <a:schemeClr val="bg1">
                <a:lumMod val="75000"/>
              </a:schemeClr>
            </a:solidFill>
          </a:ln>
          <a:effectLst>
            <a:outerShdw blurRad="63500" sx="102000" sy="102000" algn="ctr" rotWithShape="0">
              <a:prstClr val="black">
                <a:alpha val="40000"/>
              </a:prstClr>
            </a:outerShdw>
          </a:effectLst>
          <a:scene3d>
            <a:camera prst="orthographicFront"/>
            <a:lightRig rig="threePt" dir="t"/>
          </a:scene3d>
          <a:sp3d>
            <a:bevelT h="12700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5</a:t>
            </a:r>
          </a:p>
        </p:txBody>
      </p:sp>
      <p:sp>
        <p:nvSpPr>
          <p:cNvPr id="15" name="Rectangle: Rounded Corners 14">
            <a:extLst>
              <a:ext uri="{FF2B5EF4-FFF2-40B4-BE49-F238E27FC236}">
                <a16:creationId xmlns:a16="http://schemas.microsoft.com/office/drawing/2014/main" id="{A452AF8A-51D2-4AF1-9676-0E4E878B0C4F}"/>
              </a:ext>
            </a:extLst>
          </p:cNvPr>
          <p:cNvSpPr/>
          <p:nvPr/>
        </p:nvSpPr>
        <p:spPr>
          <a:xfrm>
            <a:off x="8084235" y="1895034"/>
            <a:ext cx="3629466" cy="858129"/>
          </a:xfrm>
          <a:prstGeom prst="roundRect">
            <a:avLst>
              <a:gd name="adj" fmla="val 48582"/>
            </a:avLst>
          </a:prstGeom>
          <a:solidFill>
            <a:schemeClr val="accent2">
              <a:lumMod val="75000"/>
              <a:alpha val="40000"/>
            </a:schemeClr>
          </a:solidFill>
          <a:effectLst>
            <a:outerShdw blurRad="50800" dist="38100" dir="5400000" algn="t" rotWithShape="0">
              <a:prstClr val="black">
                <a:alpha val="57000"/>
              </a:prstClr>
            </a:outerShdw>
            <a:reflection blurRad="6350" stA="4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Role Of MIS</a:t>
            </a:r>
          </a:p>
        </p:txBody>
      </p:sp>
      <p:sp>
        <p:nvSpPr>
          <p:cNvPr id="16" name="Oval 15">
            <a:extLst>
              <a:ext uri="{FF2B5EF4-FFF2-40B4-BE49-F238E27FC236}">
                <a16:creationId xmlns:a16="http://schemas.microsoft.com/office/drawing/2014/main" id="{72E7F1FE-FAFD-4770-BFE9-06FF149A1AA5}"/>
              </a:ext>
            </a:extLst>
          </p:cNvPr>
          <p:cNvSpPr/>
          <p:nvPr/>
        </p:nvSpPr>
        <p:spPr>
          <a:xfrm>
            <a:off x="8084235" y="1895033"/>
            <a:ext cx="858129" cy="858129"/>
          </a:xfrm>
          <a:prstGeom prst="ellipse">
            <a:avLst/>
          </a:prstGeom>
          <a:solidFill>
            <a:schemeClr val="accent5">
              <a:lumMod val="60000"/>
              <a:lumOff val="40000"/>
            </a:schemeClr>
          </a:solidFill>
          <a:ln>
            <a:solidFill>
              <a:schemeClr val="bg1">
                <a:lumMod val="75000"/>
              </a:schemeClr>
            </a:solidFill>
          </a:ln>
          <a:effectLst>
            <a:outerShdw blurRad="63500" sx="102000" sy="102000" algn="ctr" rotWithShape="0">
              <a:prstClr val="black">
                <a:alpha val="40000"/>
              </a:prstClr>
            </a:outerShdw>
          </a:effectLst>
          <a:scene3d>
            <a:camera prst="orthographicFront"/>
            <a:lightRig rig="threePt" dir="t"/>
          </a:scene3d>
          <a:sp3d>
            <a:bevelT h="12700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4</a:t>
            </a:r>
          </a:p>
        </p:txBody>
      </p:sp>
      <p:sp>
        <p:nvSpPr>
          <p:cNvPr id="17" name="Rectangle: Rounded Corners 16">
            <a:extLst>
              <a:ext uri="{FF2B5EF4-FFF2-40B4-BE49-F238E27FC236}">
                <a16:creationId xmlns:a16="http://schemas.microsoft.com/office/drawing/2014/main" id="{56E3DD91-3CB5-4482-8684-EFD7B4A2D2E9}"/>
              </a:ext>
            </a:extLst>
          </p:cNvPr>
          <p:cNvSpPr/>
          <p:nvPr/>
        </p:nvSpPr>
        <p:spPr>
          <a:xfrm>
            <a:off x="872196" y="4730848"/>
            <a:ext cx="3629466" cy="858129"/>
          </a:xfrm>
          <a:prstGeom prst="roundRect">
            <a:avLst>
              <a:gd name="adj" fmla="val 48582"/>
            </a:avLst>
          </a:prstGeom>
          <a:solidFill>
            <a:srgbClr val="00B050">
              <a:alpha val="29000"/>
            </a:srgbClr>
          </a:solidFill>
          <a:effectLst>
            <a:outerShdw blurRad="50800" dist="38100" dir="5400000" algn="t" rotWithShape="0">
              <a:prstClr val="black">
                <a:alpha val="57000"/>
              </a:prstClr>
            </a:outerShdw>
            <a:reflection blurRad="6350" stA="440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Benefits Of MIS</a:t>
            </a:r>
          </a:p>
        </p:txBody>
      </p:sp>
      <p:sp>
        <p:nvSpPr>
          <p:cNvPr id="18" name="Oval 17">
            <a:extLst>
              <a:ext uri="{FF2B5EF4-FFF2-40B4-BE49-F238E27FC236}">
                <a16:creationId xmlns:a16="http://schemas.microsoft.com/office/drawing/2014/main" id="{8723088A-0859-4D53-A3F9-56C987326643}"/>
              </a:ext>
            </a:extLst>
          </p:cNvPr>
          <p:cNvSpPr/>
          <p:nvPr/>
        </p:nvSpPr>
        <p:spPr>
          <a:xfrm>
            <a:off x="872195" y="4723816"/>
            <a:ext cx="858129" cy="858129"/>
          </a:xfrm>
          <a:prstGeom prst="ellipse">
            <a:avLst/>
          </a:prstGeom>
          <a:solidFill>
            <a:schemeClr val="accent5">
              <a:lumMod val="60000"/>
              <a:lumOff val="40000"/>
            </a:schemeClr>
          </a:solidFill>
          <a:ln>
            <a:solidFill>
              <a:schemeClr val="bg1">
                <a:lumMod val="75000"/>
              </a:schemeClr>
            </a:solidFill>
          </a:ln>
          <a:effectLst>
            <a:outerShdw blurRad="63500" sx="102000" sy="102000" algn="ctr" rotWithShape="0">
              <a:prstClr val="black">
                <a:alpha val="40000"/>
              </a:prstClr>
            </a:outerShdw>
          </a:effectLst>
          <a:scene3d>
            <a:camera prst="orthographicFront"/>
            <a:lightRig rig="threePt" dir="t"/>
          </a:scene3d>
          <a:sp3d>
            <a:bevelT h="12700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3</a:t>
            </a:r>
          </a:p>
        </p:txBody>
      </p:sp>
      <p:sp>
        <p:nvSpPr>
          <p:cNvPr id="19" name="Rectangle: Rounded Corners 18">
            <a:extLst>
              <a:ext uri="{FF2B5EF4-FFF2-40B4-BE49-F238E27FC236}">
                <a16:creationId xmlns:a16="http://schemas.microsoft.com/office/drawing/2014/main" id="{8867E340-9A98-4685-964A-13D046CFD4A9}"/>
              </a:ext>
            </a:extLst>
          </p:cNvPr>
          <p:cNvSpPr/>
          <p:nvPr/>
        </p:nvSpPr>
        <p:spPr>
          <a:xfrm>
            <a:off x="4506351" y="5870916"/>
            <a:ext cx="3629466" cy="858129"/>
          </a:xfrm>
          <a:prstGeom prst="roundRect">
            <a:avLst>
              <a:gd name="adj" fmla="val 48582"/>
            </a:avLst>
          </a:prstGeom>
          <a:solidFill>
            <a:schemeClr val="tx2">
              <a:alpha val="70000"/>
            </a:schemeClr>
          </a:solidFill>
          <a:effectLst>
            <a:outerShdw blurRad="50800" dist="50800" dir="5400000" algn="ctr" rotWithShape="0">
              <a:srgbClr val="000000">
                <a:alpha val="1000"/>
              </a:srgbClr>
            </a:outerShdw>
            <a:reflection blurRad="6350" stA="50000" endA="300" endPos="5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    Analysis With Excel</a:t>
            </a:r>
          </a:p>
        </p:txBody>
      </p:sp>
      <p:sp>
        <p:nvSpPr>
          <p:cNvPr id="20" name="Oval 19">
            <a:extLst>
              <a:ext uri="{FF2B5EF4-FFF2-40B4-BE49-F238E27FC236}">
                <a16:creationId xmlns:a16="http://schemas.microsoft.com/office/drawing/2014/main" id="{EED85622-9473-4FD6-A4D4-6BB29182C8C1}"/>
              </a:ext>
            </a:extLst>
          </p:cNvPr>
          <p:cNvSpPr/>
          <p:nvPr/>
        </p:nvSpPr>
        <p:spPr>
          <a:xfrm>
            <a:off x="872194" y="1909101"/>
            <a:ext cx="858129" cy="858129"/>
          </a:xfrm>
          <a:prstGeom prst="ellipse">
            <a:avLst/>
          </a:prstGeom>
          <a:solidFill>
            <a:schemeClr val="accent5">
              <a:lumMod val="60000"/>
              <a:lumOff val="40000"/>
            </a:schemeClr>
          </a:solidFill>
          <a:ln>
            <a:solidFill>
              <a:schemeClr val="bg1">
                <a:lumMod val="75000"/>
              </a:schemeClr>
            </a:solidFill>
          </a:ln>
          <a:effectLst>
            <a:outerShdw blurRad="63500" sx="102000" sy="102000" algn="ctr" rotWithShape="0">
              <a:prstClr val="black">
                <a:alpha val="40000"/>
              </a:prstClr>
            </a:outerShdw>
          </a:effectLst>
          <a:scene3d>
            <a:camera prst="orthographicFront"/>
            <a:lightRig rig="threePt" dir="t"/>
          </a:scene3d>
          <a:sp3d>
            <a:bevelT h="12700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1</a:t>
            </a:r>
          </a:p>
        </p:txBody>
      </p:sp>
      <p:sp>
        <p:nvSpPr>
          <p:cNvPr id="21" name="Oval 20">
            <a:extLst>
              <a:ext uri="{FF2B5EF4-FFF2-40B4-BE49-F238E27FC236}">
                <a16:creationId xmlns:a16="http://schemas.microsoft.com/office/drawing/2014/main" id="{DC12967E-5B87-435A-9DC6-4D6CD236FA8E}"/>
              </a:ext>
            </a:extLst>
          </p:cNvPr>
          <p:cNvSpPr/>
          <p:nvPr/>
        </p:nvSpPr>
        <p:spPr>
          <a:xfrm>
            <a:off x="4501662" y="5870915"/>
            <a:ext cx="858129" cy="858129"/>
          </a:xfrm>
          <a:prstGeom prst="ellipse">
            <a:avLst/>
          </a:prstGeom>
          <a:solidFill>
            <a:schemeClr val="accent5">
              <a:lumMod val="60000"/>
              <a:lumOff val="40000"/>
            </a:schemeClr>
          </a:solidFill>
          <a:ln>
            <a:solidFill>
              <a:schemeClr val="bg1">
                <a:lumMod val="75000"/>
              </a:schemeClr>
            </a:solidFill>
          </a:ln>
          <a:effectLst>
            <a:outerShdw blurRad="63500" sx="102000" sy="102000" algn="ctr" rotWithShape="0">
              <a:prstClr val="black">
                <a:alpha val="40000"/>
              </a:prstClr>
            </a:outerShdw>
          </a:effectLst>
          <a:scene3d>
            <a:camera prst="orthographicFront"/>
            <a:lightRig rig="threePt" dir="t"/>
          </a:scene3d>
          <a:sp3d>
            <a:bevelT h="1270000"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7</a:t>
            </a:r>
          </a:p>
        </p:txBody>
      </p:sp>
      <p:sp>
        <p:nvSpPr>
          <p:cNvPr id="22" name="TextBox 21">
            <a:extLst>
              <a:ext uri="{FF2B5EF4-FFF2-40B4-BE49-F238E27FC236}">
                <a16:creationId xmlns:a16="http://schemas.microsoft.com/office/drawing/2014/main" id="{24A7F04F-B1A3-4CFE-82DE-B236525D04D3}"/>
              </a:ext>
            </a:extLst>
          </p:cNvPr>
          <p:cNvSpPr txBox="1"/>
          <p:nvPr/>
        </p:nvSpPr>
        <p:spPr>
          <a:xfrm>
            <a:off x="2590800" y="325650"/>
            <a:ext cx="7010400" cy="461665"/>
          </a:xfrm>
          <a:prstGeom prst="rect">
            <a:avLst/>
          </a:prstGeom>
          <a:noFill/>
        </p:spPr>
        <p:txBody>
          <a:bodyPr wrap="square" rtlCol="0">
            <a:spAutoFit/>
          </a:bodyPr>
          <a:lstStyle/>
          <a:p>
            <a:pPr algn="ctr"/>
            <a:r>
              <a:rPr lang="en-US" sz="2400" b="1" spc="300" dirty="0">
                <a:solidFill>
                  <a:schemeClr val="tx1">
                    <a:lumMod val="85000"/>
                    <a:lumOff val="15000"/>
                  </a:schemeClr>
                </a:solidFill>
                <a:latin typeface="+mj-lt"/>
                <a:cs typeface="Courier New" pitchFamily="49" charset="0"/>
              </a:rPr>
              <a:t>   Contents</a:t>
            </a:r>
          </a:p>
        </p:txBody>
      </p:sp>
    </p:spTree>
    <p:extLst>
      <p:ext uri="{BB962C8B-B14F-4D97-AF65-F5344CB8AC3E}">
        <p14:creationId xmlns:p14="http://schemas.microsoft.com/office/powerpoint/2010/main" val="390363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Snipped 1">
            <a:extLst>
              <a:ext uri="{FF2B5EF4-FFF2-40B4-BE49-F238E27FC236}">
                <a16:creationId xmlns:a16="http://schemas.microsoft.com/office/drawing/2014/main" id="{1561F0EA-4716-46B3-A161-7255513C2554}"/>
              </a:ext>
            </a:extLst>
          </p:cNvPr>
          <p:cNvSpPr/>
          <p:nvPr/>
        </p:nvSpPr>
        <p:spPr>
          <a:xfrm>
            <a:off x="379828" y="759655"/>
            <a:ext cx="10410092" cy="5458265"/>
          </a:xfrm>
          <a:prstGeom prst="snip1Rect">
            <a:avLst>
              <a:gd name="adj" fmla="val 48368"/>
            </a:avLst>
          </a:prstGeom>
          <a:noFill/>
          <a:ln w="1270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104;p15">
            <a:extLst>
              <a:ext uri="{FF2B5EF4-FFF2-40B4-BE49-F238E27FC236}">
                <a16:creationId xmlns:a16="http://schemas.microsoft.com/office/drawing/2014/main" id="{9152730C-C94D-4A17-8AED-8523DE5F5102}"/>
              </a:ext>
            </a:extLst>
          </p:cNvPr>
          <p:cNvSpPr txBox="1">
            <a:spLocks/>
          </p:cNvSpPr>
          <p:nvPr/>
        </p:nvSpPr>
        <p:spPr>
          <a:xfrm>
            <a:off x="722750" y="935111"/>
            <a:ext cx="5727000" cy="1260600"/>
          </a:xfrm>
          <a:prstGeom prst="rect">
            <a:avLst/>
          </a:prstGeom>
        </p:spPr>
        <p:txBody>
          <a:bodyPr spcFirstLastPara="1" wrap="square" lIns="0" tIns="0" rIns="0" bIns="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b="1" dirty="0">
                <a:solidFill>
                  <a:schemeClr val="tx2">
                    <a:lumMod val="75000"/>
                  </a:schemeClr>
                </a:solidFill>
              </a:rPr>
              <a:t>What Is MIS?</a:t>
            </a:r>
          </a:p>
        </p:txBody>
      </p:sp>
      <p:sp>
        <p:nvSpPr>
          <p:cNvPr id="4" name="Google Shape;105;p15">
            <a:extLst>
              <a:ext uri="{FF2B5EF4-FFF2-40B4-BE49-F238E27FC236}">
                <a16:creationId xmlns:a16="http://schemas.microsoft.com/office/drawing/2014/main" id="{E7675D3A-03B6-4007-BBD7-2D58DB1240C8}"/>
              </a:ext>
            </a:extLst>
          </p:cNvPr>
          <p:cNvSpPr txBox="1">
            <a:spLocks/>
          </p:cNvSpPr>
          <p:nvPr/>
        </p:nvSpPr>
        <p:spPr>
          <a:xfrm>
            <a:off x="610209" y="2576100"/>
            <a:ext cx="5727000" cy="852900"/>
          </a:xfrm>
          <a:prstGeom prst="rect">
            <a:avLst/>
          </a:prstGeom>
        </p:spPr>
        <p:txBody>
          <a:bodyPr spcFirstLastPara="1" wrap="square" lIns="0" tIns="0" rIns="0" bIns="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bg2">
                    <a:lumMod val="50000"/>
                  </a:schemeClr>
                </a:solidFill>
              </a:rPr>
              <a:t>MIS</a:t>
            </a:r>
            <a:r>
              <a:rPr lang="en-US" sz="2400" dirty="0">
                <a:solidFill>
                  <a:schemeClr val="bg2">
                    <a:lumMod val="50000"/>
                  </a:schemeClr>
                </a:solidFill>
              </a:rPr>
              <a:t> is the use of information technology, people, and business processes to record, store and process data to produce information that decision makers can use to make day to day decisions. The full form of MIS is </a:t>
            </a:r>
            <a:r>
              <a:rPr lang="en-US" sz="2400" b="1" dirty="0">
                <a:solidFill>
                  <a:schemeClr val="bg2">
                    <a:lumMod val="50000"/>
                  </a:schemeClr>
                </a:solidFill>
              </a:rPr>
              <a:t>Management Information Systems</a:t>
            </a:r>
            <a:r>
              <a:rPr lang="en-US" sz="2400" dirty="0">
                <a:solidFill>
                  <a:schemeClr val="bg2">
                    <a:lumMod val="50000"/>
                  </a:schemeClr>
                </a:solidFill>
              </a:rPr>
              <a:t>. The purpose of MIS is to extract data from varied sources and derive insights that drive business growth.</a:t>
            </a:r>
            <a:endParaRPr lang="en-US" sz="2000" dirty="0">
              <a:solidFill>
                <a:schemeClr val="bg2">
                  <a:lumMod val="50000"/>
                </a:schemeClr>
              </a:solidFill>
              <a:latin typeface="+mj-lt"/>
            </a:endParaRPr>
          </a:p>
        </p:txBody>
      </p:sp>
    </p:spTree>
    <p:extLst>
      <p:ext uri="{BB962C8B-B14F-4D97-AF65-F5344CB8AC3E}">
        <p14:creationId xmlns:p14="http://schemas.microsoft.com/office/powerpoint/2010/main" val="341424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rapezoid 6">
            <a:extLst>
              <a:ext uri="{FF2B5EF4-FFF2-40B4-BE49-F238E27FC236}">
                <a16:creationId xmlns:a16="http://schemas.microsoft.com/office/drawing/2014/main" id="{3B937E33-48A3-4276-AA11-BC97061C1A21}"/>
              </a:ext>
            </a:extLst>
          </p:cNvPr>
          <p:cNvSpPr/>
          <p:nvPr/>
        </p:nvSpPr>
        <p:spPr>
          <a:xfrm>
            <a:off x="1240027" y="929033"/>
            <a:ext cx="9410774" cy="743494"/>
          </a:xfrm>
          <a:custGeom>
            <a:avLst/>
            <a:gdLst>
              <a:gd name="connsiteX0" fmla="*/ 0 w 9404333"/>
              <a:gd name="connsiteY0" fmla="*/ 554807 h 554807"/>
              <a:gd name="connsiteX1" fmla="*/ 138702 w 9404333"/>
              <a:gd name="connsiteY1" fmla="*/ 0 h 554807"/>
              <a:gd name="connsiteX2" fmla="*/ 9265631 w 9404333"/>
              <a:gd name="connsiteY2" fmla="*/ 0 h 554807"/>
              <a:gd name="connsiteX3" fmla="*/ 9404333 w 9404333"/>
              <a:gd name="connsiteY3" fmla="*/ 554807 h 554807"/>
              <a:gd name="connsiteX4" fmla="*/ 0 w 9404333"/>
              <a:gd name="connsiteY4" fmla="*/ 554807 h 554807"/>
              <a:gd name="connsiteX0" fmla="*/ 267698 w 9265631"/>
              <a:gd name="connsiteY0" fmla="*/ 583836 h 583836"/>
              <a:gd name="connsiteX1" fmla="*/ 0 w 9265631"/>
              <a:gd name="connsiteY1" fmla="*/ 0 h 583836"/>
              <a:gd name="connsiteX2" fmla="*/ 9126929 w 9265631"/>
              <a:gd name="connsiteY2" fmla="*/ 0 h 583836"/>
              <a:gd name="connsiteX3" fmla="*/ 9265631 w 9265631"/>
              <a:gd name="connsiteY3" fmla="*/ 554807 h 583836"/>
              <a:gd name="connsiteX4" fmla="*/ 267698 w 9265631"/>
              <a:gd name="connsiteY4" fmla="*/ 583836 h 583836"/>
              <a:gd name="connsiteX0" fmla="*/ 398326 w 9396259"/>
              <a:gd name="connsiteY0" fmla="*/ 743494 h 743494"/>
              <a:gd name="connsiteX1" fmla="*/ 0 w 9396259"/>
              <a:gd name="connsiteY1" fmla="*/ 0 h 743494"/>
              <a:gd name="connsiteX2" fmla="*/ 9257557 w 9396259"/>
              <a:gd name="connsiteY2" fmla="*/ 159658 h 743494"/>
              <a:gd name="connsiteX3" fmla="*/ 9396259 w 9396259"/>
              <a:gd name="connsiteY3" fmla="*/ 714465 h 743494"/>
              <a:gd name="connsiteX4" fmla="*/ 398326 w 9396259"/>
              <a:gd name="connsiteY4" fmla="*/ 743494 h 743494"/>
              <a:gd name="connsiteX0" fmla="*/ 398326 w 9396259"/>
              <a:gd name="connsiteY0" fmla="*/ 743494 h 743494"/>
              <a:gd name="connsiteX1" fmla="*/ 0 w 9396259"/>
              <a:gd name="connsiteY1" fmla="*/ 0 h 743494"/>
              <a:gd name="connsiteX2" fmla="*/ 9286586 w 9396259"/>
              <a:gd name="connsiteY2" fmla="*/ 116116 h 743494"/>
              <a:gd name="connsiteX3" fmla="*/ 9396259 w 9396259"/>
              <a:gd name="connsiteY3" fmla="*/ 714465 h 743494"/>
              <a:gd name="connsiteX4" fmla="*/ 398326 w 9396259"/>
              <a:gd name="connsiteY4" fmla="*/ 743494 h 743494"/>
              <a:gd name="connsiteX0" fmla="*/ 398326 w 9410774"/>
              <a:gd name="connsiteY0" fmla="*/ 743494 h 743494"/>
              <a:gd name="connsiteX1" fmla="*/ 0 w 9410774"/>
              <a:gd name="connsiteY1" fmla="*/ 0 h 743494"/>
              <a:gd name="connsiteX2" fmla="*/ 9286586 w 9410774"/>
              <a:gd name="connsiteY2" fmla="*/ 1161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217716 h 743494"/>
              <a:gd name="connsiteX3" fmla="*/ 9410774 w 9410774"/>
              <a:gd name="connsiteY3" fmla="*/ 685436 h 743494"/>
              <a:gd name="connsiteX4" fmla="*/ 398326 w 9410774"/>
              <a:gd name="connsiteY4" fmla="*/ 743494 h 743494"/>
              <a:gd name="connsiteX0" fmla="*/ 398326 w 9410774"/>
              <a:gd name="connsiteY0" fmla="*/ 743494 h 743494"/>
              <a:gd name="connsiteX1" fmla="*/ 0 w 9410774"/>
              <a:gd name="connsiteY1" fmla="*/ 0 h 743494"/>
              <a:gd name="connsiteX2" fmla="*/ 9141443 w 9410774"/>
              <a:gd name="connsiteY2" fmla="*/ 145145 h 743494"/>
              <a:gd name="connsiteX3" fmla="*/ 9410774 w 9410774"/>
              <a:gd name="connsiteY3" fmla="*/ 685436 h 743494"/>
              <a:gd name="connsiteX4" fmla="*/ 398326 w 9410774"/>
              <a:gd name="connsiteY4" fmla="*/ 743494 h 743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0774" h="743494">
                <a:moveTo>
                  <a:pt x="398326" y="743494"/>
                </a:moveTo>
                <a:lnTo>
                  <a:pt x="0" y="0"/>
                </a:lnTo>
                <a:lnTo>
                  <a:pt x="9141443" y="145145"/>
                </a:lnTo>
                <a:lnTo>
                  <a:pt x="9410774" y="685436"/>
                </a:lnTo>
                <a:lnTo>
                  <a:pt x="398326" y="743494"/>
                </a:lnTo>
                <a:close/>
              </a:path>
            </a:pathLst>
          </a:custGeom>
          <a:gradFill flip="none" rotWithShape="1">
            <a:gsLst>
              <a:gs pos="0">
                <a:schemeClr val="tx1">
                  <a:alpha val="74000"/>
                </a:schemeClr>
              </a:gs>
              <a:gs pos="100000">
                <a:schemeClr val="tx1">
                  <a:alpha val="0"/>
                </a:schemeClr>
              </a:gs>
            </a:gsLst>
            <a:lin ang="5400000" scaled="1"/>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Rounded Corners 23">
            <a:extLst>
              <a:ext uri="{FF2B5EF4-FFF2-40B4-BE49-F238E27FC236}">
                <a16:creationId xmlns:a16="http://schemas.microsoft.com/office/drawing/2014/main" id="{3770B1AF-50EA-4B04-8D16-FFD8EAD8D549}"/>
              </a:ext>
            </a:extLst>
          </p:cNvPr>
          <p:cNvSpPr/>
          <p:nvPr/>
        </p:nvSpPr>
        <p:spPr>
          <a:xfrm>
            <a:off x="1132590" y="820127"/>
            <a:ext cx="9385862" cy="704621"/>
          </a:xfrm>
          <a:prstGeom prst="roundRect">
            <a:avLst>
              <a:gd name="adj" fmla="val 50000"/>
            </a:avLst>
          </a:prstGeom>
          <a:solidFill>
            <a:schemeClr val="bg1"/>
          </a:solidFill>
          <a:ln>
            <a:noFill/>
          </a:ln>
          <a:effectLst>
            <a:innerShdw blurRad="1905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D9C3D2FB-878E-4317-B67F-993A16206C10}"/>
              </a:ext>
            </a:extLst>
          </p:cNvPr>
          <p:cNvSpPr/>
          <p:nvPr/>
        </p:nvSpPr>
        <p:spPr>
          <a:xfrm>
            <a:off x="1512829" y="966439"/>
            <a:ext cx="8657744" cy="351579"/>
          </a:xfrm>
          <a:prstGeom prst="roundRect">
            <a:avLst>
              <a:gd name="adj" fmla="val 50000"/>
            </a:avLst>
          </a:prstGeom>
          <a:solidFill>
            <a:schemeClr val="bg1">
              <a:lumMod val="65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6610F450-2927-44D5-940D-B2422147550C}"/>
              </a:ext>
            </a:extLst>
          </p:cNvPr>
          <p:cNvGrpSpPr/>
          <p:nvPr/>
        </p:nvGrpSpPr>
        <p:grpSpPr>
          <a:xfrm>
            <a:off x="6665062" y="795617"/>
            <a:ext cx="2208628" cy="4712558"/>
            <a:chOff x="6679891" y="388313"/>
            <a:chExt cx="2208628" cy="4712558"/>
          </a:xfrm>
        </p:grpSpPr>
        <p:sp>
          <p:nvSpPr>
            <p:cNvPr id="85" name="Freeform: Shape 84">
              <a:extLst>
                <a:ext uri="{FF2B5EF4-FFF2-40B4-BE49-F238E27FC236}">
                  <a16:creationId xmlns:a16="http://schemas.microsoft.com/office/drawing/2014/main" id="{8516214F-E766-4B62-9E82-8040C5E96E93}"/>
                </a:ext>
              </a:extLst>
            </p:cNvPr>
            <p:cNvSpPr/>
            <p:nvPr/>
          </p:nvSpPr>
          <p:spPr>
            <a:xfrm>
              <a:off x="7745571" y="2821152"/>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3094720-7C51-4532-8AE1-235B96FCE28E}"/>
                </a:ext>
              </a:extLst>
            </p:cNvPr>
            <p:cNvSpPr/>
            <p:nvPr/>
          </p:nvSpPr>
          <p:spPr>
            <a:xfrm>
              <a:off x="6679891" y="2844360"/>
              <a:ext cx="2208628" cy="2208628"/>
            </a:xfrm>
            <a:custGeom>
              <a:avLst/>
              <a:gdLst>
                <a:gd name="connsiteX0" fmla="*/ 1104314 w 2208628"/>
                <a:gd name="connsiteY0" fmla="*/ 137153 h 2208628"/>
                <a:gd name="connsiteX1" fmla="*/ 996529 w 2208628"/>
                <a:gd name="connsiteY1" fmla="*/ 244938 h 2208628"/>
                <a:gd name="connsiteX2" fmla="*/ 1104314 w 2208628"/>
                <a:gd name="connsiteY2" fmla="*/ 352723 h 2208628"/>
                <a:gd name="connsiteX3" fmla="*/ 1212099 w 2208628"/>
                <a:gd name="connsiteY3" fmla="*/ 244938 h 2208628"/>
                <a:gd name="connsiteX4" fmla="*/ 1104314 w 2208628"/>
                <a:gd name="connsiteY4" fmla="*/ 137153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37153"/>
                  </a:moveTo>
                  <a:cubicBezTo>
                    <a:pt x="1044786" y="137153"/>
                    <a:pt x="996529" y="185410"/>
                    <a:pt x="996529" y="244938"/>
                  </a:cubicBezTo>
                  <a:cubicBezTo>
                    <a:pt x="996529" y="304466"/>
                    <a:pt x="1044786" y="352723"/>
                    <a:pt x="1104314" y="352723"/>
                  </a:cubicBezTo>
                  <a:cubicBezTo>
                    <a:pt x="1163842" y="352723"/>
                    <a:pt x="1212099" y="304466"/>
                    <a:pt x="1212099" y="244938"/>
                  </a:cubicBezTo>
                  <a:cubicBezTo>
                    <a:pt x="1212099" y="185410"/>
                    <a:pt x="1163842" y="137153"/>
                    <a:pt x="1104314" y="137153"/>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660066">
                    <a:alpha val="50000"/>
                  </a:srgbClr>
                </a:gs>
                <a:gs pos="100000">
                  <a:srgbClr val="CC00CC">
                    <a:alpha val="69804"/>
                  </a:srgbClr>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9" name="Group 38">
              <a:extLst>
                <a:ext uri="{FF2B5EF4-FFF2-40B4-BE49-F238E27FC236}">
                  <a16:creationId xmlns:a16="http://schemas.microsoft.com/office/drawing/2014/main" id="{A0DB7FCD-B0F9-4DE5-BD77-ABD0320C9B7C}"/>
                </a:ext>
              </a:extLst>
            </p:cNvPr>
            <p:cNvGrpSpPr/>
            <p:nvPr/>
          </p:nvGrpSpPr>
          <p:grpSpPr>
            <a:xfrm>
              <a:off x="7399576" y="388313"/>
              <a:ext cx="769257" cy="769257"/>
              <a:chOff x="5877141" y="400287"/>
              <a:chExt cx="769257" cy="769257"/>
            </a:xfrm>
          </p:grpSpPr>
          <p:sp>
            <p:nvSpPr>
              <p:cNvPr id="34" name="Oval 33">
                <a:extLst>
                  <a:ext uri="{FF2B5EF4-FFF2-40B4-BE49-F238E27FC236}">
                    <a16:creationId xmlns:a16="http://schemas.microsoft.com/office/drawing/2014/main" id="{5EA17841-E8C7-40F1-996D-32016E82F0FB}"/>
                  </a:ext>
                </a:extLst>
              </p:cNvPr>
              <p:cNvSpPr/>
              <p:nvPr/>
            </p:nvSpPr>
            <p:spPr>
              <a:xfrm>
                <a:off x="5877141"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7085B4D-A1A9-4696-B928-149384449E98}"/>
                  </a:ext>
                </a:extLst>
              </p:cNvPr>
              <p:cNvSpPr/>
              <p:nvPr/>
            </p:nvSpPr>
            <p:spPr>
              <a:xfrm>
                <a:off x="6052450" y="575111"/>
                <a:ext cx="418638" cy="418638"/>
              </a:xfrm>
              <a:prstGeom prst="ellipse">
                <a:avLst/>
              </a:prstGeom>
              <a:gradFill flip="none" rotWithShape="1">
                <a:gsLst>
                  <a:gs pos="0">
                    <a:srgbClr val="660066"/>
                  </a:gs>
                  <a:gs pos="100000">
                    <a:srgbClr val="CC00CC"/>
                  </a:gs>
                </a:gsLst>
                <a:lin ang="0" scaled="0"/>
                <a:tileRect/>
              </a:gradFill>
              <a:ln>
                <a:gradFill>
                  <a:gsLst>
                    <a:gs pos="0">
                      <a:srgbClr val="660066"/>
                    </a:gs>
                    <a:gs pos="100000">
                      <a:srgbClr val="CC00CC">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56" name="Straight Connector 55">
              <a:extLst>
                <a:ext uri="{FF2B5EF4-FFF2-40B4-BE49-F238E27FC236}">
                  <a16:creationId xmlns:a16="http://schemas.microsoft.com/office/drawing/2014/main" id="{9214B9F5-8F54-475D-8D32-5042F28DBA43}"/>
                </a:ext>
              </a:extLst>
            </p:cNvPr>
            <p:cNvCxnSpPr>
              <a:cxnSpLocks/>
              <a:stCxn id="34" idx="4"/>
              <a:endCxn id="22" idx="5"/>
            </p:cNvCxnSpPr>
            <p:nvPr/>
          </p:nvCxnSpPr>
          <p:spPr>
            <a:xfrm>
              <a:off x="7784205" y="1157570"/>
              <a:ext cx="0" cy="16867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Freeform: Shape 85">
              <a:extLst>
                <a:ext uri="{FF2B5EF4-FFF2-40B4-BE49-F238E27FC236}">
                  <a16:creationId xmlns:a16="http://schemas.microsoft.com/office/drawing/2014/main" id="{D9D41BF1-B65C-4E42-B050-1A4A55E7E054}"/>
                </a:ext>
              </a:extLst>
            </p:cNvPr>
            <p:cNvSpPr/>
            <p:nvPr/>
          </p:nvSpPr>
          <p:spPr>
            <a:xfrm>
              <a:off x="7777118" y="2826093"/>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0CD65818-302D-465E-B1EC-0A491351A345}"/>
                </a:ext>
              </a:extLst>
            </p:cNvPr>
            <p:cNvSpPr/>
            <p:nvPr/>
          </p:nvSpPr>
          <p:spPr>
            <a:xfrm>
              <a:off x="7751413" y="280400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B23C4DBF-7BD5-4D3A-A172-0F460697E89D}"/>
                </a:ext>
              </a:extLst>
            </p:cNvPr>
            <p:cNvSpPr/>
            <p:nvPr/>
          </p:nvSpPr>
          <p:spPr>
            <a:xfrm>
              <a:off x="7758079" y="2784951"/>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169E80C6-F659-4F10-BD85-5611702E25FD}"/>
                </a:ext>
              </a:extLst>
            </p:cNvPr>
            <p:cNvSpPr/>
            <p:nvPr/>
          </p:nvSpPr>
          <p:spPr>
            <a:xfrm>
              <a:off x="6909288" y="5029874"/>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1" name="Graphic 100" descr="Boardroom">
              <a:extLst>
                <a:ext uri="{FF2B5EF4-FFF2-40B4-BE49-F238E27FC236}">
                  <a16:creationId xmlns:a16="http://schemas.microsoft.com/office/drawing/2014/main" id="{939C7238-7507-4760-A22B-131B084663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88371" y="4161796"/>
              <a:ext cx="914400" cy="914400"/>
            </a:xfrm>
            <a:prstGeom prst="rect">
              <a:avLst/>
            </a:prstGeom>
          </p:spPr>
        </p:pic>
        <p:sp>
          <p:nvSpPr>
            <p:cNvPr id="116" name="TextBox 115">
              <a:extLst>
                <a:ext uri="{FF2B5EF4-FFF2-40B4-BE49-F238E27FC236}">
                  <a16:creationId xmlns:a16="http://schemas.microsoft.com/office/drawing/2014/main" id="{490206DD-85E8-4D64-9D95-5F3A62FB1A94}"/>
                </a:ext>
              </a:extLst>
            </p:cNvPr>
            <p:cNvSpPr txBox="1"/>
            <p:nvPr/>
          </p:nvSpPr>
          <p:spPr>
            <a:xfrm>
              <a:off x="7070553" y="3627617"/>
              <a:ext cx="1700505" cy="1200329"/>
            </a:xfrm>
            <a:prstGeom prst="rect">
              <a:avLst/>
            </a:prstGeom>
            <a:noFill/>
          </p:spPr>
          <p:txBody>
            <a:bodyPr wrap="square" rtlCol="0">
              <a:spAutoFit/>
            </a:bodyPr>
            <a:lstStyle/>
            <a:p>
              <a:r>
                <a:rPr lang="en-US" sz="1200" dirty="0"/>
                <a:t>The system should be able to retrieve this information from the storage as and when required by various users</a:t>
              </a:r>
            </a:p>
          </p:txBody>
        </p:sp>
        <p:sp>
          <p:nvSpPr>
            <p:cNvPr id="117" name="TextBox 116">
              <a:extLst>
                <a:ext uri="{FF2B5EF4-FFF2-40B4-BE49-F238E27FC236}">
                  <a16:creationId xmlns:a16="http://schemas.microsoft.com/office/drawing/2014/main" id="{5EB70517-0CC1-4A0B-A756-2378318C986B}"/>
                </a:ext>
              </a:extLst>
            </p:cNvPr>
            <p:cNvSpPr txBox="1"/>
            <p:nvPr/>
          </p:nvSpPr>
          <p:spPr>
            <a:xfrm>
              <a:off x="6728809" y="3282281"/>
              <a:ext cx="2050433" cy="338554"/>
            </a:xfrm>
            <a:prstGeom prst="rect">
              <a:avLst/>
            </a:prstGeom>
            <a:noFill/>
          </p:spPr>
          <p:txBody>
            <a:bodyPr wrap="none" rtlCol="0">
              <a:spAutoFit/>
            </a:bodyPr>
            <a:lstStyle/>
            <a:p>
              <a:r>
                <a:rPr lang="en-US" sz="1600" b="1" dirty="0"/>
                <a:t> Information Retrieval</a:t>
              </a:r>
            </a:p>
          </p:txBody>
        </p:sp>
      </p:grpSp>
      <p:grpSp>
        <p:nvGrpSpPr>
          <p:cNvPr id="6" name="Group 5">
            <a:extLst>
              <a:ext uri="{FF2B5EF4-FFF2-40B4-BE49-F238E27FC236}">
                <a16:creationId xmlns:a16="http://schemas.microsoft.com/office/drawing/2014/main" id="{7090A4C6-0ACE-4A8F-802F-CA2D618C13AC}"/>
              </a:ext>
            </a:extLst>
          </p:cNvPr>
          <p:cNvGrpSpPr/>
          <p:nvPr/>
        </p:nvGrpSpPr>
        <p:grpSpPr>
          <a:xfrm>
            <a:off x="8590486" y="820127"/>
            <a:ext cx="2225977" cy="5326454"/>
            <a:chOff x="8496628" y="435429"/>
            <a:chExt cx="2225977" cy="5326454"/>
          </a:xfrm>
        </p:grpSpPr>
        <p:sp>
          <p:nvSpPr>
            <p:cNvPr id="91" name="Freeform: Shape 90">
              <a:extLst>
                <a:ext uri="{FF2B5EF4-FFF2-40B4-BE49-F238E27FC236}">
                  <a16:creationId xmlns:a16="http://schemas.microsoft.com/office/drawing/2014/main" id="{ECCA6C05-9E12-4153-8A2C-8B007D98B6FA}"/>
                </a:ext>
              </a:extLst>
            </p:cNvPr>
            <p:cNvSpPr/>
            <p:nvPr/>
          </p:nvSpPr>
          <p:spPr>
            <a:xfrm>
              <a:off x="9562617" y="344123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CB42899-DD88-45DE-930E-0A28FB23B5EF}"/>
                </a:ext>
              </a:extLst>
            </p:cNvPr>
            <p:cNvSpPr/>
            <p:nvPr/>
          </p:nvSpPr>
          <p:spPr>
            <a:xfrm>
              <a:off x="8496628" y="3462887"/>
              <a:ext cx="2208628" cy="2208628"/>
            </a:xfrm>
            <a:custGeom>
              <a:avLst/>
              <a:gdLst>
                <a:gd name="connsiteX0" fmla="*/ 1104314 w 2208628"/>
                <a:gd name="connsiteY0" fmla="*/ 124227 h 2208628"/>
                <a:gd name="connsiteX1" fmla="*/ 996529 w 2208628"/>
                <a:gd name="connsiteY1" fmla="*/ 232012 h 2208628"/>
                <a:gd name="connsiteX2" fmla="*/ 1104314 w 2208628"/>
                <a:gd name="connsiteY2" fmla="*/ 339797 h 2208628"/>
                <a:gd name="connsiteX3" fmla="*/ 1212099 w 2208628"/>
                <a:gd name="connsiteY3" fmla="*/ 232012 h 2208628"/>
                <a:gd name="connsiteX4" fmla="*/ 1104314 w 2208628"/>
                <a:gd name="connsiteY4" fmla="*/ 12422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4227"/>
                  </a:moveTo>
                  <a:cubicBezTo>
                    <a:pt x="1044786" y="124227"/>
                    <a:pt x="996529" y="172484"/>
                    <a:pt x="996529" y="232012"/>
                  </a:cubicBezTo>
                  <a:cubicBezTo>
                    <a:pt x="996529" y="291540"/>
                    <a:pt x="1044786" y="339797"/>
                    <a:pt x="1104314" y="339797"/>
                  </a:cubicBezTo>
                  <a:cubicBezTo>
                    <a:pt x="1163842" y="339797"/>
                    <a:pt x="1212099" y="291540"/>
                    <a:pt x="1212099" y="232012"/>
                  </a:cubicBezTo>
                  <a:cubicBezTo>
                    <a:pt x="1212099" y="172484"/>
                    <a:pt x="1163842" y="124227"/>
                    <a:pt x="1104314" y="12422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0066">
                    <a:alpha val="49804"/>
                  </a:srgbClr>
                </a:gs>
                <a:gs pos="100000">
                  <a:srgbClr val="FF3399">
                    <a:alpha val="69804"/>
                  </a:srgbClr>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reflection blurRad="6350" stA="35000" endPos="90000" dir="5400000" sy="-100000" algn="bl" rotWithShape="0"/>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8" name="Group 37">
              <a:extLst>
                <a:ext uri="{FF2B5EF4-FFF2-40B4-BE49-F238E27FC236}">
                  <a16:creationId xmlns:a16="http://schemas.microsoft.com/office/drawing/2014/main" id="{BA28B76C-5107-436E-B803-6592BADC7185}"/>
                </a:ext>
              </a:extLst>
            </p:cNvPr>
            <p:cNvGrpSpPr/>
            <p:nvPr/>
          </p:nvGrpSpPr>
          <p:grpSpPr>
            <a:xfrm>
              <a:off x="9217095" y="435429"/>
              <a:ext cx="769257" cy="769257"/>
              <a:chOff x="7255412" y="400287"/>
              <a:chExt cx="769257" cy="769257"/>
            </a:xfrm>
          </p:grpSpPr>
          <p:sp>
            <p:nvSpPr>
              <p:cNvPr id="36" name="Oval 35">
                <a:extLst>
                  <a:ext uri="{FF2B5EF4-FFF2-40B4-BE49-F238E27FC236}">
                    <a16:creationId xmlns:a16="http://schemas.microsoft.com/office/drawing/2014/main" id="{AE32F8C6-A1E2-4A41-ACB9-A9D887FE8A80}"/>
                  </a:ext>
                </a:extLst>
              </p:cNvPr>
              <p:cNvSpPr/>
              <p:nvPr/>
            </p:nvSpPr>
            <p:spPr>
              <a:xfrm>
                <a:off x="7255412"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08B37D97-0B59-4F86-8678-171A761C541D}"/>
                  </a:ext>
                </a:extLst>
              </p:cNvPr>
              <p:cNvSpPr/>
              <p:nvPr/>
            </p:nvSpPr>
            <p:spPr>
              <a:xfrm>
                <a:off x="7430721" y="575111"/>
                <a:ext cx="418638" cy="418638"/>
              </a:xfrm>
              <a:prstGeom prst="ellipse">
                <a:avLst/>
              </a:prstGeom>
              <a:gradFill flip="none" rotWithShape="1">
                <a:gsLst>
                  <a:gs pos="0">
                    <a:srgbClr val="FF0066"/>
                  </a:gs>
                  <a:gs pos="100000">
                    <a:srgbClr val="FF3399"/>
                  </a:gs>
                </a:gsLst>
                <a:lin ang="0" scaled="0"/>
                <a:tileRect/>
              </a:gradFill>
              <a:ln>
                <a:gradFill>
                  <a:gsLst>
                    <a:gs pos="0">
                      <a:srgbClr val="FF0066"/>
                    </a:gs>
                    <a:gs pos="100000">
                      <a:srgbClr val="FF3399">
                        <a:alpha val="0"/>
                      </a:srgbClr>
                    </a:gs>
                  </a:gsLst>
                  <a:lin ang="19200000" scaled="0"/>
                </a:gradFill>
              </a:ln>
              <a:effectLst>
                <a:innerShdw blurRad="317500" dir="8400000">
                  <a:schemeClr val="bg1"/>
                </a:innerShdw>
              </a:effectLst>
              <a:scene3d>
                <a:camera prst="orthographicFront"/>
                <a:lightRig rig="chilly"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59" name="Straight Connector 58">
              <a:extLst>
                <a:ext uri="{FF2B5EF4-FFF2-40B4-BE49-F238E27FC236}">
                  <a16:creationId xmlns:a16="http://schemas.microsoft.com/office/drawing/2014/main" id="{35D97D61-3B74-473E-B47D-20E6942675C3}"/>
                </a:ext>
              </a:extLst>
            </p:cNvPr>
            <p:cNvCxnSpPr>
              <a:cxnSpLocks/>
              <a:stCxn id="36" idx="4"/>
              <a:endCxn id="23" idx="5"/>
            </p:cNvCxnSpPr>
            <p:nvPr/>
          </p:nvCxnSpPr>
          <p:spPr>
            <a:xfrm flipH="1">
              <a:off x="9600942" y="1204686"/>
              <a:ext cx="782" cy="225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Freeform: Shape 91">
              <a:extLst>
                <a:ext uri="{FF2B5EF4-FFF2-40B4-BE49-F238E27FC236}">
                  <a16:creationId xmlns:a16="http://schemas.microsoft.com/office/drawing/2014/main" id="{62A2AEA3-0A47-404D-BA63-A6A151284C7A}"/>
                </a:ext>
              </a:extLst>
            </p:cNvPr>
            <p:cNvSpPr/>
            <p:nvPr/>
          </p:nvSpPr>
          <p:spPr>
            <a:xfrm>
              <a:off x="9594164" y="344617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Shape 92">
              <a:extLst>
                <a:ext uri="{FF2B5EF4-FFF2-40B4-BE49-F238E27FC236}">
                  <a16:creationId xmlns:a16="http://schemas.microsoft.com/office/drawing/2014/main" id="{A58B8F7C-74DA-4C48-AF4F-AC70DAA0F081}"/>
                </a:ext>
              </a:extLst>
            </p:cNvPr>
            <p:cNvSpPr/>
            <p:nvPr/>
          </p:nvSpPr>
          <p:spPr>
            <a:xfrm>
              <a:off x="9568459" y="342409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Shape 93">
              <a:extLst>
                <a:ext uri="{FF2B5EF4-FFF2-40B4-BE49-F238E27FC236}">
                  <a16:creationId xmlns:a16="http://schemas.microsoft.com/office/drawing/2014/main" id="{2A0E65F2-9997-4D1C-84DC-F85F573B215D}"/>
                </a:ext>
              </a:extLst>
            </p:cNvPr>
            <p:cNvSpPr/>
            <p:nvPr/>
          </p:nvSpPr>
          <p:spPr>
            <a:xfrm>
              <a:off x="9575125" y="340503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46CD492D-9EE2-49DC-BCB4-B7D0D832510B}"/>
                </a:ext>
              </a:extLst>
            </p:cNvPr>
            <p:cNvSpPr/>
            <p:nvPr/>
          </p:nvSpPr>
          <p:spPr>
            <a:xfrm>
              <a:off x="8742514" y="5690886"/>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5" name="Graphic 104" descr="Presentation with media">
              <a:extLst>
                <a:ext uri="{FF2B5EF4-FFF2-40B4-BE49-F238E27FC236}">
                  <a16:creationId xmlns:a16="http://schemas.microsoft.com/office/drawing/2014/main" id="{A498FE51-820D-4997-9627-DE8C401EFA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59823" y="4789980"/>
              <a:ext cx="914400" cy="914400"/>
            </a:xfrm>
            <a:prstGeom prst="rect">
              <a:avLst/>
            </a:prstGeom>
          </p:spPr>
        </p:pic>
        <p:sp>
          <p:nvSpPr>
            <p:cNvPr id="118" name="TextBox 117">
              <a:extLst>
                <a:ext uri="{FF2B5EF4-FFF2-40B4-BE49-F238E27FC236}">
                  <a16:creationId xmlns:a16="http://schemas.microsoft.com/office/drawing/2014/main" id="{8D617B1A-622D-4DC3-909F-3F23E8D088BD}"/>
                </a:ext>
              </a:extLst>
            </p:cNvPr>
            <p:cNvSpPr txBox="1"/>
            <p:nvPr/>
          </p:nvSpPr>
          <p:spPr>
            <a:xfrm>
              <a:off x="8850217" y="4183085"/>
              <a:ext cx="1700505" cy="1015663"/>
            </a:xfrm>
            <a:prstGeom prst="rect">
              <a:avLst/>
            </a:prstGeom>
            <a:noFill/>
          </p:spPr>
          <p:txBody>
            <a:bodyPr wrap="square" rtlCol="0">
              <a:spAutoFit/>
            </a:bodyPr>
            <a:lstStyle/>
            <a:p>
              <a:r>
                <a:rPr lang="en-US" sz="1200" dirty="0"/>
                <a:t>The finished product of the MIS should be circulated to its users periodically using the organizational network.</a:t>
              </a:r>
            </a:p>
          </p:txBody>
        </p:sp>
        <p:sp>
          <p:nvSpPr>
            <p:cNvPr id="119" name="TextBox 118">
              <a:extLst>
                <a:ext uri="{FF2B5EF4-FFF2-40B4-BE49-F238E27FC236}">
                  <a16:creationId xmlns:a16="http://schemas.microsoft.com/office/drawing/2014/main" id="{85064E40-2020-4E30-A5F7-7EA1DB6C1E9F}"/>
                </a:ext>
              </a:extLst>
            </p:cNvPr>
            <p:cNvSpPr txBox="1"/>
            <p:nvPr/>
          </p:nvSpPr>
          <p:spPr>
            <a:xfrm>
              <a:off x="8568169" y="3870053"/>
              <a:ext cx="2154436" cy="323165"/>
            </a:xfrm>
            <a:prstGeom prst="rect">
              <a:avLst/>
            </a:prstGeom>
            <a:noFill/>
          </p:spPr>
          <p:txBody>
            <a:bodyPr wrap="none" rtlCol="0">
              <a:spAutoFit/>
            </a:bodyPr>
            <a:lstStyle/>
            <a:p>
              <a:r>
                <a:rPr lang="en-US" sz="1450" b="1" dirty="0"/>
                <a:t>Information Propagation</a:t>
              </a:r>
            </a:p>
          </p:txBody>
        </p:sp>
      </p:grpSp>
      <p:grpSp>
        <p:nvGrpSpPr>
          <p:cNvPr id="3" name="Group 2">
            <a:extLst>
              <a:ext uri="{FF2B5EF4-FFF2-40B4-BE49-F238E27FC236}">
                <a16:creationId xmlns:a16="http://schemas.microsoft.com/office/drawing/2014/main" id="{D8FA8295-C1A7-4773-88C6-725B3B35F50D}"/>
              </a:ext>
            </a:extLst>
          </p:cNvPr>
          <p:cNvGrpSpPr/>
          <p:nvPr/>
        </p:nvGrpSpPr>
        <p:grpSpPr>
          <a:xfrm>
            <a:off x="2771670" y="826577"/>
            <a:ext cx="2208628" cy="5188114"/>
            <a:chOff x="2946244" y="414801"/>
            <a:chExt cx="2208628" cy="5188114"/>
          </a:xfrm>
        </p:grpSpPr>
        <p:sp>
          <p:nvSpPr>
            <p:cNvPr id="74" name="Freeform: Shape 73">
              <a:extLst>
                <a:ext uri="{FF2B5EF4-FFF2-40B4-BE49-F238E27FC236}">
                  <a16:creationId xmlns:a16="http://schemas.microsoft.com/office/drawing/2014/main" id="{D7BE03DD-D845-433B-8D65-3F374AC9FB91}"/>
                </a:ext>
              </a:extLst>
            </p:cNvPr>
            <p:cNvSpPr/>
            <p:nvPr/>
          </p:nvSpPr>
          <p:spPr>
            <a:xfrm>
              <a:off x="4011925" y="3297855"/>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289F9BD3-AFE2-479D-8EFA-651C98F06908}"/>
                </a:ext>
              </a:extLst>
            </p:cNvPr>
            <p:cNvSpPr/>
            <p:nvPr/>
          </p:nvSpPr>
          <p:spPr>
            <a:xfrm>
              <a:off x="2946244" y="3308817"/>
              <a:ext cx="2208628" cy="2208628"/>
            </a:xfrm>
            <a:custGeom>
              <a:avLst/>
              <a:gdLst>
                <a:gd name="connsiteX0" fmla="*/ 1104314 w 2208628"/>
                <a:gd name="connsiteY0" fmla="*/ 123187 h 2208628"/>
                <a:gd name="connsiteX1" fmla="*/ 996529 w 2208628"/>
                <a:gd name="connsiteY1" fmla="*/ 230972 h 2208628"/>
                <a:gd name="connsiteX2" fmla="*/ 1104314 w 2208628"/>
                <a:gd name="connsiteY2" fmla="*/ 338757 h 2208628"/>
                <a:gd name="connsiteX3" fmla="*/ 1212099 w 2208628"/>
                <a:gd name="connsiteY3" fmla="*/ 230972 h 2208628"/>
                <a:gd name="connsiteX4" fmla="*/ 1104314 w 2208628"/>
                <a:gd name="connsiteY4" fmla="*/ 123187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23187"/>
                  </a:moveTo>
                  <a:cubicBezTo>
                    <a:pt x="1044786" y="123187"/>
                    <a:pt x="996529" y="171444"/>
                    <a:pt x="996529" y="230972"/>
                  </a:cubicBezTo>
                  <a:cubicBezTo>
                    <a:pt x="996529" y="290500"/>
                    <a:pt x="1044786" y="338757"/>
                    <a:pt x="1104314" y="338757"/>
                  </a:cubicBezTo>
                  <a:cubicBezTo>
                    <a:pt x="1163842" y="338757"/>
                    <a:pt x="1212099" y="290500"/>
                    <a:pt x="1212099" y="230972"/>
                  </a:cubicBezTo>
                  <a:cubicBezTo>
                    <a:pt x="1212099" y="171444"/>
                    <a:pt x="1163842" y="123187"/>
                    <a:pt x="1104314" y="123187"/>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0099CC">
                    <a:alpha val="49804"/>
                  </a:srgbClr>
                </a:gs>
                <a:gs pos="100000">
                  <a:srgbClr val="00CCFF">
                    <a:alpha val="69804"/>
                  </a:srgbClr>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A283ED2C-FB38-4E24-BB58-E4DD922AE5D3}"/>
                </a:ext>
              </a:extLst>
            </p:cNvPr>
            <p:cNvGrpSpPr/>
            <p:nvPr/>
          </p:nvGrpSpPr>
          <p:grpSpPr>
            <a:xfrm>
              <a:off x="3657625" y="414801"/>
              <a:ext cx="769257" cy="769257"/>
              <a:chOff x="3120599" y="400287"/>
              <a:chExt cx="769257" cy="769257"/>
            </a:xfrm>
          </p:grpSpPr>
          <p:sp>
            <p:nvSpPr>
              <p:cNvPr id="30" name="Oval 29">
                <a:extLst>
                  <a:ext uri="{FF2B5EF4-FFF2-40B4-BE49-F238E27FC236}">
                    <a16:creationId xmlns:a16="http://schemas.microsoft.com/office/drawing/2014/main" id="{4722BFA1-8133-4D7D-98FB-358C29FC0D02}"/>
                  </a:ext>
                </a:extLst>
              </p:cNvPr>
              <p:cNvSpPr/>
              <p:nvPr/>
            </p:nvSpPr>
            <p:spPr>
              <a:xfrm>
                <a:off x="3120599"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46ADDB2-FE29-4DBC-9B09-410876138581}"/>
                  </a:ext>
                </a:extLst>
              </p:cNvPr>
              <p:cNvSpPr/>
              <p:nvPr/>
            </p:nvSpPr>
            <p:spPr>
              <a:xfrm>
                <a:off x="3295908" y="575111"/>
                <a:ext cx="418638" cy="418638"/>
              </a:xfrm>
              <a:prstGeom prst="ellipse">
                <a:avLst/>
              </a:prstGeom>
              <a:gradFill flip="none" rotWithShape="1">
                <a:gsLst>
                  <a:gs pos="0">
                    <a:srgbClr val="0099CC"/>
                  </a:gs>
                  <a:gs pos="100000">
                    <a:srgbClr val="00CCFF"/>
                  </a:gs>
                </a:gsLst>
                <a:lin ang="0" scaled="1"/>
                <a:tileRect/>
              </a:gradFill>
              <a:ln>
                <a:gradFill>
                  <a:gsLst>
                    <a:gs pos="0">
                      <a:srgbClr val="0099CC"/>
                    </a:gs>
                    <a:gs pos="100000">
                      <a:srgbClr val="00CCFF">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8" name="Straight Connector 47">
              <a:extLst>
                <a:ext uri="{FF2B5EF4-FFF2-40B4-BE49-F238E27FC236}">
                  <a16:creationId xmlns:a16="http://schemas.microsoft.com/office/drawing/2014/main" id="{2AB7DF42-404C-4667-ACEF-E1455B4B57F8}"/>
                </a:ext>
              </a:extLst>
            </p:cNvPr>
            <p:cNvCxnSpPr>
              <a:cxnSpLocks/>
              <a:stCxn id="30" idx="4"/>
              <a:endCxn id="19" idx="5"/>
            </p:cNvCxnSpPr>
            <p:nvPr/>
          </p:nvCxnSpPr>
          <p:spPr>
            <a:xfrm>
              <a:off x="4042254" y="1184058"/>
              <a:ext cx="8304" cy="2124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Freeform: Shape 74">
              <a:extLst>
                <a:ext uri="{FF2B5EF4-FFF2-40B4-BE49-F238E27FC236}">
                  <a16:creationId xmlns:a16="http://schemas.microsoft.com/office/drawing/2014/main" id="{41654E2A-E43B-4221-AFC7-1E564C660AFB}"/>
                </a:ext>
              </a:extLst>
            </p:cNvPr>
            <p:cNvSpPr/>
            <p:nvPr/>
          </p:nvSpPr>
          <p:spPr>
            <a:xfrm>
              <a:off x="4043472" y="3302796"/>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Shape 75">
              <a:extLst>
                <a:ext uri="{FF2B5EF4-FFF2-40B4-BE49-F238E27FC236}">
                  <a16:creationId xmlns:a16="http://schemas.microsoft.com/office/drawing/2014/main" id="{7B0A1992-ADCB-478E-ACC2-C977A99DD7AF}"/>
                </a:ext>
              </a:extLst>
            </p:cNvPr>
            <p:cNvSpPr/>
            <p:nvPr/>
          </p:nvSpPr>
          <p:spPr>
            <a:xfrm>
              <a:off x="4017767" y="328070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E64F327D-3774-4617-B795-F3350EC95C25}"/>
                </a:ext>
              </a:extLst>
            </p:cNvPr>
            <p:cNvSpPr/>
            <p:nvPr/>
          </p:nvSpPr>
          <p:spPr>
            <a:xfrm>
              <a:off x="4024433" y="3261654"/>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70AB8EA1-3F30-4177-82AE-0C56809CBE97}"/>
                </a:ext>
              </a:extLst>
            </p:cNvPr>
            <p:cNvSpPr/>
            <p:nvPr/>
          </p:nvSpPr>
          <p:spPr>
            <a:xfrm>
              <a:off x="3168962" y="553191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7" name="Graphic 106" descr="Handshake">
              <a:extLst>
                <a:ext uri="{FF2B5EF4-FFF2-40B4-BE49-F238E27FC236}">
                  <a16:creationId xmlns:a16="http://schemas.microsoft.com/office/drawing/2014/main" id="{A0401EEF-0CEE-4134-9986-03D94A5EDF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19063" y="4683714"/>
              <a:ext cx="914400" cy="914400"/>
            </a:xfrm>
            <a:prstGeom prst="rect">
              <a:avLst/>
            </a:prstGeom>
          </p:spPr>
        </p:pic>
        <p:sp>
          <p:nvSpPr>
            <p:cNvPr id="112" name="TextBox 111">
              <a:extLst>
                <a:ext uri="{FF2B5EF4-FFF2-40B4-BE49-F238E27FC236}">
                  <a16:creationId xmlns:a16="http://schemas.microsoft.com/office/drawing/2014/main" id="{7FCB114E-30DC-4937-915F-46F567371654}"/>
                </a:ext>
              </a:extLst>
            </p:cNvPr>
            <p:cNvSpPr txBox="1"/>
            <p:nvPr/>
          </p:nvSpPr>
          <p:spPr>
            <a:xfrm>
              <a:off x="3352837" y="4113442"/>
              <a:ext cx="1700505" cy="1107996"/>
            </a:xfrm>
            <a:prstGeom prst="rect">
              <a:avLst/>
            </a:prstGeom>
            <a:noFill/>
          </p:spPr>
          <p:txBody>
            <a:bodyPr wrap="square" rtlCol="0">
              <a:spAutoFit/>
            </a:bodyPr>
            <a:lstStyle/>
            <a:p>
              <a:r>
                <a:rPr lang="en-US" sz="1100" dirty="0"/>
                <a:t>The captured data is processed into information needed for planning controlling functionalities at operation level</a:t>
              </a:r>
            </a:p>
          </p:txBody>
        </p:sp>
        <p:sp>
          <p:nvSpPr>
            <p:cNvPr id="113" name="TextBox 112">
              <a:extLst>
                <a:ext uri="{FF2B5EF4-FFF2-40B4-BE49-F238E27FC236}">
                  <a16:creationId xmlns:a16="http://schemas.microsoft.com/office/drawing/2014/main" id="{E979B25A-B4B7-490A-980C-521069971679}"/>
                </a:ext>
              </a:extLst>
            </p:cNvPr>
            <p:cNvSpPr txBox="1"/>
            <p:nvPr/>
          </p:nvSpPr>
          <p:spPr>
            <a:xfrm>
              <a:off x="3321853" y="3775427"/>
              <a:ext cx="1531188" cy="338554"/>
            </a:xfrm>
            <a:prstGeom prst="rect">
              <a:avLst/>
            </a:prstGeom>
            <a:noFill/>
          </p:spPr>
          <p:txBody>
            <a:bodyPr wrap="none" rtlCol="0">
              <a:spAutoFit/>
            </a:bodyPr>
            <a:lstStyle/>
            <a:p>
              <a:r>
                <a:rPr lang="en-US" sz="1600" b="1" dirty="0"/>
                <a:t>Processing Data</a:t>
              </a:r>
            </a:p>
          </p:txBody>
        </p:sp>
      </p:grpSp>
      <p:grpSp>
        <p:nvGrpSpPr>
          <p:cNvPr id="4" name="Group 3">
            <a:extLst>
              <a:ext uri="{FF2B5EF4-FFF2-40B4-BE49-F238E27FC236}">
                <a16:creationId xmlns:a16="http://schemas.microsoft.com/office/drawing/2014/main" id="{2E74503D-3E31-4501-ACC1-9E54432DCB14}"/>
              </a:ext>
            </a:extLst>
          </p:cNvPr>
          <p:cNvGrpSpPr/>
          <p:nvPr/>
        </p:nvGrpSpPr>
        <p:grpSpPr>
          <a:xfrm>
            <a:off x="4691571" y="789937"/>
            <a:ext cx="2208628" cy="5340577"/>
            <a:chOff x="4864290" y="359569"/>
            <a:chExt cx="2208628" cy="5340577"/>
          </a:xfrm>
        </p:grpSpPr>
        <p:sp>
          <p:nvSpPr>
            <p:cNvPr id="80" name="Freeform: Shape 79">
              <a:extLst>
                <a:ext uri="{FF2B5EF4-FFF2-40B4-BE49-F238E27FC236}">
                  <a16:creationId xmlns:a16="http://schemas.microsoft.com/office/drawing/2014/main" id="{50055088-77BD-4D23-A1E1-B07EFB6D84D5}"/>
                </a:ext>
              </a:extLst>
            </p:cNvPr>
            <p:cNvSpPr/>
            <p:nvPr/>
          </p:nvSpPr>
          <p:spPr>
            <a:xfrm>
              <a:off x="5937057" y="3411066"/>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57E04C9-A934-4BBF-93A0-2A48D7BB8F9B}"/>
                </a:ext>
              </a:extLst>
            </p:cNvPr>
            <p:cNvSpPr/>
            <p:nvPr/>
          </p:nvSpPr>
          <p:spPr>
            <a:xfrm>
              <a:off x="4864290" y="3429000"/>
              <a:ext cx="2208628" cy="2208628"/>
            </a:xfrm>
            <a:custGeom>
              <a:avLst/>
              <a:gdLst>
                <a:gd name="connsiteX0" fmla="*/ 1104314 w 2208628"/>
                <a:gd name="connsiteY0" fmla="*/ 143598 h 2208628"/>
                <a:gd name="connsiteX1" fmla="*/ 996529 w 2208628"/>
                <a:gd name="connsiteY1" fmla="*/ 251383 h 2208628"/>
                <a:gd name="connsiteX2" fmla="*/ 1104314 w 2208628"/>
                <a:gd name="connsiteY2" fmla="*/ 359168 h 2208628"/>
                <a:gd name="connsiteX3" fmla="*/ 1212099 w 2208628"/>
                <a:gd name="connsiteY3" fmla="*/ 251383 h 2208628"/>
                <a:gd name="connsiteX4" fmla="*/ 1104314 w 2208628"/>
                <a:gd name="connsiteY4" fmla="*/ 143598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43598"/>
                  </a:moveTo>
                  <a:cubicBezTo>
                    <a:pt x="1044786" y="143598"/>
                    <a:pt x="996529" y="191855"/>
                    <a:pt x="996529" y="251383"/>
                  </a:cubicBezTo>
                  <a:cubicBezTo>
                    <a:pt x="996529" y="310911"/>
                    <a:pt x="1044786" y="359168"/>
                    <a:pt x="1104314" y="359168"/>
                  </a:cubicBezTo>
                  <a:cubicBezTo>
                    <a:pt x="1163842" y="359168"/>
                    <a:pt x="1212099" y="310911"/>
                    <a:pt x="1212099" y="251383"/>
                  </a:cubicBezTo>
                  <a:cubicBezTo>
                    <a:pt x="1212099" y="191855"/>
                    <a:pt x="1163842" y="143598"/>
                    <a:pt x="1104314" y="143598"/>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FF9900">
                    <a:lumMod val="88000"/>
                    <a:lumOff val="12000"/>
                    <a:alpha val="50000"/>
                  </a:srgbClr>
                </a:gs>
                <a:gs pos="100000">
                  <a:srgbClr val="FFCC00">
                    <a:alpha val="70000"/>
                  </a:srgbClr>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0D0F899-833F-420E-82CB-CA929109DE37}"/>
                </a:ext>
              </a:extLst>
            </p:cNvPr>
            <p:cNvGrpSpPr/>
            <p:nvPr/>
          </p:nvGrpSpPr>
          <p:grpSpPr>
            <a:xfrm>
              <a:off x="5588567" y="359569"/>
              <a:ext cx="769257" cy="769257"/>
              <a:chOff x="4498870" y="400287"/>
              <a:chExt cx="769257" cy="769257"/>
            </a:xfrm>
          </p:grpSpPr>
          <p:sp>
            <p:nvSpPr>
              <p:cNvPr id="32" name="Oval 31">
                <a:extLst>
                  <a:ext uri="{FF2B5EF4-FFF2-40B4-BE49-F238E27FC236}">
                    <a16:creationId xmlns:a16="http://schemas.microsoft.com/office/drawing/2014/main" id="{96746E8F-9175-45A0-A65A-11E5F0492B2D}"/>
                  </a:ext>
                </a:extLst>
              </p:cNvPr>
              <p:cNvSpPr/>
              <p:nvPr/>
            </p:nvSpPr>
            <p:spPr>
              <a:xfrm>
                <a:off x="4498870"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2897699-3D79-4867-97B6-52C3DCD0AE86}"/>
                  </a:ext>
                </a:extLst>
              </p:cNvPr>
              <p:cNvSpPr/>
              <p:nvPr/>
            </p:nvSpPr>
            <p:spPr>
              <a:xfrm>
                <a:off x="4674179" y="575111"/>
                <a:ext cx="418638" cy="418638"/>
              </a:xfrm>
              <a:prstGeom prst="ellipse">
                <a:avLst/>
              </a:prstGeom>
              <a:gradFill flip="none" rotWithShape="1">
                <a:gsLst>
                  <a:gs pos="0">
                    <a:srgbClr val="FF9900">
                      <a:lumMod val="88000"/>
                      <a:lumOff val="12000"/>
                    </a:srgbClr>
                  </a:gs>
                  <a:gs pos="100000">
                    <a:srgbClr val="FFCC00"/>
                  </a:gs>
                </a:gsLst>
                <a:lin ang="0" scaled="1"/>
                <a:tileRect/>
              </a:gradFill>
              <a:ln>
                <a:gradFill>
                  <a:gsLst>
                    <a:gs pos="0">
                      <a:srgbClr val="FF9900"/>
                    </a:gs>
                    <a:gs pos="100000">
                      <a:srgbClr val="FFCC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53" name="Straight Connector 52">
              <a:extLst>
                <a:ext uri="{FF2B5EF4-FFF2-40B4-BE49-F238E27FC236}">
                  <a16:creationId xmlns:a16="http://schemas.microsoft.com/office/drawing/2014/main" id="{CCCF36B1-C983-4D8D-A2BC-232598546795}"/>
                </a:ext>
              </a:extLst>
            </p:cNvPr>
            <p:cNvCxnSpPr>
              <a:cxnSpLocks/>
              <a:stCxn id="32" idx="4"/>
              <a:endCxn id="20" idx="5"/>
            </p:cNvCxnSpPr>
            <p:nvPr/>
          </p:nvCxnSpPr>
          <p:spPr>
            <a:xfrm flipH="1">
              <a:off x="5968604" y="1128826"/>
              <a:ext cx="4592" cy="23001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Freeform: Shape 80">
              <a:extLst>
                <a:ext uri="{FF2B5EF4-FFF2-40B4-BE49-F238E27FC236}">
                  <a16:creationId xmlns:a16="http://schemas.microsoft.com/office/drawing/2014/main" id="{DF28B970-B7D3-4943-A2E6-16F51889E37C}"/>
                </a:ext>
              </a:extLst>
            </p:cNvPr>
            <p:cNvSpPr/>
            <p:nvPr/>
          </p:nvSpPr>
          <p:spPr>
            <a:xfrm>
              <a:off x="5968604" y="3416007"/>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Shape 81">
              <a:extLst>
                <a:ext uri="{FF2B5EF4-FFF2-40B4-BE49-F238E27FC236}">
                  <a16:creationId xmlns:a16="http://schemas.microsoft.com/office/drawing/2014/main" id="{FECCF5FF-84C7-47BB-BCD9-02FEDF2DA590}"/>
                </a:ext>
              </a:extLst>
            </p:cNvPr>
            <p:cNvSpPr/>
            <p:nvPr/>
          </p:nvSpPr>
          <p:spPr>
            <a:xfrm>
              <a:off x="5942899" y="3393918"/>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B27476EE-CF2F-4028-90E6-07F9ADE09488}"/>
                </a:ext>
              </a:extLst>
            </p:cNvPr>
            <p:cNvSpPr/>
            <p:nvPr/>
          </p:nvSpPr>
          <p:spPr>
            <a:xfrm>
              <a:off x="5949565" y="3374865"/>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5F52D426-5001-48C3-B633-FA67C69E28CE}"/>
                </a:ext>
              </a:extLst>
            </p:cNvPr>
            <p:cNvSpPr/>
            <p:nvPr/>
          </p:nvSpPr>
          <p:spPr>
            <a:xfrm>
              <a:off x="5039688" y="5629149"/>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Graphic 108" descr="Target Audience">
              <a:extLst>
                <a:ext uri="{FF2B5EF4-FFF2-40B4-BE49-F238E27FC236}">
                  <a16:creationId xmlns:a16="http://schemas.microsoft.com/office/drawing/2014/main" id="{B1DA00F4-A65E-4D6A-BD87-835A30D0694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54363" y="4851291"/>
              <a:ext cx="786337" cy="786337"/>
            </a:xfrm>
            <a:prstGeom prst="rect">
              <a:avLst/>
            </a:prstGeom>
          </p:spPr>
        </p:pic>
        <p:sp>
          <p:nvSpPr>
            <p:cNvPr id="114" name="TextBox 113">
              <a:extLst>
                <a:ext uri="{FF2B5EF4-FFF2-40B4-BE49-F238E27FC236}">
                  <a16:creationId xmlns:a16="http://schemas.microsoft.com/office/drawing/2014/main" id="{BC33EEB7-A335-44CA-B7DA-88683F00B158}"/>
                </a:ext>
              </a:extLst>
            </p:cNvPr>
            <p:cNvSpPr txBox="1"/>
            <p:nvPr/>
          </p:nvSpPr>
          <p:spPr>
            <a:xfrm>
              <a:off x="5255082" y="4183085"/>
              <a:ext cx="1700505" cy="892552"/>
            </a:xfrm>
            <a:prstGeom prst="rect">
              <a:avLst/>
            </a:prstGeom>
            <a:noFill/>
          </p:spPr>
          <p:txBody>
            <a:bodyPr wrap="square" rtlCol="0">
              <a:spAutoFit/>
            </a:bodyPr>
            <a:lstStyle/>
            <a:p>
              <a:r>
                <a:rPr lang="en-US" sz="1300" dirty="0"/>
                <a:t>Information or Processed data need be stored for future use</a:t>
              </a:r>
            </a:p>
          </p:txBody>
        </p:sp>
        <p:sp>
          <p:nvSpPr>
            <p:cNvPr id="115" name="TextBox 114">
              <a:extLst>
                <a:ext uri="{FF2B5EF4-FFF2-40B4-BE49-F238E27FC236}">
                  <a16:creationId xmlns:a16="http://schemas.microsoft.com/office/drawing/2014/main" id="{09F264B7-FAB8-4337-8D9F-01D2ABEA3A3D}"/>
                </a:ext>
              </a:extLst>
            </p:cNvPr>
            <p:cNvSpPr txBox="1"/>
            <p:nvPr/>
          </p:nvSpPr>
          <p:spPr>
            <a:xfrm>
              <a:off x="5053341" y="3718628"/>
              <a:ext cx="1901959" cy="323165"/>
            </a:xfrm>
            <a:prstGeom prst="rect">
              <a:avLst/>
            </a:prstGeom>
            <a:noFill/>
          </p:spPr>
          <p:txBody>
            <a:bodyPr wrap="square" rtlCol="0">
              <a:spAutoFit/>
            </a:bodyPr>
            <a:lstStyle/>
            <a:p>
              <a:r>
                <a:rPr lang="en-US" sz="1500" b="1" dirty="0"/>
                <a:t>Information Storage</a:t>
              </a:r>
            </a:p>
          </p:txBody>
        </p:sp>
      </p:grpSp>
      <p:grpSp>
        <p:nvGrpSpPr>
          <p:cNvPr id="2" name="Group 1">
            <a:extLst>
              <a:ext uri="{FF2B5EF4-FFF2-40B4-BE49-F238E27FC236}">
                <a16:creationId xmlns:a16="http://schemas.microsoft.com/office/drawing/2014/main" id="{E9257BD5-7609-4C83-AD03-33FF14164024}"/>
              </a:ext>
            </a:extLst>
          </p:cNvPr>
          <p:cNvGrpSpPr/>
          <p:nvPr/>
        </p:nvGrpSpPr>
        <p:grpSpPr>
          <a:xfrm>
            <a:off x="951541" y="763486"/>
            <a:ext cx="2208628" cy="5714698"/>
            <a:chOff x="1231952" y="400287"/>
            <a:chExt cx="2208628" cy="5714698"/>
          </a:xfrm>
        </p:grpSpPr>
        <p:sp>
          <p:nvSpPr>
            <p:cNvPr id="95" name="Oval 94">
              <a:extLst>
                <a:ext uri="{FF2B5EF4-FFF2-40B4-BE49-F238E27FC236}">
                  <a16:creationId xmlns:a16="http://schemas.microsoft.com/office/drawing/2014/main" id="{1BC12887-63DE-4338-9904-5BC6DB12E994}"/>
                </a:ext>
              </a:extLst>
            </p:cNvPr>
            <p:cNvSpPr/>
            <p:nvPr/>
          </p:nvSpPr>
          <p:spPr>
            <a:xfrm>
              <a:off x="1480949" y="6043988"/>
              <a:ext cx="1794737" cy="70997"/>
            </a:xfrm>
            <a:prstGeom prst="ellipse">
              <a:avLst/>
            </a:prstGeom>
            <a:gradFill flip="none" rotWithShape="1">
              <a:gsLst>
                <a:gs pos="0">
                  <a:schemeClr val="tx1">
                    <a:alpha val="74000"/>
                  </a:schemeClr>
                </a:gs>
                <a:gs pos="100000">
                  <a:schemeClr val="tx1">
                    <a:alpha val="0"/>
                  </a:schemeClr>
                </a:gs>
              </a:gsLst>
              <a:path path="circle">
                <a:fillToRect l="50000" t="50000" r="50000" b="50000"/>
              </a:path>
              <a:tileRect/>
            </a:gra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Shape 69">
              <a:extLst>
                <a:ext uri="{FF2B5EF4-FFF2-40B4-BE49-F238E27FC236}">
                  <a16:creationId xmlns:a16="http://schemas.microsoft.com/office/drawing/2014/main" id="{71133609-A0B5-4EDE-943C-F54CE0DDB654}"/>
                </a:ext>
              </a:extLst>
            </p:cNvPr>
            <p:cNvSpPr/>
            <p:nvPr/>
          </p:nvSpPr>
          <p:spPr>
            <a:xfrm>
              <a:off x="2303571" y="3809048"/>
              <a:ext cx="45719" cy="190237"/>
            </a:xfrm>
            <a:custGeom>
              <a:avLst/>
              <a:gdLst>
                <a:gd name="connsiteX0" fmla="*/ 31547 w 31547"/>
                <a:gd name="connsiteY0" fmla="*/ 142875 h 142875"/>
                <a:gd name="connsiteX1" fmla="*/ 114 w 31547"/>
                <a:gd name="connsiteY1" fmla="*/ 74295 h 142875"/>
                <a:gd name="connsiteX2" fmla="*/ 22974 w 31547"/>
                <a:gd name="connsiteY2" fmla="*/ 0 h 142875"/>
              </a:gdLst>
              <a:ahLst/>
              <a:cxnLst>
                <a:cxn ang="0">
                  <a:pos x="connsiteX0" y="connsiteY0"/>
                </a:cxn>
                <a:cxn ang="0">
                  <a:pos x="connsiteX1" y="connsiteY1"/>
                </a:cxn>
                <a:cxn ang="0">
                  <a:pos x="connsiteX2" y="connsiteY2"/>
                </a:cxn>
              </a:cxnLst>
              <a:rect l="l" t="t" r="r" b="b"/>
              <a:pathLst>
                <a:path w="31547" h="142875">
                  <a:moveTo>
                    <a:pt x="31547" y="142875"/>
                  </a:moveTo>
                  <a:cubicBezTo>
                    <a:pt x="16545" y="120491"/>
                    <a:pt x="1543" y="98107"/>
                    <a:pt x="114" y="74295"/>
                  </a:cubicBezTo>
                  <a:cubicBezTo>
                    <a:pt x="-1315" y="50483"/>
                    <a:pt x="10829" y="25241"/>
                    <a:pt x="22974"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899EDD3-847E-47AF-8465-D234924B1AA2}"/>
                </a:ext>
              </a:extLst>
            </p:cNvPr>
            <p:cNvSpPr/>
            <p:nvPr/>
          </p:nvSpPr>
          <p:spPr>
            <a:xfrm>
              <a:off x="1231952" y="3820887"/>
              <a:ext cx="2208628" cy="2208628"/>
            </a:xfrm>
            <a:custGeom>
              <a:avLst/>
              <a:gdLst>
                <a:gd name="connsiteX0" fmla="*/ 1104314 w 2208628"/>
                <a:gd name="connsiteY0" fmla="*/ 115856 h 2208628"/>
                <a:gd name="connsiteX1" fmla="*/ 996529 w 2208628"/>
                <a:gd name="connsiteY1" fmla="*/ 223641 h 2208628"/>
                <a:gd name="connsiteX2" fmla="*/ 1104314 w 2208628"/>
                <a:gd name="connsiteY2" fmla="*/ 331426 h 2208628"/>
                <a:gd name="connsiteX3" fmla="*/ 1212099 w 2208628"/>
                <a:gd name="connsiteY3" fmla="*/ 223641 h 2208628"/>
                <a:gd name="connsiteX4" fmla="*/ 1104314 w 2208628"/>
                <a:gd name="connsiteY4" fmla="*/ 115856 h 2208628"/>
                <a:gd name="connsiteX5" fmla="*/ 1104314 w 2208628"/>
                <a:gd name="connsiteY5" fmla="*/ 0 h 2208628"/>
                <a:gd name="connsiteX6" fmla="*/ 2208628 w 2208628"/>
                <a:gd name="connsiteY6" fmla="*/ 1104314 h 2208628"/>
                <a:gd name="connsiteX7" fmla="*/ 1104314 w 2208628"/>
                <a:gd name="connsiteY7" fmla="*/ 2208628 h 2208628"/>
                <a:gd name="connsiteX8" fmla="*/ 0 w 2208628"/>
                <a:gd name="connsiteY8" fmla="*/ 1104314 h 2208628"/>
                <a:gd name="connsiteX9" fmla="*/ 1104314 w 2208628"/>
                <a:gd name="connsiteY9" fmla="*/ 0 h 2208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8628" h="2208628">
                  <a:moveTo>
                    <a:pt x="1104314" y="115856"/>
                  </a:moveTo>
                  <a:cubicBezTo>
                    <a:pt x="1044786" y="115856"/>
                    <a:pt x="996529" y="164113"/>
                    <a:pt x="996529" y="223641"/>
                  </a:cubicBezTo>
                  <a:cubicBezTo>
                    <a:pt x="996529" y="283169"/>
                    <a:pt x="1044786" y="331426"/>
                    <a:pt x="1104314" y="331426"/>
                  </a:cubicBezTo>
                  <a:cubicBezTo>
                    <a:pt x="1163842" y="331426"/>
                    <a:pt x="1212099" y="283169"/>
                    <a:pt x="1212099" y="223641"/>
                  </a:cubicBezTo>
                  <a:cubicBezTo>
                    <a:pt x="1212099" y="164113"/>
                    <a:pt x="1163842" y="115856"/>
                    <a:pt x="1104314" y="115856"/>
                  </a:cubicBezTo>
                  <a:close/>
                  <a:moveTo>
                    <a:pt x="1104314" y="0"/>
                  </a:moveTo>
                  <a:cubicBezTo>
                    <a:pt x="1714210" y="0"/>
                    <a:pt x="2208628" y="494418"/>
                    <a:pt x="2208628" y="1104314"/>
                  </a:cubicBezTo>
                  <a:cubicBezTo>
                    <a:pt x="2208628" y="1714210"/>
                    <a:pt x="1714210" y="2208628"/>
                    <a:pt x="1104314" y="2208628"/>
                  </a:cubicBezTo>
                  <a:cubicBezTo>
                    <a:pt x="494418" y="2208628"/>
                    <a:pt x="0" y="1714210"/>
                    <a:pt x="0" y="1104314"/>
                  </a:cubicBezTo>
                  <a:cubicBezTo>
                    <a:pt x="0" y="494418"/>
                    <a:pt x="494418" y="0"/>
                    <a:pt x="1104314" y="0"/>
                  </a:cubicBezTo>
                  <a:close/>
                </a:path>
              </a:pathLst>
            </a:custGeom>
            <a:gradFill flip="none" rotWithShape="1">
              <a:gsLst>
                <a:gs pos="0">
                  <a:srgbClr val="33CC33">
                    <a:alpha val="49804"/>
                  </a:srgbClr>
                </a:gs>
                <a:gs pos="100000">
                  <a:srgbClr val="00FF00">
                    <a:alpha val="69804"/>
                  </a:srgbClr>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reflection blurRad="6350" stA="35000" endPos="9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TextBox 110">
              <a:extLst>
                <a:ext uri="{FF2B5EF4-FFF2-40B4-BE49-F238E27FC236}">
                  <a16:creationId xmlns:a16="http://schemas.microsoft.com/office/drawing/2014/main" id="{2D87A166-A63D-40E6-A1A5-C6B78D047052}"/>
                </a:ext>
              </a:extLst>
            </p:cNvPr>
            <p:cNvSpPr txBox="1"/>
            <p:nvPr/>
          </p:nvSpPr>
          <p:spPr>
            <a:xfrm>
              <a:off x="1709647" y="4581199"/>
              <a:ext cx="1700505" cy="1015663"/>
            </a:xfrm>
            <a:prstGeom prst="rect">
              <a:avLst/>
            </a:prstGeom>
            <a:noFill/>
          </p:spPr>
          <p:txBody>
            <a:bodyPr wrap="square" rtlCol="0">
              <a:spAutoFit/>
            </a:bodyPr>
            <a:lstStyle/>
            <a:p>
              <a:r>
                <a:rPr lang="en-US" sz="1200" dirty="0"/>
                <a:t>Capturing contextual data that will contribute in decision making from various </a:t>
              </a:r>
              <a:r>
                <a:rPr lang="en-US" sz="1050" dirty="0"/>
                <a:t>sources</a:t>
              </a:r>
              <a:r>
                <a:rPr lang="en-US" sz="1200" dirty="0"/>
                <a:t> of organization.</a:t>
              </a:r>
            </a:p>
          </p:txBody>
        </p:sp>
        <p:grpSp>
          <p:nvGrpSpPr>
            <p:cNvPr id="42" name="Group 41">
              <a:extLst>
                <a:ext uri="{FF2B5EF4-FFF2-40B4-BE49-F238E27FC236}">
                  <a16:creationId xmlns:a16="http://schemas.microsoft.com/office/drawing/2014/main" id="{2F64701E-F31D-4C6B-9219-1EE401EA8FC0}"/>
                </a:ext>
              </a:extLst>
            </p:cNvPr>
            <p:cNvGrpSpPr/>
            <p:nvPr/>
          </p:nvGrpSpPr>
          <p:grpSpPr>
            <a:xfrm>
              <a:off x="1960039" y="400287"/>
              <a:ext cx="769257" cy="769257"/>
              <a:chOff x="1742328" y="400287"/>
              <a:chExt cx="769257" cy="769257"/>
            </a:xfrm>
          </p:grpSpPr>
          <p:sp>
            <p:nvSpPr>
              <p:cNvPr id="28" name="Oval 27">
                <a:extLst>
                  <a:ext uri="{FF2B5EF4-FFF2-40B4-BE49-F238E27FC236}">
                    <a16:creationId xmlns:a16="http://schemas.microsoft.com/office/drawing/2014/main" id="{982E62F5-DD20-4F0B-BB5C-E1CB87472CE4}"/>
                  </a:ext>
                </a:extLst>
              </p:cNvPr>
              <p:cNvSpPr/>
              <p:nvPr/>
            </p:nvSpPr>
            <p:spPr>
              <a:xfrm>
                <a:off x="1742328" y="400287"/>
                <a:ext cx="769257" cy="769257"/>
              </a:xfrm>
              <a:prstGeom prst="ellipse">
                <a:avLst/>
              </a:prstGeom>
              <a:solidFill>
                <a:schemeClr val="bg1">
                  <a:lumMod val="9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4B2BBF9-0535-47F9-8B63-D311C6F9FADA}"/>
                  </a:ext>
                </a:extLst>
              </p:cNvPr>
              <p:cNvSpPr/>
              <p:nvPr/>
            </p:nvSpPr>
            <p:spPr>
              <a:xfrm>
                <a:off x="1917637" y="575111"/>
                <a:ext cx="418638" cy="418638"/>
              </a:xfrm>
              <a:prstGeom prst="ellipse">
                <a:avLst/>
              </a:prstGeom>
              <a:gradFill flip="none" rotWithShape="1">
                <a:gsLst>
                  <a:gs pos="0">
                    <a:srgbClr val="33CC33"/>
                  </a:gs>
                  <a:gs pos="100000">
                    <a:srgbClr val="00FF00"/>
                  </a:gs>
                </a:gsLst>
                <a:lin ang="0" scaled="1"/>
                <a:tileRect/>
              </a:gradFill>
              <a:ln>
                <a:gradFill>
                  <a:gsLst>
                    <a:gs pos="0">
                      <a:srgbClr val="33CC33"/>
                    </a:gs>
                    <a:gs pos="100000">
                      <a:srgbClr val="00FF00">
                        <a:alpha val="0"/>
                      </a:srgbClr>
                    </a:gs>
                  </a:gsLst>
                  <a:lin ang="19200000" scaled="0"/>
                </a:gradFill>
              </a:ln>
              <a:effectLst>
                <a:innerShdw blurRad="317500" dir="8400000">
                  <a:schemeClr val="bg1"/>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4" name="Straight Connector 43">
              <a:extLst>
                <a:ext uri="{FF2B5EF4-FFF2-40B4-BE49-F238E27FC236}">
                  <a16:creationId xmlns:a16="http://schemas.microsoft.com/office/drawing/2014/main" id="{B1AFB019-8DC7-4C04-9081-61E2B3AF30CF}"/>
                </a:ext>
              </a:extLst>
            </p:cNvPr>
            <p:cNvCxnSpPr>
              <a:cxnSpLocks/>
              <a:stCxn id="28" idx="4"/>
              <a:endCxn id="18" idx="5"/>
            </p:cNvCxnSpPr>
            <p:nvPr/>
          </p:nvCxnSpPr>
          <p:spPr>
            <a:xfrm flipH="1">
              <a:off x="2336266" y="1169544"/>
              <a:ext cx="8402" cy="26513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Freeform: Shape 66">
              <a:extLst>
                <a:ext uri="{FF2B5EF4-FFF2-40B4-BE49-F238E27FC236}">
                  <a16:creationId xmlns:a16="http://schemas.microsoft.com/office/drawing/2014/main" id="{ADA01CA7-6449-460B-ACCF-C315808172CD}"/>
                </a:ext>
              </a:extLst>
            </p:cNvPr>
            <p:cNvSpPr/>
            <p:nvPr/>
          </p:nvSpPr>
          <p:spPr>
            <a:xfrm>
              <a:off x="2335118" y="3813989"/>
              <a:ext cx="45719" cy="182438"/>
            </a:xfrm>
            <a:custGeom>
              <a:avLst/>
              <a:gdLst>
                <a:gd name="connsiteX0" fmla="*/ 0 w 64970"/>
                <a:gd name="connsiteY0" fmla="*/ 11823 h 147491"/>
                <a:gd name="connsiteX1" fmla="*/ 62865 w 64970"/>
                <a:gd name="connsiteY1" fmla="*/ 11823 h 147491"/>
                <a:gd name="connsiteX2" fmla="*/ 45720 w 64970"/>
                <a:gd name="connsiteY2" fmla="*/ 134696 h 147491"/>
                <a:gd name="connsiteX3" fmla="*/ 2857 w 64970"/>
                <a:gd name="connsiteY3" fmla="*/ 137553 h 147491"/>
                <a:gd name="connsiteX0" fmla="*/ 0 w 49664"/>
                <a:gd name="connsiteY0" fmla="*/ 3631 h 137775"/>
                <a:gd name="connsiteX1" fmla="*/ 42563 w 49664"/>
                <a:gd name="connsiteY1" fmla="*/ 26491 h 137775"/>
                <a:gd name="connsiteX2" fmla="*/ 45720 w 49664"/>
                <a:gd name="connsiteY2" fmla="*/ 126504 h 137775"/>
                <a:gd name="connsiteX3" fmla="*/ 2857 w 49664"/>
                <a:gd name="connsiteY3" fmla="*/ 129361 h 137775"/>
              </a:gdLst>
              <a:ahLst/>
              <a:cxnLst>
                <a:cxn ang="0">
                  <a:pos x="connsiteX0" y="connsiteY0"/>
                </a:cxn>
                <a:cxn ang="0">
                  <a:pos x="connsiteX1" y="connsiteY1"/>
                </a:cxn>
                <a:cxn ang="0">
                  <a:pos x="connsiteX2" y="connsiteY2"/>
                </a:cxn>
                <a:cxn ang="0">
                  <a:pos x="connsiteX3" y="connsiteY3"/>
                </a:cxn>
              </a:cxnLst>
              <a:rect l="l" t="t" r="r" b="b"/>
              <a:pathLst>
                <a:path w="49664" h="137775">
                  <a:moveTo>
                    <a:pt x="0" y="3631"/>
                  </a:moveTo>
                  <a:cubicBezTo>
                    <a:pt x="27622" y="-6609"/>
                    <a:pt x="34943" y="6012"/>
                    <a:pt x="42563" y="26491"/>
                  </a:cubicBezTo>
                  <a:cubicBezTo>
                    <a:pt x="50183" y="46970"/>
                    <a:pt x="52338" y="109359"/>
                    <a:pt x="45720" y="126504"/>
                  </a:cubicBezTo>
                  <a:cubicBezTo>
                    <a:pt x="39102" y="143649"/>
                    <a:pt x="19288" y="138410"/>
                    <a:pt x="2857" y="12936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Shape 70">
              <a:extLst>
                <a:ext uri="{FF2B5EF4-FFF2-40B4-BE49-F238E27FC236}">
                  <a16:creationId xmlns:a16="http://schemas.microsoft.com/office/drawing/2014/main" id="{C33A24A7-874A-4143-807A-C35217BBCB01}"/>
                </a:ext>
              </a:extLst>
            </p:cNvPr>
            <p:cNvSpPr/>
            <p:nvPr/>
          </p:nvSpPr>
          <p:spPr>
            <a:xfrm>
              <a:off x="2309413" y="3791900"/>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653C0446-6D36-4BBD-A0FD-4716481F8107}"/>
                </a:ext>
              </a:extLst>
            </p:cNvPr>
            <p:cNvSpPr/>
            <p:nvPr/>
          </p:nvSpPr>
          <p:spPr>
            <a:xfrm>
              <a:off x="2316079" y="3772847"/>
              <a:ext cx="48578" cy="37147"/>
            </a:xfrm>
            <a:custGeom>
              <a:avLst/>
              <a:gdLst>
                <a:gd name="connsiteX0" fmla="*/ 0 w 48578"/>
                <a:gd name="connsiteY0" fmla="*/ 37147 h 37147"/>
                <a:gd name="connsiteX1" fmla="*/ 48578 w 48578"/>
                <a:gd name="connsiteY1" fmla="*/ 0 h 37147"/>
              </a:gdLst>
              <a:ahLst/>
              <a:cxnLst>
                <a:cxn ang="0">
                  <a:pos x="connsiteX0" y="connsiteY0"/>
                </a:cxn>
                <a:cxn ang="0">
                  <a:pos x="connsiteX1" y="connsiteY1"/>
                </a:cxn>
              </a:cxnLst>
              <a:rect l="l" t="t" r="r" b="b"/>
              <a:pathLst>
                <a:path w="48578" h="37147">
                  <a:moveTo>
                    <a:pt x="0" y="37147"/>
                  </a:moveTo>
                  <a:lnTo>
                    <a:pt x="48578"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 name="Graphic 102" descr="Daily calendar">
              <a:extLst>
                <a:ext uri="{FF2B5EF4-FFF2-40B4-BE49-F238E27FC236}">
                  <a16:creationId xmlns:a16="http://schemas.microsoft.com/office/drawing/2014/main" id="{09ADB35B-0EA8-415A-A9D1-8A24238261C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39219" y="5201766"/>
              <a:ext cx="802298" cy="802298"/>
            </a:xfrm>
            <a:prstGeom prst="rect">
              <a:avLst/>
            </a:prstGeom>
          </p:spPr>
        </p:pic>
        <p:sp>
          <p:nvSpPr>
            <p:cNvPr id="110" name="TextBox 109">
              <a:extLst>
                <a:ext uri="{FF2B5EF4-FFF2-40B4-BE49-F238E27FC236}">
                  <a16:creationId xmlns:a16="http://schemas.microsoft.com/office/drawing/2014/main" id="{30AB8D3D-0B6D-4A3E-AEA3-75150ED9E562}"/>
                </a:ext>
              </a:extLst>
            </p:cNvPr>
            <p:cNvSpPr txBox="1"/>
            <p:nvPr/>
          </p:nvSpPr>
          <p:spPr>
            <a:xfrm>
              <a:off x="1632848" y="4200974"/>
              <a:ext cx="1462323" cy="338554"/>
            </a:xfrm>
            <a:prstGeom prst="rect">
              <a:avLst/>
            </a:prstGeom>
            <a:noFill/>
          </p:spPr>
          <p:txBody>
            <a:bodyPr wrap="none" rtlCol="0">
              <a:spAutoFit/>
            </a:bodyPr>
            <a:lstStyle/>
            <a:p>
              <a:r>
                <a:rPr lang="en-US" sz="1600" b="1" dirty="0"/>
                <a:t>Capturing Data</a:t>
              </a:r>
            </a:p>
          </p:txBody>
        </p:sp>
      </p:grpSp>
      <p:sp>
        <p:nvSpPr>
          <p:cNvPr id="78" name="TextBox 77">
            <a:extLst>
              <a:ext uri="{FF2B5EF4-FFF2-40B4-BE49-F238E27FC236}">
                <a16:creationId xmlns:a16="http://schemas.microsoft.com/office/drawing/2014/main" id="{A7954C49-94F2-45E1-A66E-909E18266028}"/>
              </a:ext>
            </a:extLst>
          </p:cNvPr>
          <p:cNvSpPr txBox="1"/>
          <p:nvPr/>
        </p:nvSpPr>
        <p:spPr>
          <a:xfrm>
            <a:off x="2273575" y="209127"/>
            <a:ext cx="7010400" cy="461665"/>
          </a:xfrm>
          <a:prstGeom prst="rect">
            <a:avLst/>
          </a:prstGeom>
          <a:noFill/>
        </p:spPr>
        <p:txBody>
          <a:bodyPr wrap="square" rtlCol="0">
            <a:spAutoFit/>
          </a:bodyPr>
          <a:lstStyle/>
          <a:p>
            <a:pPr algn="ctr"/>
            <a:r>
              <a:rPr lang="en-US" sz="2400" b="1" spc="300" dirty="0">
                <a:solidFill>
                  <a:schemeClr val="tx1">
                    <a:lumMod val="85000"/>
                    <a:lumOff val="15000"/>
                  </a:schemeClr>
                </a:solidFill>
                <a:latin typeface="+mj-lt"/>
                <a:cs typeface="Courier New" pitchFamily="49" charset="0"/>
              </a:rPr>
              <a:t>Objectives Of MIS</a:t>
            </a:r>
          </a:p>
        </p:txBody>
      </p:sp>
    </p:spTree>
    <p:extLst>
      <p:ext uri="{BB962C8B-B14F-4D97-AF65-F5344CB8AC3E}">
        <p14:creationId xmlns:p14="http://schemas.microsoft.com/office/powerpoint/2010/main" val="6483250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14:presetBounceEnd="4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8000">
                                          <p:cBhvr additive="base">
                                            <p:cTn id="7" dur="2000" fill="hold"/>
                                            <p:tgtEl>
                                              <p:spTgt spid="2"/>
                                            </p:tgtEl>
                                            <p:attrNameLst>
                                              <p:attrName>ppt_x</p:attrName>
                                            </p:attrNameLst>
                                          </p:cBhvr>
                                          <p:tavLst>
                                            <p:tav tm="0">
                                              <p:val>
                                                <p:strVal val="0-#ppt_w/2"/>
                                              </p:val>
                                            </p:tav>
                                            <p:tav tm="100000">
                                              <p:val>
                                                <p:strVal val="#ppt_x"/>
                                              </p:val>
                                            </p:tav>
                                          </p:tavLst>
                                        </p:anim>
                                        <p:anim calcmode="lin" valueType="num" p14:bounceEnd="48000">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14:presetBounceEnd="44000">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14:bounceEnd="44000">
                                          <p:cBhvr additive="base">
                                            <p:cTn id="13" dur="2000" fill="hold"/>
                                            <p:tgtEl>
                                              <p:spTgt spid="3"/>
                                            </p:tgtEl>
                                            <p:attrNameLst>
                                              <p:attrName>ppt_x</p:attrName>
                                            </p:attrNameLst>
                                          </p:cBhvr>
                                          <p:tavLst>
                                            <p:tav tm="0">
                                              <p:val>
                                                <p:strVal val="0-#ppt_w/2"/>
                                              </p:val>
                                            </p:tav>
                                            <p:tav tm="100000">
                                              <p:val>
                                                <p:strVal val="#ppt_x"/>
                                              </p:val>
                                            </p:tav>
                                          </p:tavLst>
                                        </p:anim>
                                        <p:anim calcmode="lin" valueType="num" p14:bounceEnd="44000">
                                          <p:cBhvr additive="base">
                                            <p:cTn id="14"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14:presetBounceEnd="44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44000">
                                          <p:cBhvr additive="base">
                                            <p:cTn id="19" dur="2000" fill="hold"/>
                                            <p:tgtEl>
                                              <p:spTgt spid="4"/>
                                            </p:tgtEl>
                                            <p:attrNameLst>
                                              <p:attrName>ppt_x</p:attrName>
                                            </p:attrNameLst>
                                          </p:cBhvr>
                                          <p:tavLst>
                                            <p:tav tm="0">
                                              <p:val>
                                                <p:strVal val="0-#ppt_w/2"/>
                                              </p:val>
                                            </p:tav>
                                            <p:tav tm="100000">
                                              <p:val>
                                                <p:strVal val="#ppt_x"/>
                                              </p:val>
                                            </p:tav>
                                          </p:tavLst>
                                        </p:anim>
                                        <p:anim calcmode="lin" valueType="num" p14:bounceEnd="44000">
                                          <p:cBhvr additive="base">
                                            <p:cTn id="20"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28000" fill="hold" nodeType="clickEffect" p14:presetBounceEnd="44000">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14:bounceEnd="44000">
                                          <p:cBhvr additive="base">
                                            <p:cTn id="25" dur="2000" fill="hold"/>
                                            <p:tgtEl>
                                              <p:spTgt spid="5"/>
                                            </p:tgtEl>
                                            <p:attrNameLst>
                                              <p:attrName>ppt_x</p:attrName>
                                            </p:attrNameLst>
                                          </p:cBhvr>
                                          <p:tavLst>
                                            <p:tav tm="0">
                                              <p:val>
                                                <p:strVal val="1+#ppt_w/2"/>
                                              </p:val>
                                            </p:tav>
                                            <p:tav tm="100000">
                                              <p:val>
                                                <p:strVal val="#ppt_x"/>
                                              </p:val>
                                            </p:tav>
                                          </p:tavLst>
                                        </p:anim>
                                        <p:anim calcmode="lin" valueType="num" p14:bounceEnd="44000">
                                          <p:cBhvr additive="base">
                                            <p:cTn id="26"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8000" fill="hold" nodeType="clickEffect" p14:presetBounceEnd="44000">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14:bounceEnd="44000">
                                          <p:cBhvr additive="base">
                                            <p:cTn id="31" dur="2000" fill="hold"/>
                                            <p:tgtEl>
                                              <p:spTgt spid="6"/>
                                            </p:tgtEl>
                                            <p:attrNameLst>
                                              <p:attrName>ppt_x</p:attrName>
                                            </p:attrNameLst>
                                          </p:cBhvr>
                                          <p:tavLst>
                                            <p:tav tm="0">
                                              <p:val>
                                                <p:strVal val="1+#ppt_w/2"/>
                                              </p:val>
                                            </p:tav>
                                            <p:tav tm="100000">
                                              <p:val>
                                                <p:strVal val="#ppt_x"/>
                                              </p:val>
                                            </p:tav>
                                          </p:tavLst>
                                        </p:anim>
                                        <p:anim calcmode="lin" valueType="num" p14:bounceEnd="44000">
                                          <p:cBhvr additive="base">
                                            <p:cTn id="32"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accel="29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accel="2800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2000" fill="hold"/>
                                            <p:tgtEl>
                                              <p:spTgt spid="3"/>
                                            </p:tgtEl>
                                            <p:attrNameLst>
                                              <p:attrName>ppt_x</p:attrName>
                                            </p:attrNameLst>
                                          </p:cBhvr>
                                          <p:tavLst>
                                            <p:tav tm="0">
                                              <p:val>
                                                <p:strVal val="0-#ppt_w/2"/>
                                              </p:val>
                                            </p:tav>
                                            <p:tav tm="100000">
                                              <p:val>
                                                <p:strVal val="#ppt_x"/>
                                              </p:val>
                                            </p:tav>
                                          </p:tavLst>
                                        </p:anim>
                                        <p:anim calcmode="lin" valueType="num">
                                          <p:cBhvr additive="base">
                                            <p:cTn id="14" dur="2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accel="2800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2000" fill="hold"/>
                                            <p:tgtEl>
                                              <p:spTgt spid="4"/>
                                            </p:tgtEl>
                                            <p:attrNameLst>
                                              <p:attrName>ppt_x</p:attrName>
                                            </p:attrNameLst>
                                          </p:cBhvr>
                                          <p:tavLst>
                                            <p:tav tm="0">
                                              <p:val>
                                                <p:strVal val="0-#ppt_w/2"/>
                                              </p:val>
                                            </p:tav>
                                            <p:tav tm="100000">
                                              <p:val>
                                                <p:strVal val="#ppt_x"/>
                                              </p:val>
                                            </p:tav>
                                          </p:tavLst>
                                        </p:anim>
                                        <p:anim calcmode="lin" valueType="num">
                                          <p:cBhvr additive="base">
                                            <p:cTn id="20"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accel="2800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2000" fill="hold"/>
                                            <p:tgtEl>
                                              <p:spTgt spid="5"/>
                                            </p:tgtEl>
                                            <p:attrNameLst>
                                              <p:attrName>ppt_x</p:attrName>
                                            </p:attrNameLst>
                                          </p:cBhvr>
                                          <p:tavLst>
                                            <p:tav tm="0">
                                              <p:val>
                                                <p:strVal val="1+#ppt_w/2"/>
                                              </p:val>
                                            </p:tav>
                                            <p:tav tm="100000">
                                              <p:val>
                                                <p:strVal val="#ppt_x"/>
                                              </p:val>
                                            </p:tav>
                                          </p:tavLst>
                                        </p:anim>
                                        <p:anim calcmode="lin" valueType="num">
                                          <p:cBhvr additive="base">
                                            <p:cTn id="26"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accel="2800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2000" fill="hold"/>
                                            <p:tgtEl>
                                              <p:spTgt spid="6"/>
                                            </p:tgtEl>
                                            <p:attrNameLst>
                                              <p:attrName>ppt_x</p:attrName>
                                            </p:attrNameLst>
                                          </p:cBhvr>
                                          <p:tavLst>
                                            <p:tav tm="0">
                                              <p:val>
                                                <p:strVal val="1+#ppt_w/2"/>
                                              </p:val>
                                            </p:tav>
                                            <p:tav tm="100000">
                                              <p:val>
                                                <p:strVal val="#ppt_x"/>
                                              </p:val>
                                            </p:tav>
                                          </p:tavLst>
                                        </p:anim>
                                        <p:anim calcmode="lin" valueType="num">
                                          <p:cBhvr additive="base">
                                            <p:cTn id="32"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ardrop 1">
            <a:extLst>
              <a:ext uri="{FF2B5EF4-FFF2-40B4-BE49-F238E27FC236}">
                <a16:creationId xmlns:a16="http://schemas.microsoft.com/office/drawing/2014/main" id="{D258539D-8643-49C2-B073-E6D0616CD1ED}"/>
              </a:ext>
            </a:extLst>
          </p:cNvPr>
          <p:cNvSpPr/>
          <p:nvPr/>
        </p:nvSpPr>
        <p:spPr>
          <a:xfrm rot="2700000">
            <a:off x="9196506" y="2034251"/>
            <a:ext cx="2432798" cy="2364089"/>
          </a:xfrm>
          <a:prstGeom prst="teardrop">
            <a:avLst>
              <a:gd name="adj" fmla="val 92916"/>
            </a:avLst>
          </a:prstGeom>
          <a:solidFill>
            <a:srgbClr val="87AF45"/>
          </a:solidFill>
          <a:ln>
            <a:solidFill>
              <a:schemeClr val="bg1"/>
            </a:solidFill>
          </a:ln>
          <a:effectLst>
            <a:outerShdw blurRad="152400" dist="317500" dir="5400000" sx="90000" sy="-19000" rotWithShape="0">
              <a:prstClr val="black">
                <a:alpha val="15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 name="Teardrop 2">
            <a:extLst>
              <a:ext uri="{FF2B5EF4-FFF2-40B4-BE49-F238E27FC236}">
                <a16:creationId xmlns:a16="http://schemas.microsoft.com/office/drawing/2014/main" id="{435E1C5E-8D34-43E6-8290-BD030EDB8CE0}"/>
              </a:ext>
            </a:extLst>
          </p:cNvPr>
          <p:cNvSpPr/>
          <p:nvPr/>
        </p:nvSpPr>
        <p:spPr>
          <a:xfrm rot="2700000">
            <a:off x="6606583" y="2090109"/>
            <a:ext cx="2432798" cy="2364089"/>
          </a:xfrm>
          <a:prstGeom prst="teardrop">
            <a:avLst>
              <a:gd name="adj" fmla="val 92916"/>
            </a:avLst>
          </a:prstGeom>
          <a:solidFill>
            <a:schemeClr val="accent3"/>
          </a:solidFill>
          <a:ln>
            <a:solidFill>
              <a:schemeClr val="bg1"/>
            </a:solidFill>
          </a:ln>
          <a:effectLst>
            <a:outerShdw blurRad="152400" dist="317500" dir="5400000" sx="90000" sy="-19000" rotWithShape="0">
              <a:prstClr val="black">
                <a:alpha val="15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4" name="Teardrop 3">
            <a:extLst>
              <a:ext uri="{FF2B5EF4-FFF2-40B4-BE49-F238E27FC236}">
                <a16:creationId xmlns:a16="http://schemas.microsoft.com/office/drawing/2014/main" id="{A40FBC76-BB48-4539-A44F-0506CA3CFC0E}"/>
              </a:ext>
            </a:extLst>
          </p:cNvPr>
          <p:cNvSpPr/>
          <p:nvPr/>
        </p:nvSpPr>
        <p:spPr>
          <a:xfrm rot="2700000">
            <a:off x="4509632" y="2113815"/>
            <a:ext cx="2432798" cy="2364089"/>
          </a:xfrm>
          <a:prstGeom prst="teardrop">
            <a:avLst>
              <a:gd name="adj" fmla="val 92916"/>
            </a:avLst>
          </a:prstGeom>
          <a:solidFill>
            <a:srgbClr val="FFFF99"/>
          </a:solidFill>
          <a:ln>
            <a:solidFill>
              <a:schemeClr val="bg1"/>
            </a:solidFill>
          </a:ln>
          <a:effectLst>
            <a:outerShdw blurRad="152400" dist="317500" dir="5400000" sx="90000" sy="-19000" rotWithShape="0">
              <a:prstClr val="black">
                <a:alpha val="15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5" name="Teardrop 4">
            <a:extLst>
              <a:ext uri="{FF2B5EF4-FFF2-40B4-BE49-F238E27FC236}">
                <a16:creationId xmlns:a16="http://schemas.microsoft.com/office/drawing/2014/main" id="{69DEA97D-966A-4EDE-B0E3-6791FDB57EE6}"/>
              </a:ext>
            </a:extLst>
          </p:cNvPr>
          <p:cNvSpPr/>
          <p:nvPr/>
        </p:nvSpPr>
        <p:spPr>
          <a:xfrm rot="2700000">
            <a:off x="2268938" y="2113814"/>
            <a:ext cx="2432798" cy="2364089"/>
          </a:xfrm>
          <a:prstGeom prst="teardrop">
            <a:avLst>
              <a:gd name="adj" fmla="val 92916"/>
            </a:avLst>
          </a:prstGeom>
          <a:solidFill>
            <a:srgbClr val="FF66FF"/>
          </a:solidFill>
          <a:ln>
            <a:solidFill>
              <a:schemeClr val="bg1"/>
            </a:solidFill>
          </a:ln>
          <a:effectLst>
            <a:outerShdw blurRad="152400" dist="317500" dir="5400000" sx="90000" sy="-19000" rotWithShape="0">
              <a:prstClr val="black">
                <a:alpha val="15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6" name="Teardrop 5">
            <a:extLst>
              <a:ext uri="{FF2B5EF4-FFF2-40B4-BE49-F238E27FC236}">
                <a16:creationId xmlns:a16="http://schemas.microsoft.com/office/drawing/2014/main" id="{28FC52F7-46D1-4C6B-8C7D-97D98EFF8D38}"/>
              </a:ext>
            </a:extLst>
          </p:cNvPr>
          <p:cNvSpPr/>
          <p:nvPr/>
        </p:nvSpPr>
        <p:spPr>
          <a:xfrm rot="2700000">
            <a:off x="105162" y="2187769"/>
            <a:ext cx="2432798" cy="2364089"/>
          </a:xfrm>
          <a:prstGeom prst="teardrop">
            <a:avLst>
              <a:gd name="adj" fmla="val 92916"/>
            </a:avLst>
          </a:prstGeom>
          <a:solidFill>
            <a:srgbClr val="86CFE6"/>
          </a:solidFill>
          <a:ln>
            <a:solidFill>
              <a:schemeClr val="bg1"/>
            </a:solidFill>
          </a:ln>
          <a:effectLst>
            <a:outerShdw blurRad="152400" dist="317500" dir="5400000" sx="90000" sy="-19000" rotWithShape="0">
              <a:prstClr val="black">
                <a:alpha val="15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6D66DE6-6AE0-4B52-97B2-072F1851B1D2}"/>
              </a:ext>
            </a:extLst>
          </p:cNvPr>
          <p:cNvSpPr txBox="1"/>
          <p:nvPr/>
        </p:nvSpPr>
        <p:spPr>
          <a:xfrm>
            <a:off x="698040" y="2908149"/>
            <a:ext cx="1905000" cy="923330"/>
          </a:xfrm>
          <a:prstGeom prst="rect">
            <a:avLst/>
          </a:prstGeom>
          <a:noFill/>
        </p:spPr>
        <p:txBody>
          <a:bodyPr wrap="square" rtlCol="0">
            <a:spAutoFit/>
          </a:bodyPr>
          <a:lstStyle/>
          <a:p>
            <a:r>
              <a:rPr lang="en-US" b="1" dirty="0"/>
              <a:t>Improves the quality of decisions</a:t>
            </a:r>
            <a:endParaRPr lang="en-US" sz="700" b="1" dirty="0">
              <a:solidFill>
                <a:schemeClr val="bg1"/>
              </a:solidFill>
            </a:endParaRPr>
          </a:p>
        </p:txBody>
      </p:sp>
      <p:sp>
        <p:nvSpPr>
          <p:cNvPr id="9" name="TextBox 8">
            <a:extLst>
              <a:ext uri="{FF2B5EF4-FFF2-40B4-BE49-F238E27FC236}">
                <a16:creationId xmlns:a16="http://schemas.microsoft.com/office/drawing/2014/main" id="{2F148C74-5A93-404B-A701-A9ACE1B8788C}"/>
              </a:ext>
            </a:extLst>
          </p:cNvPr>
          <p:cNvSpPr txBox="1"/>
          <p:nvPr/>
        </p:nvSpPr>
        <p:spPr>
          <a:xfrm>
            <a:off x="3040691" y="2810488"/>
            <a:ext cx="1905000" cy="923330"/>
          </a:xfrm>
          <a:prstGeom prst="rect">
            <a:avLst/>
          </a:prstGeom>
          <a:noFill/>
        </p:spPr>
        <p:txBody>
          <a:bodyPr wrap="square" rtlCol="0">
            <a:spAutoFit/>
          </a:bodyPr>
          <a:lstStyle/>
          <a:p>
            <a:r>
              <a:rPr lang="en-US" b="1" dirty="0"/>
              <a:t>Improves employee productivity</a:t>
            </a:r>
            <a:endParaRPr lang="en-US" sz="700" b="1" dirty="0">
              <a:solidFill>
                <a:schemeClr val="bg1"/>
              </a:solidFill>
            </a:endParaRPr>
          </a:p>
        </p:txBody>
      </p:sp>
      <p:sp>
        <p:nvSpPr>
          <p:cNvPr id="10" name="TextBox 9">
            <a:extLst>
              <a:ext uri="{FF2B5EF4-FFF2-40B4-BE49-F238E27FC236}">
                <a16:creationId xmlns:a16="http://schemas.microsoft.com/office/drawing/2014/main" id="{7C8D81DA-F5C7-4ACF-B937-EAF5997CCF38}"/>
              </a:ext>
            </a:extLst>
          </p:cNvPr>
          <p:cNvSpPr txBox="1"/>
          <p:nvPr/>
        </p:nvSpPr>
        <p:spPr>
          <a:xfrm>
            <a:off x="5143500" y="2780332"/>
            <a:ext cx="1905000" cy="1031051"/>
          </a:xfrm>
          <a:prstGeom prst="rect">
            <a:avLst/>
          </a:prstGeom>
          <a:noFill/>
        </p:spPr>
        <p:txBody>
          <a:bodyPr wrap="square" rtlCol="0">
            <a:spAutoFit/>
          </a:bodyPr>
          <a:lstStyle/>
          <a:p>
            <a:r>
              <a:rPr lang="en-US" b="1" dirty="0"/>
              <a:t>Reveals more data about customers</a:t>
            </a:r>
            <a:r>
              <a:rPr lang="en-US" sz="700" b="1" dirty="0">
                <a:solidFill>
                  <a:schemeClr val="bg1"/>
                </a:solidFill>
              </a:rPr>
              <a:t>	</a:t>
            </a:r>
          </a:p>
        </p:txBody>
      </p:sp>
      <p:sp>
        <p:nvSpPr>
          <p:cNvPr id="11" name="TextBox 10">
            <a:extLst>
              <a:ext uri="{FF2B5EF4-FFF2-40B4-BE49-F238E27FC236}">
                <a16:creationId xmlns:a16="http://schemas.microsoft.com/office/drawing/2014/main" id="{2CC08737-96C9-4077-864F-6167E55F40F6}"/>
              </a:ext>
            </a:extLst>
          </p:cNvPr>
          <p:cNvSpPr txBox="1"/>
          <p:nvPr/>
        </p:nvSpPr>
        <p:spPr>
          <a:xfrm>
            <a:off x="7276734" y="2780332"/>
            <a:ext cx="1905000" cy="923330"/>
          </a:xfrm>
          <a:prstGeom prst="rect">
            <a:avLst/>
          </a:prstGeom>
          <a:noFill/>
        </p:spPr>
        <p:txBody>
          <a:bodyPr wrap="square" rtlCol="0">
            <a:spAutoFit/>
          </a:bodyPr>
          <a:lstStyle/>
          <a:p>
            <a:r>
              <a:rPr lang="en-US" b="1" dirty="0"/>
              <a:t>Improves the quality of decisions</a:t>
            </a:r>
            <a:endParaRPr lang="en-US" sz="700" b="1" dirty="0">
              <a:solidFill>
                <a:schemeClr val="bg1"/>
              </a:solidFill>
            </a:endParaRPr>
          </a:p>
        </p:txBody>
      </p:sp>
      <p:sp>
        <p:nvSpPr>
          <p:cNvPr id="12" name="TextBox 11">
            <a:extLst>
              <a:ext uri="{FF2B5EF4-FFF2-40B4-BE49-F238E27FC236}">
                <a16:creationId xmlns:a16="http://schemas.microsoft.com/office/drawing/2014/main" id="{6B11EECC-3D75-471E-AA0D-E88C51D290C0}"/>
              </a:ext>
            </a:extLst>
          </p:cNvPr>
          <p:cNvSpPr txBox="1"/>
          <p:nvPr/>
        </p:nvSpPr>
        <p:spPr>
          <a:xfrm>
            <a:off x="9885287" y="2810488"/>
            <a:ext cx="1797307" cy="646331"/>
          </a:xfrm>
          <a:prstGeom prst="rect">
            <a:avLst/>
          </a:prstGeom>
          <a:noFill/>
        </p:spPr>
        <p:txBody>
          <a:bodyPr wrap="square" rtlCol="0">
            <a:spAutoFit/>
          </a:bodyPr>
          <a:lstStyle/>
          <a:p>
            <a:r>
              <a:rPr lang="en-US" b="1" dirty="0"/>
              <a:t>Achieve efficiency</a:t>
            </a:r>
            <a:endParaRPr lang="en-US" sz="700" b="1" dirty="0">
              <a:solidFill>
                <a:schemeClr val="bg1"/>
              </a:solidFill>
            </a:endParaRPr>
          </a:p>
        </p:txBody>
      </p:sp>
      <p:sp>
        <p:nvSpPr>
          <p:cNvPr id="13" name="TextBox 12">
            <a:extLst>
              <a:ext uri="{FF2B5EF4-FFF2-40B4-BE49-F238E27FC236}">
                <a16:creationId xmlns:a16="http://schemas.microsoft.com/office/drawing/2014/main" id="{42ADFBE5-74A4-4F4D-8797-9A7FD15ADBF8}"/>
              </a:ext>
            </a:extLst>
          </p:cNvPr>
          <p:cNvSpPr txBox="1"/>
          <p:nvPr/>
        </p:nvSpPr>
        <p:spPr>
          <a:xfrm>
            <a:off x="2171334" y="223194"/>
            <a:ext cx="7010400" cy="461665"/>
          </a:xfrm>
          <a:prstGeom prst="rect">
            <a:avLst/>
          </a:prstGeom>
          <a:noFill/>
        </p:spPr>
        <p:txBody>
          <a:bodyPr wrap="square" rtlCol="0">
            <a:spAutoFit/>
          </a:bodyPr>
          <a:lstStyle/>
          <a:p>
            <a:pPr algn="ctr"/>
            <a:r>
              <a:rPr lang="en-US" sz="2400" b="1" spc="300" dirty="0">
                <a:solidFill>
                  <a:schemeClr val="tx1">
                    <a:lumMod val="85000"/>
                    <a:lumOff val="15000"/>
                  </a:schemeClr>
                </a:solidFill>
                <a:latin typeface="+mj-lt"/>
                <a:cs typeface="Courier New" pitchFamily="49" charset="0"/>
              </a:rPr>
              <a:t>Benefits Of MIS</a:t>
            </a:r>
          </a:p>
        </p:txBody>
      </p:sp>
    </p:spTree>
    <p:extLst>
      <p:ext uri="{BB962C8B-B14F-4D97-AF65-F5344CB8AC3E}">
        <p14:creationId xmlns:p14="http://schemas.microsoft.com/office/powerpoint/2010/main" val="826401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D8DDE3"/>
            </a:gs>
            <a:gs pos="41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Flowchart: Display 1">
            <a:extLst>
              <a:ext uri="{FF2B5EF4-FFF2-40B4-BE49-F238E27FC236}">
                <a16:creationId xmlns:a16="http://schemas.microsoft.com/office/drawing/2014/main" id="{21737260-14DE-4C52-BCC6-BAB0B8DB18FE}"/>
              </a:ext>
            </a:extLst>
          </p:cNvPr>
          <p:cNvSpPr/>
          <p:nvPr/>
        </p:nvSpPr>
        <p:spPr>
          <a:xfrm>
            <a:off x="5206219" y="388654"/>
            <a:ext cx="3423954" cy="865330"/>
          </a:xfrm>
          <a:prstGeom prst="flowChartDisplay">
            <a:avLst/>
          </a:prstGeom>
          <a:solidFill>
            <a:srgbClr val="FF0000">
              <a:alpha val="33000"/>
            </a:srgbClr>
          </a:solidFill>
          <a:ln>
            <a:noFill/>
          </a:ln>
          <a:effectLst>
            <a:glow rad="139700">
              <a:schemeClr val="bg1">
                <a:lumMod val="75000"/>
                <a:alpha val="40000"/>
              </a:schemeClr>
            </a:glow>
            <a:outerShdw blurRad="368300" dist="38100" dir="21540000" algn="ctr" rotWithShape="0">
              <a:srgbClr val="000000">
                <a:alpha val="43137"/>
              </a:srgbClr>
            </a:outerShdw>
            <a:reflection blurRad="6350" stA="50000" endA="300" endPos="55500" dist="6604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Decision Making</a:t>
            </a:r>
          </a:p>
        </p:txBody>
      </p:sp>
      <p:sp>
        <p:nvSpPr>
          <p:cNvPr id="3" name="Flowchart: Display 2">
            <a:extLst>
              <a:ext uri="{FF2B5EF4-FFF2-40B4-BE49-F238E27FC236}">
                <a16:creationId xmlns:a16="http://schemas.microsoft.com/office/drawing/2014/main" id="{9ADEC08B-8961-4341-8185-CB67A864DAF3}"/>
              </a:ext>
            </a:extLst>
          </p:cNvPr>
          <p:cNvSpPr/>
          <p:nvPr/>
        </p:nvSpPr>
        <p:spPr>
          <a:xfrm>
            <a:off x="5206219" y="1435942"/>
            <a:ext cx="3423954" cy="865330"/>
          </a:xfrm>
          <a:prstGeom prst="flowChartDisplay">
            <a:avLst/>
          </a:prstGeom>
          <a:solidFill>
            <a:srgbClr val="FF66FF">
              <a:alpha val="40000"/>
            </a:srgbClr>
          </a:solidFill>
          <a:ln>
            <a:noFill/>
          </a:ln>
          <a:effectLst>
            <a:glow rad="139700">
              <a:schemeClr val="bg1">
                <a:lumMod val="75000"/>
                <a:alpha val="40000"/>
              </a:schemeClr>
            </a:glow>
            <a:outerShdw blurRad="50800" dist="38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Coordination</a:t>
            </a:r>
          </a:p>
        </p:txBody>
      </p:sp>
      <p:sp>
        <p:nvSpPr>
          <p:cNvPr id="4" name="Flowchart: Display 3">
            <a:extLst>
              <a:ext uri="{FF2B5EF4-FFF2-40B4-BE49-F238E27FC236}">
                <a16:creationId xmlns:a16="http://schemas.microsoft.com/office/drawing/2014/main" id="{5A62276A-C129-4CEE-BA96-0527FDC9B2D6}"/>
              </a:ext>
            </a:extLst>
          </p:cNvPr>
          <p:cNvSpPr/>
          <p:nvPr/>
        </p:nvSpPr>
        <p:spPr>
          <a:xfrm>
            <a:off x="5206219" y="2563670"/>
            <a:ext cx="3423954" cy="865330"/>
          </a:xfrm>
          <a:prstGeom prst="flowChartDisplay">
            <a:avLst/>
          </a:prstGeom>
          <a:solidFill>
            <a:srgbClr val="87AF45">
              <a:alpha val="50000"/>
            </a:srgbClr>
          </a:solidFill>
          <a:ln>
            <a:noFill/>
          </a:ln>
          <a:effectLst>
            <a:glow rad="139700">
              <a:schemeClr val="bg1">
                <a:lumMod val="75000"/>
                <a:alpha val="40000"/>
              </a:schemeClr>
            </a:glow>
            <a:outerShdw blurRad="50800" dist="38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Comparison Of Performance</a:t>
            </a:r>
            <a:endParaRPr lang="en-US" b="1" dirty="0"/>
          </a:p>
        </p:txBody>
      </p:sp>
      <p:sp>
        <p:nvSpPr>
          <p:cNvPr id="5" name="Flowchart: Display 4">
            <a:extLst>
              <a:ext uri="{FF2B5EF4-FFF2-40B4-BE49-F238E27FC236}">
                <a16:creationId xmlns:a16="http://schemas.microsoft.com/office/drawing/2014/main" id="{60105FB9-7AE3-476B-948A-122C44226B9E}"/>
              </a:ext>
            </a:extLst>
          </p:cNvPr>
          <p:cNvSpPr/>
          <p:nvPr/>
        </p:nvSpPr>
        <p:spPr>
          <a:xfrm>
            <a:off x="5206219" y="3760891"/>
            <a:ext cx="3423954" cy="865330"/>
          </a:xfrm>
          <a:prstGeom prst="flowChartDisplay">
            <a:avLst/>
          </a:prstGeom>
          <a:solidFill>
            <a:srgbClr val="00B0F0">
              <a:alpha val="42000"/>
            </a:srgbClr>
          </a:solidFill>
          <a:ln>
            <a:noFill/>
          </a:ln>
          <a:effectLst>
            <a:glow rad="139700">
              <a:schemeClr val="bg1">
                <a:lumMod val="75000"/>
                <a:alpha val="40000"/>
              </a:schemeClr>
            </a:glow>
            <a:outerShdw blurRad="50800" dist="38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Finding Problems</a:t>
            </a:r>
          </a:p>
        </p:txBody>
      </p:sp>
      <p:sp>
        <p:nvSpPr>
          <p:cNvPr id="6" name="Flowchart: Display 5">
            <a:extLst>
              <a:ext uri="{FF2B5EF4-FFF2-40B4-BE49-F238E27FC236}">
                <a16:creationId xmlns:a16="http://schemas.microsoft.com/office/drawing/2014/main" id="{C304824C-E9EE-40B3-81A2-D17DEC19584A}"/>
              </a:ext>
            </a:extLst>
          </p:cNvPr>
          <p:cNvSpPr/>
          <p:nvPr/>
        </p:nvSpPr>
        <p:spPr>
          <a:xfrm>
            <a:off x="5206219" y="4958112"/>
            <a:ext cx="3423954" cy="865330"/>
          </a:xfrm>
          <a:prstGeom prst="flowChartDisplay">
            <a:avLst/>
          </a:prstGeom>
          <a:solidFill>
            <a:srgbClr val="7030A0">
              <a:alpha val="46000"/>
            </a:srgbClr>
          </a:solidFill>
          <a:ln>
            <a:noFill/>
          </a:ln>
          <a:effectLst>
            <a:glow rad="139700">
              <a:schemeClr val="bg1">
                <a:lumMod val="75000"/>
                <a:alpha val="40000"/>
              </a:schemeClr>
            </a:glow>
            <a:outerShdw blurRad="50800" dist="381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Strategies</a:t>
            </a:r>
          </a:p>
        </p:txBody>
      </p:sp>
      <p:sp>
        <p:nvSpPr>
          <p:cNvPr id="7" name="Rectangle: Rounded Corners 6">
            <a:extLst>
              <a:ext uri="{FF2B5EF4-FFF2-40B4-BE49-F238E27FC236}">
                <a16:creationId xmlns:a16="http://schemas.microsoft.com/office/drawing/2014/main" id="{450D1D5D-6575-458E-927A-E39EB34BE8D3}"/>
              </a:ext>
            </a:extLst>
          </p:cNvPr>
          <p:cNvSpPr/>
          <p:nvPr/>
        </p:nvSpPr>
        <p:spPr>
          <a:xfrm>
            <a:off x="1320019" y="2238738"/>
            <a:ext cx="2590800" cy="1660866"/>
          </a:xfrm>
          <a:prstGeom prst="roundRect">
            <a:avLst/>
          </a:prstGeom>
          <a:solidFill>
            <a:schemeClr val="accent1">
              <a:lumMod val="75000"/>
              <a:alpha val="33000"/>
            </a:schemeClr>
          </a:solidFill>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ROLE OF MIS</a:t>
            </a:r>
          </a:p>
        </p:txBody>
      </p:sp>
      <p:cxnSp>
        <p:nvCxnSpPr>
          <p:cNvPr id="8" name="Straight Connector 7">
            <a:extLst>
              <a:ext uri="{FF2B5EF4-FFF2-40B4-BE49-F238E27FC236}">
                <a16:creationId xmlns:a16="http://schemas.microsoft.com/office/drawing/2014/main" id="{86BB8938-B84D-4FFB-9417-59CD7E08B37C}"/>
              </a:ext>
            </a:extLst>
          </p:cNvPr>
          <p:cNvCxnSpPr>
            <a:cxnSpLocks/>
            <a:stCxn id="2" idx="1"/>
          </p:cNvCxnSpPr>
          <p:nvPr/>
        </p:nvCxnSpPr>
        <p:spPr>
          <a:xfrm flipH="1">
            <a:off x="3834619" y="821319"/>
            <a:ext cx="1371600" cy="1479953"/>
          </a:xfrm>
          <a:prstGeom prst="line">
            <a:avLst/>
          </a:prstGeom>
          <a:ln w="28575">
            <a:solidFill>
              <a:schemeClr val="tx1">
                <a:lumMod val="75000"/>
                <a:lumOff val="25000"/>
                <a:alpha val="18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B943B7-4313-4143-A16D-49E408F7896D}"/>
              </a:ext>
            </a:extLst>
          </p:cNvPr>
          <p:cNvCxnSpPr>
            <a:cxnSpLocks/>
            <a:stCxn id="3" idx="1"/>
          </p:cNvCxnSpPr>
          <p:nvPr/>
        </p:nvCxnSpPr>
        <p:spPr>
          <a:xfrm flipH="1">
            <a:off x="3910819" y="1868607"/>
            <a:ext cx="1295400" cy="762933"/>
          </a:xfrm>
          <a:prstGeom prst="line">
            <a:avLst/>
          </a:prstGeom>
          <a:ln w="28575">
            <a:solidFill>
              <a:schemeClr val="tx1">
                <a:lumMod val="75000"/>
                <a:lumOff val="25000"/>
                <a:alpha val="18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0F0F23E-1DA2-4BCC-98FC-E2B51CB76B42}"/>
              </a:ext>
            </a:extLst>
          </p:cNvPr>
          <p:cNvCxnSpPr>
            <a:cxnSpLocks/>
            <a:stCxn id="5" idx="1"/>
          </p:cNvCxnSpPr>
          <p:nvPr/>
        </p:nvCxnSpPr>
        <p:spPr>
          <a:xfrm flipH="1" flipV="1">
            <a:off x="3910819" y="3530991"/>
            <a:ext cx="1295400" cy="662565"/>
          </a:xfrm>
          <a:prstGeom prst="line">
            <a:avLst/>
          </a:prstGeom>
          <a:ln w="28575">
            <a:solidFill>
              <a:schemeClr val="tx1">
                <a:lumMod val="75000"/>
                <a:lumOff val="25000"/>
                <a:alpha val="18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17EA1FE-FA85-4742-BC67-ADF309B0CECA}"/>
              </a:ext>
            </a:extLst>
          </p:cNvPr>
          <p:cNvCxnSpPr>
            <a:cxnSpLocks/>
            <a:stCxn id="4" idx="1"/>
            <a:endCxn id="7" idx="3"/>
          </p:cNvCxnSpPr>
          <p:nvPr/>
        </p:nvCxnSpPr>
        <p:spPr>
          <a:xfrm flipH="1">
            <a:off x="3910819" y="2996335"/>
            <a:ext cx="1295400" cy="72836"/>
          </a:xfrm>
          <a:prstGeom prst="line">
            <a:avLst/>
          </a:prstGeom>
          <a:ln w="28575">
            <a:solidFill>
              <a:schemeClr val="tx1">
                <a:lumMod val="75000"/>
                <a:lumOff val="25000"/>
                <a:alpha val="1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13431E-C0D0-4873-A13A-204B024F5E5E}"/>
              </a:ext>
            </a:extLst>
          </p:cNvPr>
          <p:cNvCxnSpPr>
            <a:cxnSpLocks/>
            <a:stCxn id="6" idx="1"/>
          </p:cNvCxnSpPr>
          <p:nvPr/>
        </p:nvCxnSpPr>
        <p:spPr>
          <a:xfrm flipH="1" flipV="1">
            <a:off x="3834619" y="3796805"/>
            <a:ext cx="1371600" cy="1593972"/>
          </a:xfrm>
          <a:prstGeom prst="line">
            <a:avLst/>
          </a:prstGeom>
          <a:ln w="28575">
            <a:solidFill>
              <a:schemeClr val="tx1">
                <a:lumMod val="75000"/>
                <a:lumOff val="25000"/>
                <a:alpha val="18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821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6BEC61AF-CC4A-4B9C-8D50-AAF699FD93CD}"/>
              </a:ext>
            </a:extLst>
          </p:cNvPr>
          <p:cNvGraphicFramePr/>
          <p:nvPr>
            <p:extLst>
              <p:ext uri="{D42A27DB-BD31-4B8C-83A1-F6EECF244321}">
                <p14:modId xmlns:p14="http://schemas.microsoft.com/office/powerpoint/2010/main" val="1124071000"/>
              </p:ext>
            </p:extLst>
          </p:nvPr>
        </p:nvGraphicFramePr>
        <p:xfrm>
          <a:off x="1348152" y="189913"/>
          <a:ext cx="9877865" cy="6520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9457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3DC549-91D6-4B45-89FD-F9EAC0114D7F}"/>
              </a:ext>
            </a:extLst>
          </p:cNvPr>
          <p:cNvGraphicFramePr/>
          <p:nvPr>
            <p:extLst>
              <p:ext uri="{D42A27DB-BD31-4B8C-83A1-F6EECF244321}">
                <p14:modId xmlns:p14="http://schemas.microsoft.com/office/powerpoint/2010/main" val="1944028457"/>
              </p:ext>
            </p:extLst>
          </p:nvPr>
        </p:nvGraphicFramePr>
        <p:xfrm>
          <a:off x="2540391" y="419100"/>
          <a:ext cx="86106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523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C475EC9-D606-4AB8-9B84-DFA354EB2CBD}"/>
              </a:ext>
            </a:extLst>
          </p:cNvPr>
          <p:cNvGraphicFramePr/>
          <p:nvPr>
            <p:extLst>
              <p:ext uri="{D42A27DB-BD31-4B8C-83A1-F6EECF244321}">
                <p14:modId xmlns:p14="http://schemas.microsoft.com/office/powerpoint/2010/main" val="3750494823"/>
              </p:ext>
            </p:extLst>
          </p:nvPr>
        </p:nvGraphicFramePr>
        <p:xfrm>
          <a:off x="2032000" y="132457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4B08B849-A236-49ED-BB87-DB2F8973B279}"/>
              </a:ext>
            </a:extLst>
          </p:cNvPr>
          <p:cNvSpPr/>
          <p:nvPr/>
        </p:nvSpPr>
        <p:spPr>
          <a:xfrm>
            <a:off x="3502855" y="114754"/>
            <a:ext cx="5022167" cy="584775"/>
          </a:xfrm>
          <a:prstGeom prst="rect">
            <a:avLst/>
          </a:prstGeom>
        </p:spPr>
        <p:txBody>
          <a:bodyPr wrap="square">
            <a:spAutoFit/>
          </a:bodyPr>
          <a:lstStyle/>
          <a:p>
            <a:pPr algn="ctr"/>
            <a:r>
              <a:rPr lang="en-US" sz="3200" spc="300" dirty="0">
                <a:solidFill>
                  <a:schemeClr val="tx1">
                    <a:lumMod val="85000"/>
                    <a:lumOff val="15000"/>
                  </a:schemeClr>
                </a:solidFill>
                <a:cs typeface="Courier New" pitchFamily="49" charset="0"/>
              </a:rPr>
              <a:t>Analysis with Excel</a:t>
            </a:r>
          </a:p>
        </p:txBody>
      </p:sp>
    </p:spTree>
    <p:extLst>
      <p:ext uri="{BB962C8B-B14F-4D97-AF65-F5344CB8AC3E}">
        <p14:creationId xmlns:p14="http://schemas.microsoft.com/office/powerpoint/2010/main" val="84166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270</Words>
  <Application>Microsoft Office PowerPoint</Application>
  <PresentationFormat>Widescreen</PresentationFormat>
  <Paragraphs>62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owaisarabia@gmail.com</dc:creator>
  <cp:lastModifiedBy>PRAJWAL</cp:lastModifiedBy>
  <cp:revision>36</cp:revision>
  <dcterms:created xsi:type="dcterms:W3CDTF">2019-11-08T04:27:13Z</dcterms:created>
  <dcterms:modified xsi:type="dcterms:W3CDTF">2022-04-08T05:11:52Z</dcterms:modified>
</cp:coreProperties>
</file>