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AA52-30D2-4B65-C23A-F7D5C968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20F37-7DC1-A2A4-24B5-F7E98700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5385-BEBA-C508-9FFE-19E87D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2280-952C-AAF6-2EF1-464E52E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F2F2-5665-9CF0-3C94-148A0664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5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C60B-214F-F4FE-982B-B44B0F8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A26-FA90-E736-3602-C682F39D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6010-6970-0EB5-EA76-CD355CF3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1F7B-6100-55D9-AEDF-0799A79A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A2BB-AE1C-7105-6083-3DE8D758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2510-5AF2-4B6B-B575-7CCA6D74C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D9CE-A0BB-255A-3BCB-7904BDB8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4D0E-5A3E-F35C-6050-5E5C6BA9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A229-DB0F-E928-1879-95E06C0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5EE1-4EF7-FD2F-48CF-64B1942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9003-CE43-2B9E-6362-DA0ADF8A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A8B1-FEA6-E157-6FD0-2649698D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4E8D-7057-3FD6-DB72-084B39FB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2D00-DACC-1BF5-6F74-177F35D0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AD04-FFF7-D03C-5C0A-27832C8D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A27D-1CBB-06A6-E563-9EF7EA76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2A7D-7308-9D37-7F5A-B1E33A782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A218-8D55-54C8-F542-53B85B7E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6222-AE26-02FE-F285-87773A5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ED73-DE79-4784-EFBD-E3BBEF92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1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E56-E6E2-4FA3-3813-C91A17A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5E3E-124C-B9D3-6AFA-CECB54EE8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A56B-3415-2E60-8C4A-6B9B22D6C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0A662-E89E-01BB-0FDB-6BE95AC9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81B6-B9D2-5E60-77A4-07356A90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BA5D-51ED-0E1A-3ADF-ACFA2BEE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0B46-DE56-DFD7-3F85-7F43B5E5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1DC-6AB3-DE0C-6005-07032A5F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970F-F88A-320A-C087-266C90CE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13914-D42E-C2DE-3A9A-FEB24EB72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1842F-3BC1-B6BB-6792-813FE8275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98EA1-DE00-F4A0-9B25-47CC516D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D1303-6D79-DD11-483F-50B29B84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8D80E-A73B-0799-8C9F-3868A9C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006F-89F2-11ED-1FB1-19D88EE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F865E-C6DB-1A20-F44C-76E56281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30CEB-64CC-DA86-2DBE-BA484A0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876F7-4497-BA2E-B96E-15D33A0B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BB6D-3158-FDE9-6D80-1591E55D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C0702-DAEC-744F-0534-C261B5D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D34ED-51B4-A762-9790-5F1F0947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4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96B7-67C0-5714-7D25-B3C4EAD0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920B-88E7-0EBF-5980-2D199B69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32C62-7729-DCA0-A0F3-C31047FD5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C61B8-A497-E47A-D225-8A505D0D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E29B-F90B-C890-A2A8-F4F0E08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BFA0-D520-B7DB-A0ED-8407CD6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F24-C6B2-7656-2E0E-532ABD3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89349-B1AB-7F3D-E443-1BF9150B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8BA4-39EF-6B68-1C12-193820C6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7EA8-1F6E-4024-F3C4-70FE6A64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5CA7-E629-6FF0-C10C-D08B6EDA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4C3B-8DBD-8F14-CFA7-CA6FAE3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CFBFF-A479-3710-B6CD-E780309D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53C0-899A-3A7C-5C7C-A0E97E5C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5A59-625E-5134-96D7-A78DC588E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46864-C9F5-43D3-9F65-63E091D4A58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0EAD-8F95-80EE-DD69-BCDFC087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2419-E98B-2663-54D3-3DF1AC308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B891-6AA5-43B4-91E0-A338602CB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11D2AC-8D6F-DA54-EE3B-3B600317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2"/>
            <a:ext cx="12192000" cy="68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779F4-A948-2421-9C5B-07671B2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" y="0"/>
            <a:ext cx="12147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554DF-1679-0F39-ED1A-D5AE9AC7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8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ccd100a-077b-4351-b7ea-99b99562cb12}" enabled="1" method="Privileged" siteId="{f06fa858-824b-4a85-aacb-f372cfdc282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Dhas</dc:creator>
  <cp:lastModifiedBy>Ashok Dhas</cp:lastModifiedBy>
  <cp:revision>2</cp:revision>
  <dcterms:created xsi:type="dcterms:W3CDTF">2025-05-09T08:19:59Z</dcterms:created>
  <dcterms:modified xsi:type="dcterms:W3CDTF">2025-05-09T10:01:25Z</dcterms:modified>
</cp:coreProperties>
</file>