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jwala bathini" userId="e426a2ccf207a199" providerId="LiveId" clId="{B5FFE6EF-C1B0-41E1-A775-61061C9A02DF}"/>
    <pc:docChg chg="modSld">
      <pc:chgData name="prajwala bathini" userId="e426a2ccf207a199" providerId="LiveId" clId="{B5FFE6EF-C1B0-41E1-A775-61061C9A02DF}" dt="2020-09-29T16:38:02.218" v="7" actId="20577"/>
      <pc:docMkLst>
        <pc:docMk/>
      </pc:docMkLst>
      <pc:sldChg chg="modSp mod">
        <pc:chgData name="prajwala bathini" userId="e426a2ccf207a199" providerId="LiveId" clId="{B5FFE6EF-C1B0-41E1-A775-61061C9A02DF}" dt="2020-09-29T16:38:02.218" v="7" actId="20577"/>
        <pc:sldMkLst>
          <pc:docMk/>
          <pc:sldMk cId="1337229709" sldId="258"/>
        </pc:sldMkLst>
        <pc:spChg chg="mod">
          <ac:chgData name="prajwala bathini" userId="e426a2ccf207a199" providerId="LiveId" clId="{B5FFE6EF-C1B0-41E1-A775-61061C9A02DF}" dt="2020-09-29T16:38:02.218" v="7" actId="20577"/>
          <ac:spMkLst>
            <pc:docMk/>
            <pc:sldMk cId="1337229709" sldId="258"/>
            <ac:spMk id="2" creationId="{90F05028-8A4A-409D-957D-FC90E92491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4044-C64C-4C85-92A4-2A1A3858F4E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64D291-5FA9-4B6E-8CBD-10507D419E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37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4044-C64C-4C85-92A4-2A1A3858F4E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D291-5FA9-4B6E-8CBD-10507D419E2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97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4044-C64C-4C85-92A4-2A1A3858F4E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D291-5FA9-4B6E-8CBD-10507D419E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83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4044-C64C-4C85-92A4-2A1A3858F4E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D291-5FA9-4B6E-8CBD-10507D419E2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84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4044-C64C-4C85-92A4-2A1A3858F4E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D291-5FA9-4B6E-8CBD-10507D419E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21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4044-C64C-4C85-92A4-2A1A3858F4E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D291-5FA9-4B6E-8CBD-10507D419E2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80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4044-C64C-4C85-92A4-2A1A3858F4E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D291-5FA9-4B6E-8CBD-10507D419E2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6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4044-C64C-4C85-92A4-2A1A3858F4E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D291-5FA9-4B6E-8CBD-10507D419E2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71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4044-C64C-4C85-92A4-2A1A3858F4E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D291-5FA9-4B6E-8CBD-10507D419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8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4044-C64C-4C85-92A4-2A1A3858F4E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D291-5FA9-4B6E-8CBD-10507D419E2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98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4644044-C64C-4C85-92A4-2A1A3858F4E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4D291-5FA9-4B6E-8CBD-10507D419E2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0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44044-C64C-4C85-92A4-2A1A3858F4EC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64D291-5FA9-4B6E-8CBD-10507D419E2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33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39CF-2ED1-4970-87B8-A7A8A2B40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0926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MUSICLY 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5AE8A-E320-43DA-824E-02EA7CB19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4416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GUIDE: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V RAMANA CHARY</a:t>
            </a:r>
          </a:p>
          <a:p>
            <a:pPr algn="r"/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TEAM: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PRAJWALA  – 18211A1211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BALU ARYAN – 18211A1209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13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5ED824-5E9C-41D9-BB6D-00C8B6234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581" y="93332"/>
            <a:ext cx="3257760" cy="6483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08D73A-3272-4447-989C-9897B1E96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43" y="177861"/>
            <a:ext cx="3257760" cy="639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3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2D46-75CE-4DA2-B247-E4C28592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117" y="2819750"/>
            <a:ext cx="9603275" cy="104923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YOU….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48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1840-E3B0-4B63-AE4F-C245E15A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04725"/>
            <a:ext cx="9603275" cy="68693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6774-F7A5-4F3F-8C19-DA071306F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64311"/>
            <a:ext cx="9603275" cy="3602034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The functions of playing music and multimedia have become essential in one device since the smart phone appeared.</a:t>
            </a:r>
          </a:p>
          <a:p>
            <a:r>
              <a:rPr lang="en-US" dirty="0">
                <a:solidFill>
                  <a:srgbClr val="333333"/>
                </a:solidFill>
                <a:latin typeface="Roboto"/>
              </a:rPr>
              <a:t>Musicly is a artificial intelligence powered music player for your music library</a:t>
            </a:r>
            <a:endParaRPr lang="en-US" b="0" i="0" dirty="0">
              <a:solidFill>
                <a:srgbClr val="333333"/>
              </a:solidFill>
              <a:effectLst/>
              <a:latin typeface="Roboto"/>
            </a:endParaRPr>
          </a:p>
          <a:p>
            <a:r>
              <a:rPr lang="en-US" dirty="0">
                <a:solidFill>
                  <a:srgbClr val="333333"/>
                </a:solidFill>
                <a:latin typeface="Roboto"/>
              </a:rPr>
              <a:t>Musicly is a offline app where anyone can play their downloaded songs by giving voice commands.</a:t>
            </a:r>
          </a:p>
          <a:p>
            <a:r>
              <a:rPr lang="en-US" dirty="0">
                <a:solidFill>
                  <a:srgbClr val="333333"/>
                </a:solidFill>
                <a:latin typeface="Roboto"/>
              </a:rPr>
              <a:t>It offers automated and simple way to listen music.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96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5028-8A4A-409D-957D-FC90E924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and its limitations: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2F3DC-5A6B-490A-BA20-A14F3960F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many music applications but some of them don’t work if the mobile doesn’t have internet.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music apps that take voice commands if we have proper bandwidth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 music is an app where we can find our downloaded apps but it has some limitations such as it doesn’t take voice commands.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many music apps needed to be subscribed to play songs on their apps.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22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59FE-55AB-4D84-A4E5-0667AE5C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7BC90-393F-479C-83AA-0ECF356D4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developed an app named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uses Artificial Intelligence .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allows the downloaded songs in our storage that can be accessed by giving voice commands such as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1. play next song       – to play the next song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2. pause (or) stop       – to stop the present song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3. play previous song – to play the previous song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this app in offline mode also.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don’t want to give voice commands, we can shift to voice disabled mode.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5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F7F2-75AB-4E71-8092-907CEA4C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requirements: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4EDB0-D69F-4B67-B2C9-8A2D29976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or Eclipse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SDK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2GB 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10MB space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4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AFE5-3B2F-419D-B2E2-AC2F0077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chart: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A1568A-A385-4D68-A1D7-5D90652B6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013" y="168676"/>
            <a:ext cx="3533313" cy="6498454"/>
          </a:xfrm>
        </p:spPr>
      </p:pic>
    </p:spTree>
    <p:extLst>
      <p:ext uri="{BB962C8B-B14F-4D97-AF65-F5344CB8AC3E}">
        <p14:creationId xmlns:p14="http://schemas.microsoft.com/office/powerpoint/2010/main" val="300086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D1B7-4000-4868-8D9E-E5752733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07" y="235258"/>
            <a:ext cx="9603275" cy="104923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outputs: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1CDD77-0511-4CDB-B437-12402A3AB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04" y="914400"/>
            <a:ext cx="9603274" cy="5628443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7A94F81-EF29-42CE-8CDB-226BAFB9C6FE}"/>
              </a:ext>
            </a:extLst>
          </p:cNvPr>
          <p:cNvSpPr/>
          <p:nvPr/>
        </p:nvSpPr>
        <p:spPr>
          <a:xfrm>
            <a:off x="1908698" y="1498656"/>
            <a:ext cx="5140171" cy="104923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3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5A85C7-10BE-438A-AF5D-2E5C5B7F5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1BFD13-FE91-4BE6-8727-0E9C4C81C380}"/>
              </a:ext>
            </a:extLst>
          </p:cNvPr>
          <p:cNvCxnSpPr>
            <a:cxnSpLocks/>
          </p:cNvCxnSpPr>
          <p:nvPr/>
        </p:nvCxnSpPr>
        <p:spPr>
          <a:xfrm>
            <a:off x="3941685" y="2068497"/>
            <a:ext cx="29740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7CF962-5227-419B-9A4E-99BB2A175F5F}"/>
              </a:ext>
            </a:extLst>
          </p:cNvPr>
          <p:cNvCxnSpPr>
            <a:cxnSpLocks/>
          </p:cNvCxnSpPr>
          <p:nvPr/>
        </p:nvCxnSpPr>
        <p:spPr>
          <a:xfrm>
            <a:off x="4307149" y="2833456"/>
            <a:ext cx="29740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5F1311-83E7-47FE-9583-B9BE337CDD2A}"/>
              </a:ext>
            </a:extLst>
          </p:cNvPr>
          <p:cNvCxnSpPr>
            <a:cxnSpLocks/>
          </p:cNvCxnSpPr>
          <p:nvPr/>
        </p:nvCxnSpPr>
        <p:spPr>
          <a:xfrm>
            <a:off x="8188171" y="2854170"/>
            <a:ext cx="29740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BB0B99-888F-4B8E-81E5-A719C3F85C04}"/>
              </a:ext>
            </a:extLst>
          </p:cNvPr>
          <p:cNvCxnSpPr>
            <a:cxnSpLocks/>
          </p:cNvCxnSpPr>
          <p:nvPr/>
        </p:nvCxnSpPr>
        <p:spPr>
          <a:xfrm>
            <a:off x="4307149" y="3654641"/>
            <a:ext cx="31412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A794E-2DA1-4777-B254-C12743AFEAD0}"/>
              </a:ext>
            </a:extLst>
          </p:cNvPr>
          <p:cNvCxnSpPr>
            <a:cxnSpLocks/>
          </p:cNvCxnSpPr>
          <p:nvPr/>
        </p:nvCxnSpPr>
        <p:spPr>
          <a:xfrm>
            <a:off x="8383479" y="3654641"/>
            <a:ext cx="29740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E4BBB2-1DCE-40B5-813D-14E31D6C4BD7}"/>
              </a:ext>
            </a:extLst>
          </p:cNvPr>
          <p:cNvCxnSpPr>
            <a:cxnSpLocks/>
          </p:cNvCxnSpPr>
          <p:nvPr/>
        </p:nvCxnSpPr>
        <p:spPr>
          <a:xfrm>
            <a:off x="4202097" y="4610470"/>
            <a:ext cx="630018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96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04E3-E963-4E74-9CD1-51365C13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26"/>
            <a:ext cx="9603275" cy="104923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modules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03A51-5BF4-407F-82C8-0919328EE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37" y="645850"/>
            <a:ext cx="2829617" cy="556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687818-7BC9-43CB-927F-7940119B3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210" y="713811"/>
            <a:ext cx="2829617" cy="556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1CECB1-A8C2-456E-B969-A001DD88C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179" y="673862"/>
            <a:ext cx="2829617" cy="564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345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28BDA2A5AF9F41B00A3B400408ADEA" ma:contentTypeVersion="0" ma:contentTypeDescription="Create a new document." ma:contentTypeScope="" ma:versionID="90c50df9d83ca05568755c8598d440d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b9b506f0a1aecd2443a25426de9eca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DB3AFF-49B9-4932-B070-9DAE7177D5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0C4CF0A-8B74-48C2-B285-003B88CC6A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EC13B5-98C0-4FE6-9254-D135B51CD31D}">
  <ds:schemaRefs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166</TotalTime>
  <Words>285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Gill Sans MT</vt:lpstr>
      <vt:lpstr>Roboto</vt:lpstr>
      <vt:lpstr>Times New Roman</vt:lpstr>
      <vt:lpstr>Gallery</vt:lpstr>
      <vt:lpstr>MUSICLY </vt:lpstr>
      <vt:lpstr>ABSTRACT:</vt:lpstr>
      <vt:lpstr>Existing system and its limitations:</vt:lpstr>
      <vt:lpstr>Proposed system: </vt:lpstr>
      <vt:lpstr>System requirements:</vt:lpstr>
      <vt:lpstr>Flow chart:</vt:lpstr>
      <vt:lpstr>Code outputs: </vt:lpstr>
      <vt:lpstr>PowerPoint Presentation</vt:lpstr>
      <vt:lpstr>Screenshots of modules</vt:lpstr>
      <vt:lpstr>PowerPoint Presentation</vt:lpstr>
      <vt:lpstr>THANK YOU….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MUSICLY</dc:title>
  <dc:creator>18211a1211</dc:creator>
  <cp:lastModifiedBy>prajwala bathini</cp:lastModifiedBy>
  <cp:revision>9</cp:revision>
  <dcterms:created xsi:type="dcterms:W3CDTF">2020-09-29T13:51:59Z</dcterms:created>
  <dcterms:modified xsi:type="dcterms:W3CDTF">2020-09-29T16:38:03Z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0x0101006E28BDA2A5AF9F41B00A3B400408ADEA</vt:lpwstr>
  </property>
</Properties>
</file>