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2.xml.rels" ContentType="application/vnd.openxmlformats-package.relationships+xml"/>
  <Override PartName="/ppt/notesSlides/notesSlide12.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17.png" ContentType="image/png"/>
  <Override PartName="/ppt/media/image16.png" ContentType="image/png"/>
  <Override PartName="/ppt/media/image15.png" ContentType="image/png"/>
  <Override PartName="/ppt/media/image14.png" ContentType="image/png"/>
  <Override PartName="/ppt/media/image5.png" ContentType="image/png"/>
  <Override PartName="/ppt/media/image10.png" ContentType="image/png"/>
  <Override PartName="/ppt/media/image3.png" ContentType="image/png"/>
  <Override PartName="/ppt/media/image4.jpeg" ContentType="image/jpeg"/>
  <Override PartName="/ppt/media/image2.png" ContentType="image/png"/>
  <Override PartName="/ppt/media/image6.png" ContentType="image/png"/>
  <Override PartName="/ppt/media/image11.png" ContentType="image/png"/>
  <Override PartName="/ppt/media/image1.jpeg" ContentType="image/jpeg"/>
  <Override PartName="/ppt/media/image7.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8.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7.xml" ContentType="application/vnd.openxmlformats-officedocument.presentationml.slide+xml"/>
  <Override PartName="/ppt/slides/slide2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24384000" cy="13716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edit the notes format</a:t>
            </a:r>
            <a:endParaRPr b="0" lang="en-IN" sz="2000" spc="-1" strike="noStrike">
              <a:latin typeface="Arial"/>
            </a:endParaRPr>
          </a:p>
        </p:txBody>
      </p:sp>
      <p:sp>
        <p:nvSpPr>
          <p:cNvPr id="82"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83" name="PlaceHolder 4"/>
          <p:cNvSpPr>
            <a:spLocks noGrp="1"/>
          </p:cNvSpPr>
          <p:nvPr>
            <p:ph type="dt" idx="3"/>
          </p:nvPr>
        </p:nvSpPr>
        <p:spPr>
          <a:xfrm>
            <a:off x="4278960" y="0"/>
            <a:ext cx="3280680" cy="53424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r>
              <a:rPr b="0" lang="en-IN" sz="1400" spc="-1" strike="noStrike">
                <a:latin typeface="Times New Roman"/>
              </a:rPr>
              <a:t>&lt;date/time&gt;</a:t>
            </a:r>
            <a:endParaRPr b="0" lang="en-IN" sz="1400" spc="-1" strike="noStrike">
              <a:latin typeface="Times New Roman"/>
            </a:endParaRPr>
          </a:p>
        </p:txBody>
      </p:sp>
      <p:sp>
        <p:nvSpPr>
          <p:cNvPr id="84" name="PlaceHolder 5"/>
          <p:cNvSpPr>
            <a:spLocks noGrp="1"/>
          </p:cNvSpPr>
          <p:nvPr>
            <p:ph type="ftr" idx="4"/>
          </p:nvPr>
        </p:nvSpPr>
        <p:spPr>
          <a:xfrm>
            <a:off x="0" y="10157400"/>
            <a:ext cx="3280680" cy="534240"/>
          </a:xfrm>
          <a:prstGeom prst="rect">
            <a:avLst/>
          </a:prstGeom>
          <a:noFill/>
          <a:ln w="0">
            <a:noFill/>
          </a:ln>
        </p:spPr>
        <p:txBody>
          <a:bodyPr lIns="0" rIns="0" tIns="0" bIns="0" anchor="b">
            <a:noAutofit/>
          </a:bodyPr>
          <a:lstStyle>
            <a:lvl1pPr>
              <a:defRPr b="0" lang="en-IN" sz="1400" spc="-1" strike="noStrike">
                <a:latin typeface="Times New Roman"/>
              </a:defRPr>
            </a:lvl1pPr>
          </a:lstStyle>
          <a:p>
            <a:r>
              <a:rPr b="0" lang="en-IN" sz="1400" spc="-1" strike="noStrike">
                <a:latin typeface="Times New Roman"/>
              </a:rPr>
              <a:t>&lt;footer&gt;</a:t>
            </a:r>
            <a:endParaRPr b="0" lang="en-IN" sz="1400" spc="-1" strike="noStrike">
              <a:latin typeface="Times New Roman"/>
            </a:endParaRPr>
          </a:p>
        </p:txBody>
      </p:sp>
      <p:sp>
        <p:nvSpPr>
          <p:cNvPr id="85" name="PlaceHolder 6"/>
          <p:cNvSpPr>
            <a:spLocks noGrp="1"/>
          </p:cNvSpPr>
          <p:nvPr>
            <p:ph type="sldNum" idx="5"/>
          </p:nvPr>
        </p:nvSpPr>
        <p:spPr>
          <a:xfrm>
            <a:off x="4278960" y="10157400"/>
            <a:ext cx="3280680" cy="534240"/>
          </a:xfrm>
          <a:prstGeom prst="rect">
            <a:avLst/>
          </a:prstGeom>
          <a:noFill/>
          <a:ln w="0">
            <a:noFill/>
          </a:ln>
        </p:spPr>
        <p:txBody>
          <a:bodyPr lIns="0" rIns="0" tIns="0" bIns="0" anchor="b">
            <a:noAutofit/>
          </a:bodyPr>
          <a:lstStyle>
            <a:lvl1pPr algn="r">
              <a:buNone/>
              <a:defRPr b="0" lang="en-IN" sz="1400" spc="-1" strike="noStrike">
                <a:latin typeface="Times New Roman"/>
              </a:defRPr>
            </a:lvl1pPr>
          </a:lstStyle>
          <a:p>
            <a:pPr algn="r">
              <a:buNone/>
            </a:pPr>
            <a:fld id="{EDD7941D-E25E-410A-BC4D-DBB444271704}"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sldImg"/>
          </p:nvPr>
        </p:nvSpPr>
        <p:spPr>
          <a:xfrm>
            <a:off x="380880" y="685800"/>
            <a:ext cx="6095520" cy="3428640"/>
          </a:xfrm>
          <a:prstGeom prst="rect">
            <a:avLst/>
          </a:prstGeom>
          <a:ln w="0">
            <a:noFill/>
          </a:ln>
        </p:spPr>
      </p:sp>
      <p:sp>
        <p:nvSpPr>
          <p:cNvPr id="189" name="PlaceHolder 2"/>
          <p:cNvSpPr>
            <a:spLocks noGrp="1"/>
          </p:cNvSpPr>
          <p:nvPr>
            <p:ph type="body"/>
          </p:nvPr>
        </p:nvSpPr>
        <p:spPr>
          <a:xfrm>
            <a:off x="914400" y="4343400"/>
            <a:ext cx="5028840" cy="4114440"/>
          </a:xfrm>
          <a:prstGeom prst="rect">
            <a:avLst/>
          </a:prstGeom>
          <a:noFill/>
          <a:ln w="0">
            <a:noFill/>
          </a:ln>
        </p:spPr>
        <p:txBody>
          <a:bodyPr lIns="90000" rIns="90000" tIns="45000" bIns="45000" anchor="t">
            <a:noAutofit/>
          </a:bodyPr>
          <a:p>
            <a:pPr marL="216000" indent="-216000">
              <a:lnSpc>
                <a:spcPct val="100000"/>
              </a:lnSpc>
              <a:buNone/>
            </a:pPr>
            <a:r>
              <a:rPr b="0" lang="en-IN" sz="2000" spc="-1" strike="noStrike">
                <a:latin typeface="Arial"/>
              </a:rPr>
              <a:t>Now let us discuss how FL can help us achieve our goal</a:t>
            </a:r>
            <a:endParaRPr b="0" lang="en-IN"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59D4266E-3BC9-4862-BE02-48C3728A5147}"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366120"/>
            <a:ext cx="10972440" cy="1523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6" name="PlaceHolder 2"/>
          <p:cNvSpPr>
            <a:spLocks noGrp="1"/>
          </p:cNvSpPr>
          <p:nvPr>
            <p:ph/>
          </p:nvPr>
        </p:nvSpPr>
        <p:spPr>
          <a:xfrm>
            <a:off x="1206360" y="2324160"/>
            <a:ext cx="2197080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27" name="PlaceHolder 3"/>
          <p:cNvSpPr>
            <a:spLocks noGrp="1"/>
          </p:cNvSpPr>
          <p:nvPr>
            <p:ph/>
          </p:nvPr>
        </p:nvSpPr>
        <p:spPr>
          <a:xfrm>
            <a:off x="1206360" y="2847960"/>
            <a:ext cx="2197080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5" name="PlaceHolder 4"/>
          <p:cNvSpPr>
            <a:spLocks noGrp="1"/>
          </p:cNvSpPr>
          <p:nvPr>
            <p:ph type="sldNum" idx="1"/>
          </p:nvPr>
        </p:nvSpPr>
        <p:spPr/>
        <p:txBody>
          <a:bodyPr/>
          <a:p>
            <a:fld id="{2FD65158-2300-4A1D-A794-6FEE1D2102DC}"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366120"/>
            <a:ext cx="10972440" cy="1523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9" name="PlaceHolder 2"/>
          <p:cNvSpPr>
            <a:spLocks noGrp="1"/>
          </p:cNvSpPr>
          <p:nvPr>
            <p:ph/>
          </p:nvPr>
        </p:nvSpPr>
        <p:spPr>
          <a:xfrm>
            <a:off x="1206360" y="2324160"/>
            <a:ext cx="1072152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30" name="PlaceHolder 3"/>
          <p:cNvSpPr>
            <a:spLocks noGrp="1"/>
          </p:cNvSpPr>
          <p:nvPr>
            <p:ph/>
          </p:nvPr>
        </p:nvSpPr>
        <p:spPr>
          <a:xfrm>
            <a:off x="12464280" y="2324160"/>
            <a:ext cx="1072152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31" name="PlaceHolder 4"/>
          <p:cNvSpPr>
            <a:spLocks noGrp="1"/>
          </p:cNvSpPr>
          <p:nvPr>
            <p:ph/>
          </p:nvPr>
        </p:nvSpPr>
        <p:spPr>
          <a:xfrm>
            <a:off x="1206360" y="2847960"/>
            <a:ext cx="1072152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32" name="PlaceHolder 5"/>
          <p:cNvSpPr>
            <a:spLocks noGrp="1"/>
          </p:cNvSpPr>
          <p:nvPr>
            <p:ph/>
          </p:nvPr>
        </p:nvSpPr>
        <p:spPr>
          <a:xfrm>
            <a:off x="12464280" y="2847960"/>
            <a:ext cx="1072152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7" name="PlaceHolder 6"/>
          <p:cNvSpPr>
            <a:spLocks noGrp="1"/>
          </p:cNvSpPr>
          <p:nvPr>
            <p:ph type="sldNum" idx="1"/>
          </p:nvPr>
        </p:nvSpPr>
        <p:spPr/>
        <p:txBody>
          <a:bodyPr/>
          <a:p>
            <a:fld id="{2283342D-FC8F-42B3-9613-587E34D6B0BB}"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366120"/>
            <a:ext cx="10972440" cy="1523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4" name="PlaceHolder 2"/>
          <p:cNvSpPr>
            <a:spLocks noGrp="1"/>
          </p:cNvSpPr>
          <p:nvPr>
            <p:ph/>
          </p:nvPr>
        </p:nvSpPr>
        <p:spPr>
          <a:xfrm>
            <a:off x="1206360" y="2324160"/>
            <a:ext cx="707436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35" name="PlaceHolder 3"/>
          <p:cNvSpPr>
            <a:spLocks noGrp="1"/>
          </p:cNvSpPr>
          <p:nvPr>
            <p:ph/>
          </p:nvPr>
        </p:nvSpPr>
        <p:spPr>
          <a:xfrm>
            <a:off x="8634960" y="2324160"/>
            <a:ext cx="707436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36" name="PlaceHolder 4"/>
          <p:cNvSpPr>
            <a:spLocks noGrp="1"/>
          </p:cNvSpPr>
          <p:nvPr>
            <p:ph/>
          </p:nvPr>
        </p:nvSpPr>
        <p:spPr>
          <a:xfrm>
            <a:off x="16063200" y="2324160"/>
            <a:ext cx="707436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37" name="PlaceHolder 5"/>
          <p:cNvSpPr>
            <a:spLocks noGrp="1"/>
          </p:cNvSpPr>
          <p:nvPr>
            <p:ph/>
          </p:nvPr>
        </p:nvSpPr>
        <p:spPr>
          <a:xfrm>
            <a:off x="1206360" y="2847960"/>
            <a:ext cx="707436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38" name="PlaceHolder 6"/>
          <p:cNvSpPr>
            <a:spLocks noGrp="1"/>
          </p:cNvSpPr>
          <p:nvPr>
            <p:ph/>
          </p:nvPr>
        </p:nvSpPr>
        <p:spPr>
          <a:xfrm>
            <a:off x="8634960" y="2847960"/>
            <a:ext cx="707436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39" name="PlaceHolder 7"/>
          <p:cNvSpPr>
            <a:spLocks noGrp="1"/>
          </p:cNvSpPr>
          <p:nvPr>
            <p:ph/>
          </p:nvPr>
        </p:nvSpPr>
        <p:spPr>
          <a:xfrm>
            <a:off x="16063200" y="2847960"/>
            <a:ext cx="707436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9" name="PlaceHolder 8"/>
          <p:cNvSpPr>
            <a:spLocks noGrp="1"/>
          </p:cNvSpPr>
          <p:nvPr>
            <p:ph type="sldNum" idx="1"/>
          </p:nvPr>
        </p:nvSpPr>
        <p:spPr/>
        <p:txBody>
          <a:bodyPr/>
          <a:p>
            <a:fld id="{0A26CA0E-31EB-4BBA-B3E9-030FFBC04C17}"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B5C77313-2E41-4896-AD42-02E43E43472F}"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366120"/>
            <a:ext cx="10972440" cy="1523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5" name="PlaceHolder 2"/>
          <p:cNvSpPr>
            <a:spLocks noGrp="1"/>
          </p:cNvSpPr>
          <p:nvPr>
            <p:ph type="subTitle"/>
          </p:nvPr>
        </p:nvSpPr>
        <p:spPr>
          <a:xfrm>
            <a:off x="1206360" y="2324160"/>
            <a:ext cx="21970800" cy="100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2"/>
          </p:nvPr>
        </p:nvSpPr>
        <p:spPr/>
        <p:txBody>
          <a:bodyPr/>
          <a:p>
            <a:fld id="{FE8E0C94-6007-4E88-9FE4-AA402E2341D4}"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366120"/>
            <a:ext cx="10972440" cy="1523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p:nvPr>
        </p:nvSpPr>
        <p:spPr>
          <a:xfrm>
            <a:off x="1206360" y="2324160"/>
            <a:ext cx="21970800" cy="1002960"/>
          </a:xfrm>
          <a:prstGeom prst="rect">
            <a:avLst/>
          </a:prstGeom>
          <a:noFill/>
          <a:ln w="0">
            <a:noFill/>
          </a:ln>
        </p:spPr>
        <p:txBody>
          <a:bodyPr lIns="0" rIns="0" tIns="0" bIns="0" anchor="t">
            <a:normAutofit/>
          </a:bodyPr>
          <a:p>
            <a:endParaRPr b="0" lang="en-US" sz="4270" spc="-1" strike="noStrike">
              <a:solidFill>
                <a:srgbClr val="000000"/>
              </a:solidFill>
              <a:latin typeface="Calibri"/>
            </a:endParaRPr>
          </a:p>
        </p:txBody>
      </p:sp>
      <p:sp>
        <p:nvSpPr>
          <p:cNvPr id="4" name="PlaceHolder 3"/>
          <p:cNvSpPr>
            <a:spLocks noGrp="1"/>
          </p:cNvSpPr>
          <p:nvPr>
            <p:ph type="sldNum" idx="2"/>
          </p:nvPr>
        </p:nvSpPr>
        <p:spPr/>
        <p:txBody>
          <a:bodyPr/>
          <a:p>
            <a:fld id="{3D1071AD-244A-4B4D-8C35-7076C2021211}"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366120"/>
            <a:ext cx="10972440" cy="1523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1206360" y="2324160"/>
            <a:ext cx="10721520" cy="1002960"/>
          </a:xfrm>
          <a:prstGeom prst="rect">
            <a:avLst/>
          </a:prstGeom>
          <a:noFill/>
          <a:ln w="0">
            <a:noFill/>
          </a:ln>
        </p:spPr>
        <p:txBody>
          <a:bodyPr lIns="0" rIns="0" tIns="0" bIns="0" anchor="t">
            <a:normAutofit/>
          </a:bodyPr>
          <a:p>
            <a:endParaRPr b="0" lang="en-US" sz="4270" spc="-1" strike="noStrike">
              <a:solidFill>
                <a:srgbClr val="000000"/>
              </a:solidFill>
              <a:latin typeface="Calibri"/>
            </a:endParaRPr>
          </a:p>
        </p:txBody>
      </p:sp>
      <p:sp>
        <p:nvSpPr>
          <p:cNvPr id="50" name="PlaceHolder 3"/>
          <p:cNvSpPr>
            <a:spLocks noGrp="1"/>
          </p:cNvSpPr>
          <p:nvPr>
            <p:ph/>
          </p:nvPr>
        </p:nvSpPr>
        <p:spPr>
          <a:xfrm>
            <a:off x="12464280" y="2324160"/>
            <a:ext cx="10721520" cy="1002960"/>
          </a:xfrm>
          <a:prstGeom prst="rect">
            <a:avLst/>
          </a:prstGeom>
          <a:noFill/>
          <a:ln w="0">
            <a:noFill/>
          </a:ln>
        </p:spPr>
        <p:txBody>
          <a:bodyPr lIns="0" rIns="0" tIns="0" bIns="0" anchor="t">
            <a:normAutofit/>
          </a:bodyPr>
          <a:p>
            <a:endParaRPr b="0" lang="en-US" sz="4270" spc="-1" strike="noStrike">
              <a:solidFill>
                <a:srgbClr val="000000"/>
              </a:solidFill>
              <a:latin typeface="Calibri"/>
            </a:endParaRPr>
          </a:p>
        </p:txBody>
      </p:sp>
      <p:sp>
        <p:nvSpPr>
          <p:cNvPr id="5" name="PlaceHolder 4"/>
          <p:cNvSpPr>
            <a:spLocks noGrp="1"/>
          </p:cNvSpPr>
          <p:nvPr>
            <p:ph type="sldNum" idx="2"/>
          </p:nvPr>
        </p:nvSpPr>
        <p:spPr/>
        <p:txBody>
          <a:bodyPr/>
          <a:p>
            <a:fld id="{9082B8FC-888E-4D0E-8B79-5E528BF10516}"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366120"/>
            <a:ext cx="10972440" cy="1523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sldNum" idx="2"/>
          </p:nvPr>
        </p:nvSpPr>
        <p:spPr/>
        <p:txBody>
          <a:bodyPr/>
          <a:p>
            <a:fld id="{FA884633-1376-4FD4-A271-77177A47B714}"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366120"/>
            <a:ext cx="10972440" cy="70635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2"/>
          </p:nvPr>
        </p:nvSpPr>
        <p:spPr/>
        <p:txBody>
          <a:bodyPr/>
          <a:p>
            <a:fld id="{2556E840-8FDB-46C4-BA3E-630EE07300CF}"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366120"/>
            <a:ext cx="10972440" cy="1523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4" name="PlaceHolder 2"/>
          <p:cNvSpPr>
            <a:spLocks noGrp="1"/>
          </p:cNvSpPr>
          <p:nvPr>
            <p:ph/>
          </p:nvPr>
        </p:nvSpPr>
        <p:spPr>
          <a:xfrm>
            <a:off x="1206360" y="2324160"/>
            <a:ext cx="1072152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55" name="PlaceHolder 3"/>
          <p:cNvSpPr>
            <a:spLocks noGrp="1"/>
          </p:cNvSpPr>
          <p:nvPr>
            <p:ph/>
          </p:nvPr>
        </p:nvSpPr>
        <p:spPr>
          <a:xfrm>
            <a:off x="12464280" y="2324160"/>
            <a:ext cx="10721520" cy="1002960"/>
          </a:xfrm>
          <a:prstGeom prst="rect">
            <a:avLst/>
          </a:prstGeom>
          <a:noFill/>
          <a:ln w="0">
            <a:noFill/>
          </a:ln>
        </p:spPr>
        <p:txBody>
          <a:bodyPr lIns="0" rIns="0" tIns="0" bIns="0" anchor="t">
            <a:normAutofit/>
          </a:bodyPr>
          <a:p>
            <a:endParaRPr b="0" lang="en-US" sz="4270" spc="-1" strike="noStrike">
              <a:solidFill>
                <a:srgbClr val="000000"/>
              </a:solidFill>
              <a:latin typeface="Calibri"/>
            </a:endParaRPr>
          </a:p>
        </p:txBody>
      </p:sp>
      <p:sp>
        <p:nvSpPr>
          <p:cNvPr id="56" name="PlaceHolder 4"/>
          <p:cNvSpPr>
            <a:spLocks noGrp="1"/>
          </p:cNvSpPr>
          <p:nvPr>
            <p:ph/>
          </p:nvPr>
        </p:nvSpPr>
        <p:spPr>
          <a:xfrm>
            <a:off x="1206360" y="2847960"/>
            <a:ext cx="1072152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6" name="PlaceHolder 5"/>
          <p:cNvSpPr>
            <a:spLocks noGrp="1"/>
          </p:cNvSpPr>
          <p:nvPr>
            <p:ph type="sldNum" idx="2"/>
          </p:nvPr>
        </p:nvSpPr>
        <p:spPr/>
        <p:txBody>
          <a:bodyPr/>
          <a:p>
            <a:fld id="{3E01B762-B5DB-4C11-BA3B-8257E508C7F3}"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366120"/>
            <a:ext cx="10972440" cy="1523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 name="PlaceHolder 2"/>
          <p:cNvSpPr>
            <a:spLocks noGrp="1"/>
          </p:cNvSpPr>
          <p:nvPr>
            <p:ph type="subTitle"/>
          </p:nvPr>
        </p:nvSpPr>
        <p:spPr>
          <a:xfrm>
            <a:off x="1206360" y="2324160"/>
            <a:ext cx="21970800" cy="100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1"/>
          </p:nvPr>
        </p:nvSpPr>
        <p:spPr/>
        <p:txBody>
          <a:bodyPr/>
          <a:p>
            <a:fld id="{9C4A72E9-7C53-4896-B74B-010CE40BC227}"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366120"/>
            <a:ext cx="10972440" cy="1523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8" name="PlaceHolder 2"/>
          <p:cNvSpPr>
            <a:spLocks noGrp="1"/>
          </p:cNvSpPr>
          <p:nvPr>
            <p:ph/>
          </p:nvPr>
        </p:nvSpPr>
        <p:spPr>
          <a:xfrm>
            <a:off x="1206360" y="2324160"/>
            <a:ext cx="10721520" cy="1002960"/>
          </a:xfrm>
          <a:prstGeom prst="rect">
            <a:avLst/>
          </a:prstGeom>
          <a:noFill/>
          <a:ln w="0">
            <a:noFill/>
          </a:ln>
        </p:spPr>
        <p:txBody>
          <a:bodyPr lIns="0" rIns="0" tIns="0" bIns="0" anchor="t">
            <a:normAutofit/>
          </a:bodyPr>
          <a:p>
            <a:endParaRPr b="0" lang="en-US" sz="4270" spc="-1" strike="noStrike">
              <a:solidFill>
                <a:srgbClr val="000000"/>
              </a:solidFill>
              <a:latin typeface="Calibri"/>
            </a:endParaRPr>
          </a:p>
        </p:txBody>
      </p:sp>
      <p:sp>
        <p:nvSpPr>
          <p:cNvPr id="59" name="PlaceHolder 3"/>
          <p:cNvSpPr>
            <a:spLocks noGrp="1"/>
          </p:cNvSpPr>
          <p:nvPr>
            <p:ph/>
          </p:nvPr>
        </p:nvSpPr>
        <p:spPr>
          <a:xfrm>
            <a:off x="12464280" y="2324160"/>
            <a:ext cx="1072152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60" name="PlaceHolder 4"/>
          <p:cNvSpPr>
            <a:spLocks noGrp="1"/>
          </p:cNvSpPr>
          <p:nvPr>
            <p:ph/>
          </p:nvPr>
        </p:nvSpPr>
        <p:spPr>
          <a:xfrm>
            <a:off x="12464280" y="2847960"/>
            <a:ext cx="1072152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6" name="PlaceHolder 5"/>
          <p:cNvSpPr>
            <a:spLocks noGrp="1"/>
          </p:cNvSpPr>
          <p:nvPr>
            <p:ph type="sldNum" idx="2"/>
          </p:nvPr>
        </p:nvSpPr>
        <p:spPr/>
        <p:txBody>
          <a:bodyPr/>
          <a:p>
            <a:fld id="{5210EFDF-51B8-4346-AE27-4E1A43C76945}"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366120"/>
            <a:ext cx="10972440" cy="1523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2" name="PlaceHolder 2"/>
          <p:cNvSpPr>
            <a:spLocks noGrp="1"/>
          </p:cNvSpPr>
          <p:nvPr>
            <p:ph/>
          </p:nvPr>
        </p:nvSpPr>
        <p:spPr>
          <a:xfrm>
            <a:off x="1206360" y="2324160"/>
            <a:ext cx="1072152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63" name="PlaceHolder 3"/>
          <p:cNvSpPr>
            <a:spLocks noGrp="1"/>
          </p:cNvSpPr>
          <p:nvPr>
            <p:ph/>
          </p:nvPr>
        </p:nvSpPr>
        <p:spPr>
          <a:xfrm>
            <a:off x="12464280" y="2324160"/>
            <a:ext cx="1072152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64" name="PlaceHolder 4"/>
          <p:cNvSpPr>
            <a:spLocks noGrp="1"/>
          </p:cNvSpPr>
          <p:nvPr>
            <p:ph/>
          </p:nvPr>
        </p:nvSpPr>
        <p:spPr>
          <a:xfrm>
            <a:off x="1206360" y="2847960"/>
            <a:ext cx="2197080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6" name="PlaceHolder 5"/>
          <p:cNvSpPr>
            <a:spLocks noGrp="1"/>
          </p:cNvSpPr>
          <p:nvPr>
            <p:ph type="sldNum" idx="2"/>
          </p:nvPr>
        </p:nvSpPr>
        <p:spPr/>
        <p:txBody>
          <a:bodyPr/>
          <a:p>
            <a:fld id="{BB030A3A-5168-4503-8E71-FEBC699C4DDF}"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366120"/>
            <a:ext cx="10972440" cy="1523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6" name="PlaceHolder 2"/>
          <p:cNvSpPr>
            <a:spLocks noGrp="1"/>
          </p:cNvSpPr>
          <p:nvPr>
            <p:ph/>
          </p:nvPr>
        </p:nvSpPr>
        <p:spPr>
          <a:xfrm>
            <a:off x="1206360" y="2324160"/>
            <a:ext cx="2197080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67" name="PlaceHolder 3"/>
          <p:cNvSpPr>
            <a:spLocks noGrp="1"/>
          </p:cNvSpPr>
          <p:nvPr>
            <p:ph/>
          </p:nvPr>
        </p:nvSpPr>
        <p:spPr>
          <a:xfrm>
            <a:off x="1206360" y="2847960"/>
            <a:ext cx="2197080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5" name="PlaceHolder 4"/>
          <p:cNvSpPr>
            <a:spLocks noGrp="1"/>
          </p:cNvSpPr>
          <p:nvPr>
            <p:ph type="sldNum" idx="2"/>
          </p:nvPr>
        </p:nvSpPr>
        <p:spPr/>
        <p:txBody>
          <a:bodyPr/>
          <a:p>
            <a:fld id="{51AEF33E-A0CF-48CF-88CC-515F90AEBA64}"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366120"/>
            <a:ext cx="10972440" cy="1523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9" name="PlaceHolder 2"/>
          <p:cNvSpPr>
            <a:spLocks noGrp="1"/>
          </p:cNvSpPr>
          <p:nvPr>
            <p:ph/>
          </p:nvPr>
        </p:nvSpPr>
        <p:spPr>
          <a:xfrm>
            <a:off x="1206360" y="2324160"/>
            <a:ext cx="1072152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70" name="PlaceHolder 3"/>
          <p:cNvSpPr>
            <a:spLocks noGrp="1"/>
          </p:cNvSpPr>
          <p:nvPr>
            <p:ph/>
          </p:nvPr>
        </p:nvSpPr>
        <p:spPr>
          <a:xfrm>
            <a:off x="12464280" y="2324160"/>
            <a:ext cx="1072152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71" name="PlaceHolder 4"/>
          <p:cNvSpPr>
            <a:spLocks noGrp="1"/>
          </p:cNvSpPr>
          <p:nvPr>
            <p:ph/>
          </p:nvPr>
        </p:nvSpPr>
        <p:spPr>
          <a:xfrm>
            <a:off x="1206360" y="2847960"/>
            <a:ext cx="1072152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72" name="PlaceHolder 5"/>
          <p:cNvSpPr>
            <a:spLocks noGrp="1"/>
          </p:cNvSpPr>
          <p:nvPr>
            <p:ph/>
          </p:nvPr>
        </p:nvSpPr>
        <p:spPr>
          <a:xfrm>
            <a:off x="12464280" y="2847960"/>
            <a:ext cx="1072152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7" name="PlaceHolder 6"/>
          <p:cNvSpPr>
            <a:spLocks noGrp="1"/>
          </p:cNvSpPr>
          <p:nvPr>
            <p:ph type="sldNum" idx="2"/>
          </p:nvPr>
        </p:nvSpPr>
        <p:spPr/>
        <p:txBody>
          <a:bodyPr/>
          <a:p>
            <a:fld id="{47C7A082-74A2-492B-AE49-C2E41343E422}"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366120"/>
            <a:ext cx="10972440" cy="1523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4" name="PlaceHolder 2"/>
          <p:cNvSpPr>
            <a:spLocks noGrp="1"/>
          </p:cNvSpPr>
          <p:nvPr>
            <p:ph/>
          </p:nvPr>
        </p:nvSpPr>
        <p:spPr>
          <a:xfrm>
            <a:off x="1206360" y="2324160"/>
            <a:ext cx="707436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75" name="PlaceHolder 3"/>
          <p:cNvSpPr>
            <a:spLocks noGrp="1"/>
          </p:cNvSpPr>
          <p:nvPr>
            <p:ph/>
          </p:nvPr>
        </p:nvSpPr>
        <p:spPr>
          <a:xfrm>
            <a:off x="8634960" y="2324160"/>
            <a:ext cx="707436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76" name="PlaceHolder 4"/>
          <p:cNvSpPr>
            <a:spLocks noGrp="1"/>
          </p:cNvSpPr>
          <p:nvPr>
            <p:ph/>
          </p:nvPr>
        </p:nvSpPr>
        <p:spPr>
          <a:xfrm>
            <a:off x="16063200" y="2324160"/>
            <a:ext cx="707436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77" name="PlaceHolder 5"/>
          <p:cNvSpPr>
            <a:spLocks noGrp="1"/>
          </p:cNvSpPr>
          <p:nvPr>
            <p:ph/>
          </p:nvPr>
        </p:nvSpPr>
        <p:spPr>
          <a:xfrm>
            <a:off x="1206360" y="2847960"/>
            <a:ext cx="707436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78" name="PlaceHolder 6"/>
          <p:cNvSpPr>
            <a:spLocks noGrp="1"/>
          </p:cNvSpPr>
          <p:nvPr>
            <p:ph/>
          </p:nvPr>
        </p:nvSpPr>
        <p:spPr>
          <a:xfrm>
            <a:off x="8634960" y="2847960"/>
            <a:ext cx="707436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79" name="PlaceHolder 7"/>
          <p:cNvSpPr>
            <a:spLocks noGrp="1"/>
          </p:cNvSpPr>
          <p:nvPr>
            <p:ph/>
          </p:nvPr>
        </p:nvSpPr>
        <p:spPr>
          <a:xfrm>
            <a:off x="16063200" y="2847960"/>
            <a:ext cx="707436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9" name="PlaceHolder 8"/>
          <p:cNvSpPr>
            <a:spLocks noGrp="1"/>
          </p:cNvSpPr>
          <p:nvPr>
            <p:ph type="sldNum" idx="2"/>
          </p:nvPr>
        </p:nvSpPr>
        <p:spPr/>
        <p:txBody>
          <a:bodyPr/>
          <a:p>
            <a:fld id="{71641757-CEDB-46CC-A373-551B9E5E7DDF}"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366120"/>
            <a:ext cx="10972440" cy="1523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 name="PlaceHolder 2"/>
          <p:cNvSpPr>
            <a:spLocks noGrp="1"/>
          </p:cNvSpPr>
          <p:nvPr>
            <p:ph/>
          </p:nvPr>
        </p:nvSpPr>
        <p:spPr>
          <a:xfrm>
            <a:off x="1206360" y="2324160"/>
            <a:ext cx="21970800" cy="1002960"/>
          </a:xfrm>
          <a:prstGeom prst="rect">
            <a:avLst/>
          </a:prstGeom>
          <a:noFill/>
          <a:ln w="0">
            <a:noFill/>
          </a:ln>
        </p:spPr>
        <p:txBody>
          <a:bodyPr lIns="0" rIns="0" tIns="0" bIns="0" anchor="t">
            <a:normAutofit/>
          </a:bodyPr>
          <a:p>
            <a:endParaRPr b="0" lang="en-US" sz="4270" spc="-1" strike="noStrike">
              <a:solidFill>
                <a:srgbClr val="000000"/>
              </a:solidFill>
              <a:latin typeface="Calibri"/>
            </a:endParaRPr>
          </a:p>
        </p:txBody>
      </p:sp>
      <p:sp>
        <p:nvSpPr>
          <p:cNvPr id="4" name="PlaceHolder 3"/>
          <p:cNvSpPr>
            <a:spLocks noGrp="1"/>
          </p:cNvSpPr>
          <p:nvPr>
            <p:ph type="sldNum" idx="1"/>
          </p:nvPr>
        </p:nvSpPr>
        <p:spPr/>
        <p:txBody>
          <a:bodyPr/>
          <a:p>
            <a:fld id="{CB38F367-6634-4931-A2FA-67E312133B29}"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366120"/>
            <a:ext cx="10972440" cy="1523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 name="PlaceHolder 2"/>
          <p:cNvSpPr>
            <a:spLocks noGrp="1"/>
          </p:cNvSpPr>
          <p:nvPr>
            <p:ph/>
          </p:nvPr>
        </p:nvSpPr>
        <p:spPr>
          <a:xfrm>
            <a:off x="1206360" y="2324160"/>
            <a:ext cx="10721520" cy="1002960"/>
          </a:xfrm>
          <a:prstGeom prst="rect">
            <a:avLst/>
          </a:prstGeom>
          <a:noFill/>
          <a:ln w="0">
            <a:noFill/>
          </a:ln>
        </p:spPr>
        <p:txBody>
          <a:bodyPr lIns="0" rIns="0" tIns="0" bIns="0" anchor="t">
            <a:normAutofit/>
          </a:bodyPr>
          <a:p>
            <a:endParaRPr b="0" lang="en-US" sz="4270" spc="-1" strike="noStrike">
              <a:solidFill>
                <a:srgbClr val="000000"/>
              </a:solidFill>
              <a:latin typeface="Calibri"/>
            </a:endParaRPr>
          </a:p>
        </p:txBody>
      </p:sp>
      <p:sp>
        <p:nvSpPr>
          <p:cNvPr id="10" name="PlaceHolder 3"/>
          <p:cNvSpPr>
            <a:spLocks noGrp="1"/>
          </p:cNvSpPr>
          <p:nvPr>
            <p:ph/>
          </p:nvPr>
        </p:nvSpPr>
        <p:spPr>
          <a:xfrm>
            <a:off x="12464280" y="2324160"/>
            <a:ext cx="10721520" cy="1002960"/>
          </a:xfrm>
          <a:prstGeom prst="rect">
            <a:avLst/>
          </a:prstGeom>
          <a:noFill/>
          <a:ln w="0">
            <a:noFill/>
          </a:ln>
        </p:spPr>
        <p:txBody>
          <a:bodyPr lIns="0" rIns="0" tIns="0" bIns="0" anchor="t">
            <a:normAutofit/>
          </a:bodyPr>
          <a:p>
            <a:endParaRPr b="0" lang="en-US" sz="4270" spc="-1" strike="noStrike">
              <a:solidFill>
                <a:srgbClr val="000000"/>
              </a:solidFill>
              <a:latin typeface="Calibri"/>
            </a:endParaRPr>
          </a:p>
        </p:txBody>
      </p:sp>
      <p:sp>
        <p:nvSpPr>
          <p:cNvPr id="5" name="PlaceHolder 4"/>
          <p:cNvSpPr>
            <a:spLocks noGrp="1"/>
          </p:cNvSpPr>
          <p:nvPr>
            <p:ph type="sldNum" idx="1"/>
          </p:nvPr>
        </p:nvSpPr>
        <p:spPr/>
        <p:txBody>
          <a:bodyPr/>
          <a:p>
            <a:fld id="{5EB236B4-4DDE-46C8-9C07-3F0C5D5A7F16}"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366120"/>
            <a:ext cx="10972440" cy="1523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sldNum" idx="1"/>
          </p:nvPr>
        </p:nvSpPr>
        <p:spPr/>
        <p:txBody>
          <a:bodyPr/>
          <a:p>
            <a:fld id="{96D83E0B-7366-4869-B69B-61DB64E5F525}"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366120"/>
            <a:ext cx="10972440" cy="70635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1"/>
          </p:nvPr>
        </p:nvSpPr>
        <p:spPr/>
        <p:txBody>
          <a:bodyPr/>
          <a:p>
            <a:fld id="{17AA98DD-A2A1-4D0A-8FB3-DABFFE0AAB13}"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366120"/>
            <a:ext cx="10972440" cy="1523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4" name="PlaceHolder 2"/>
          <p:cNvSpPr>
            <a:spLocks noGrp="1"/>
          </p:cNvSpPr>
          <p:nvPr>
            <p:ph/>
          </p:nvPr>
        </p:nvSpPr>
        <p:spPr>
          <a:xfrm>
            <a:off x="1206360" y="2324160"/>
            <a:ext cx="1072152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15" name="PlaceHolder 3"/>
          <p:cNvSpPr>
            <a:spLocks noGrp="1"/>
          </p:cNvSpPr>
          <p:nvPr>
            <p:ph/>
          </p:nvPr>
        </p:nvSpPr>
        <p:spPr>
          <a:xfrm>
            <a:off x="12464280" y="2324160"/>
            <a:ext cx="10721520" cy="1002960"/>
          </a:xfrm>
          <a:prstGeom prst="rect">
            <a:avLst/>
          </a:prstGeom>
          <a:noFill/>
          <a:ln w="0">
            <a:noFill/>
          </a:ln>
        </p:spPr>
        <p:txBody>
          <a:bodyPr lIns="0" rIns="0" tIns="0" bIns="0" anchor="t">
            <a:normAutofit/>
          </a:bodyPr>
          <a:p>
            <a:endParaRPr b="0" lang="en-US" sz="4270" spc="-1" strike="noStrike">
              <a:solidFill>
                <a:srgbClr val="000000"/>
              </a:solidFill>
              <a:latin typeface="Calibri"/>
            </a:endParaRPr>
          </a:p>
        </p:txBody>
      </p:sp>
      <p:sp>
        <p:nvSpPr>
          <p:cNvPr id="16" name="PlaceHolder 4"/>
          <p:cNvSpPr>
            <a:spLocks noGrp="1"/>
          </p:cNvSpPr>
          <p:nvPr>
            <p:ph/>
          </p:nvPr>
        </p:nvSpPr>
        <p:spPr>
          <a:xfrm>
            <a:off x="1206360" y="2847960"/>
            <a:ext cx="1072152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6" name="PlaceHolder 5"/>
          <p:cNvSpPr>
            <a:spLocks noGrp="1"/>
          </p:cNvSpPr>
          <p:nvPr>
            <p:ph type="sldNum" idx="1"/>
          </p:nvPr>
        </p:nvSpPr>
        <p:spPr/>
        <p:txBody>
          <a:bodyPr/>
          <a:p>
            <a:fld id="{A0F15FC5-7295-4DC9-9BED-CF7EC1E5B4E2}"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366120"/>
            <a:ext cx="10972440" cy="1523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8" name="PlaceHolder 2"/>
          <p:cNvSpPr>
            <a:spLocks noGrp="1"/>
          </p:cNvSpPr>
          <p:nvPr>
            <p:ph/>
          </p:nvPr>
        </p:nvSpPr>
        <p:spPr>
          <a:xfrm>
            <a:off x="1206360" y="2324160"/>
            <a:ext cx="10721520" cy="1002960"/>
          </a:xfrm>
          <a:prstGeom prst="rect">
            <a:avLst/>
          </a:prstGeom>
          <a:noFill/>
          <a:ln w="0">
            <a:noFill/>
          </a:ln>
        </p:spPr>
        <p:txBody>
          <a:bodyPr lIns="0" rIns="0" tIns="0" bIns="0" anchor="t">
            <a:normAutofit/>
          </a:bodyPr>
          <a:p>
            <a:endParaRPr b="0" lang="en-US" sz="4270" spc="-1" strike="noStrike">
              <a:solidFill>
                <a:srgbClr val="000000"/>
              </a:solidFill>
              <a:latin typeface="Calibri"/>
            </a:endParaRPr>
          </a:p>
        </p:txBody>
      </p:sp>
      <p:sp>
        <p:nvSpPr>
          <p:cNvPr id="19" name="PlaceHolder 3"/>
          <p:cNvSpPr>
            <a:spLocks noGrp="1"/>
          </p:cNvSpPr>
          <p:nvPr>
            <p:ph/>
          </p:nvPr>
        </p:nvSpPr>
        <p:spPr>
          <a:xfrm>
            <a:off x="12464280" y="2324160"/>
            <a:ext cx="1072152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20" name="PlaceHolder 4"/>
          <p:cNvSpPr>
            <a:spLocks noGrp="1"/>
          </p:cNvSpPr>
          <p:nvPr>
            <p:ph/>
          </p:nvPr>
        </p:nvSpPr>
        <p:spPr>
          <a:xfrm>
            <a:off x="12464280" y="2847960"/>
            <a:ext cx="1072152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6" name="PlaceHolder 5"/>
          <p:cNvSpPr>
            <a:spLocks noGrp="1"/>
          </p:cNvSpPr>
          <p:nvPr>
            <p:ph type="sldNum" idx="1"/>
          </p:nvPr>
        </p:nvSpPr>
        <p:spPr/>
        <p:txBody>
          <a:bodyPr/>
          <a:p>
            <a:fld id="{D5563094-E3E1-458C-BA0D-2F1627D24D6B}"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366120"/>
            <a:ext cx="10972440" cy="152352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2" name="PlaceHolder 2"/>
          <p:cNvSpPr>
            <a:spLocks noGrp="1"/>
          </p:cNvSpPr>
          <p:nvPr>
            <p:ph/>
          </p:nvPr>
        </p:nvSpPr>
        <p:spPr>
          <a:xfrm>
            <a:off x="1206360" y="2324160"/>
            <a:ext cx="1072152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23" name="PlaceHolder 3"/>
          <p:cNvSpPr>
            <a:spLocks noGrp="1"/>
          </p:cNvSpPr>
          <p:nvPr>
            <p:ph/>
          </p:nvPr>
        </p:nvSpPr>
        <p:spPr>
          <a:xfrm>
            <a:off x="12464280" y="2324160"/>
            <a:ext cx="1072152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24" name="PlaceHolder 4"/>
          <p:cNvSpPr>
            <a:spLocks noGrp="1"/>
          </p:cNvSpPr>
          <p:nvPr>
            <p:ph/>
          </p:nvPr>
        </p:nvSpPr>
        <p:spPr>
          <a:xfrm>
            <a:off x="1206360" y="2847960"/>
            <a:ext cx="21970800" cy="478080"/>
          </a:xfrm>
          <a:prstGeom prst="rect">
            <a:avLst/>
          </a:prstGeom>
          <a:noFill/>
          <a:ln w="0">
            <a:noFill/>
          </a:ln>
        </p:spPr>
        <p:txBody>
          <a:bodyPr lIns="0" rIns="0" tIns="0" bIns="0" anchor="t">
            <a:normAutofit fontScale="88000"/>
          </a:bodyPr>
          <a:p>
            <a:endParaRPr b="0" lang="en-US" sz="4270" spc="-1" strike="noStrike">
              <a:solidFill>
                <a:srgbClr val="000000"/>
              </a:solidFill>
              <a:latin typeface="Calibri"/>
            </a:endParaRPr>
          </a:p>
        </p:txBody>
      </p:sp>
      <p:sp>
        <p:nvSpPr>
          <p:cNvPr id="6" name="PlaceHolder 5"/>
          <p:cNvSpPr>
            <a:spLocks noGrp="1"/>
          </p:cNvSpPr>
          <p:nvPr>
            <p:ph type="sldNum" idx="1"/>
          </p:nvPr>
        </p:nvSpPr>
        <p:spPr/>
        <p:txBody>
          <a:bodyPr/>
          <a:p>
            <a:fld id="{D308AB66-6CBC-4C30-AB4A-D3CFD1D453CD}"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1206360" y="12268800"/>
            <a:ext cx="21970800" cy="659880"/>
          </a:xfrm>
          <a:prstGeom prst="rect">
            <a:avLst/>
          </a:prstGeom>
          <a:noFill/>
          <a:ln w="0">
            <a:noFill/>
          </a:ln>
        </p:spPr>
        <p:txBody>
          <a:bodyPr lIns="45720" rIns="45720" anchor="b">
            <a:noAutofit/>
          </a:bodyPr>
          <a:p>
            <a:pPr>
              <a:lnSpc>
                <a:spcPct val="100000"/>
              </a:lnSpc>
              <a:buNone/>
              <a:tabLst>
                <a:tab algn="l" pos="0"/>
              </a:tabLst>
            </a:pPr>
            <a:r>
              <a:rPr b="0" lang="en-US" sz="3300" spc="-1" strike="noStrike">
                <a:solidFill>
                  <a:srgbClr val="000000"/>
                </a:solidFill>
                <a:latin typeface="Produkt Light"/>
                <a:ea typeface="Produkt Light"/>
              </a:rPr>
              <a:t>Author and Date</a:t>
            </a:r>
            <a:endParaRPr b="0" lang="en-US" sz="3300" spc="-1" strike="noStrike">
              <a:solidFill>
                <a:srgbClr val="000000"/>
              </a:solidFill>
              <a:latin typeface="Calibri"/>
            </a:endParaRPr>
          </a:p>
        </p:txBody>
      </p:sp>
      <p:sp>
        <p:nvSpPr>
          <p:cNvPr id="1" name="PlaceHolder 2"/>
          <p:cNvSpPr>
            <a:spLocks noGrp="1"/>
          </p:cNvSpPr>
          <p:nvPr>
            <p:ph type="body"/>
          </p:nvPr>
        </p:nvSpPr>
        <p:spPr>
          <a:xfrm>
            <a:off x="1206360" y="7357680"/>
            <a:ext cx="21970800" cy="2006280"/>
          </a:xfrm>
          <a:prstGeom prst="rect">
            <a:avLst/>
          </a:prstGeom>
          <a:noFill/>
          <a:ln w="0">
            <a:noFill/>
          </a:ln>
        </p:spPr>
        <p:txBody>
          <a:bodyPr anchor="t">
            <a:noAutofit/>
          </a:bodyPr>
          <a:p>
            <a:pPr>
              <a:lnSpc>
                <a:spcPct val="100000"/>
              </a:lnSpc>
              <a:buNone/>
              <a:tabLst>
                <a:tab algn="l" pos="0"/>
              </a:tabLst>
            </a:pPr>
            <a:r>
              <a:rPr b="0" lang="en-US" sz="5500" spc="-1" strike="noStrike">
                <a:solidFill>
                  <a:srgbClr val="000000"/>
                </a:solidFill>
                <a:latin typeface="Calibri"/>
              </a:rPr>
              <a:t>Presentation Subtitle</a:t>
            </a:r>
            <a:endParaRPr b="0" lang="en-US" sz="5500" spc="-1" strike="noStrike">
              <a:solidFill>
                <a:srgbClr val="000000"/>
              </a:solidFill>
              <a:latin typeface="Calibri"/>
            </a:endParaRPr>
          </a:p>
          <a:p>
            <a:pPr>
              <a:lnSpc>
                <a:spcPct val="100000"/>
              </a:lnSpc>
              <a:buNone/>
              <a:tabLst>
                <a:tab algn="l" pos="0"/>
              </a:tabLst>
            </a:pPr>
            <a:endParaRPr b="0" lang="en-US" sz="5500" spc="-1" strike="noStrike">
              <a:solidFill>
                <a:srgbClr val="000000"/>
              </a:solidFill>
              <a:latin typeface="Calibri"/>
            </a:endParaRPr>
          </a:p>
          <a:p>
            <a:pPr>
              <a:lnSpc>
                <a:spcPct val="100000"/>
              </a:lnSpc>
              <a:buNone/>
              <a:tabLst>
                <a:tab algn="l" pos="0"/>
              </a:tabLst>
            </a:pPr>
            <a:endParaRPr b="0" lang="en-US" sz="5500" spc="-1" strike="noStrike">
              <a:solidFill>
                <a:srgbClr val="000000"/>
              </a:solidFill>
              <a:latin typeface="Calibri"/>
            </a:endParaRPr>
          </a:p>
          <a:p>
            <a:pPr>
              <a:lnSpc>
                <a:spcPct val="100000"/>
              </a:lnSpc>
              <a:buNone/>
              <a:tabLst>
                <a:tab algn="l" pos="0"/>
              </a:tabLst>
            </a:pPr>
            <a:endParaRPr b="0" lang="en-US" sz="5500" spc="-1" strike="noStrike">
              <a:solidFill>
                <a:srgbClr val="000000"/>
              </a:solidFill>
              <a:latin typeface="Calibri"/>
            </a:endParaRPr>
          </a:p>
          <a:p>
            <a:pPr>
              <a:lnSpc>
                <a:spcPct val="100000"/>
              </a:lnSpc>
              <a:buNone/>
              <a:tabLst>
                <a:tab algn="l" pos="0"/>
              </a:tabLst>
            </a:pPr>
            <a:endParaRPr b="0" lang="en-US" sz="5500" spc="-1" strike="noStrike">
              <a:solidFill>
                <a:srgbClr val="000000"/>
              </a:solidFill>
              <a:latin typeface="Calibri"/>
            </a:endParaRPr>
          </a:p>
        </p:txBody>
      </p:sp>
      <p:sp>
        <p:nvSpPr>
          <p:cNvPr id="2" name="PlaceHolder 3"/>
          <p:cNvSpPr>
            <a:spLocks noGrp="1"/>
          </p:cNvSpPr>
          <p:nvPr>
            <p:ph type="title"/>
          </p:nvPr>
        </p:nvSpPr>
        <p:spPr>
          <a:xfrm>
            <a:off x="1206360" y="2621880"/>
            <a:ext cx="21970800" cy="4647960"/>
          </a:xfrm>
          <a:prstGeom prst="rect">
            <a:avLst/>
          </a:prstGeom>
          <a:noFill/>
          <a:ln w="0">
            <a:noFill/>
          </a:ln>
        </p:spPr>
        <p:txBody>
          <a:bodyPr anchor="b">
            <a:noAutofit/>
          </a:bodyPr>
          <a:p>
            <a:pPr algn="ctr">
              <a:lnSpc>
                <a:spcPct val="100000"/>
              </a:lnSpc>
              <a:buNone/>
            </a:pPr>
            <a:r>
              <a:rPr b="0" lang="en-US" sz="12000" spc="-120" strike="noStrike">
                <a:solidFill>
                  <a:srgbClr val="000000"/>
                </a:solidFill>
                <a:latin typeface="Calibri"/>
              </a:rPr>
              <a:t>Presentation Title</a:t>
            </a:r>
            <a:endParaRPr b="0" lang="en-US" sz="12000" spc="-1" strike="noStrike">
              <a:solidFill>
                <a:srgbClr val="000000"/>
              </a:solidFill>
              <a:latin typeface="Calibri"/>
            </a:endParaRPr>
          </a:p>
        </p:txBody>
      </p:sp>
      <p:sp>
        <p:nvSpPr>
          <p:cNvPr id="3" name="PlaceHolder 4"/>
          <p:cNvSpPr>
            <a:spLocks noGrp="1"/>
          </p:cNvSpPr>
          <p:nvPr>
            <p:ph type="sldNum" idx="1"/>
          </p:nvPr>
        </p:nvSpPr>
        <p:spPr>
          <a:xfrm>
            <a:off x="8737560" y="8475120"/>
            <a:ext cx="2844360" cy="486360"/>
          </a:xfrm>
          <a:prstGeom prst="rect">
            <a:avLst/>
          </a:prstGeom>
          <a:noFill/>
          <a:ln w="0">
            <a:noFill/>
          </a:ln>
        </p:spPr>
        <p:txBody>
          <a:bodyPr anchor="ctr">
            <a:noAutofit/>
          </a:bodyPr>
          <a:lstStyle>
            <a:lvl1pPr algn="r">
              <a:lnSpc>
                <a:spcPct val="100000"/>
              </a:lnSpc>
              <a:buNone/>
              <a:defRPr b="0" lang="en-US" sz="1600" spc="-1" strike="noStrike">
                <a:solidFill>
                  <a:srgbClr val="8b8b8b"/>
                </a:solidFill>
                <a:latin typeface="Calibri"/>
              </a:defRPr>
            </a:lvl1pPr>
          </a:lstStyle>
          <a:p>
            <a:pPr algn="r">
              <a:lnSpc>
                <a:spcPct val="100000"/>
              </a:lnSpc>
              <a:buNone/>
            </a:pPr>
            <a:fld id="{B8987411-1E8F-458B-BE7E-BD9E1CFADEFA}" type="slidenum">
              <a:rPr b="0" lang="en-US" sz="1600" spc="-1" strike="noStrike">
                <a:solidFill>
                  <a:srgbClr val="8b8b8b"/>
                </a:solidFill>
                <a:latin typeface="Calibri"/>
              </a:rPr>
              <a:t>&lt;number&gt;</a:t>
            </a:fld>
            <a:endParaRPr b="0" lang="en-IN" sz="1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366120"/>
            <a:ext cx="10972440" cy="1523520"/>
          </a:xfrm>
          <a:prstGeom prst="rect">
            <a:avLst/>
          </a:prstGeom>
          <a:noFill/>
          <a:ln w="0">
            <a:noFill/>
          </a:ln>
        </p:spPr>
        <p:txBody>
          <a:bodyPr anchor="ctr">
            <a:noAutofit/>
          </a:bodyPr>
          <a:p>
            <a:pPr algn="ctr">
              <a:lnSpc>
                <a:spcPct val="100000"/>
              </a:lnSpc>
              <a:buNone/>
            </a:pPr>
            <a:r>
              <a:rPr b="0" lang="en-US" sz="5860" spc="-1" strike="noStrike">
                <a:solidFill>
                  <a:srgbClr val="000000"/>
                </a:solidFill>
                <a:latin typeface="Calibri"/>
              </a:rPr>
              <a:t>Slide Title</a:t>
            </a:r>
            <a:endParaRPr b="0" lang="en-US" sz="5860" spc="-1" strike="noStrike">
              <a:solidFill>
                <a:srgbClr val="000000"/>
              </a:solidFill>
              <a:latin typeface="Calibri"/>
            </a:endParaRPr>
          </a:p>
        </p:txBody>
      </p:sp>
      <p:sp>
        <p:nvSpPr>
          <p:cNvPr id="41" name="PlaceHolder 2"/>
          <p:cNvSpPr>
            <a:spLocks noGrp="1"/>
          </p:cNvSpPr>
          <p:nvPr>
            <p:ph type="body"/>
          </p:nvPr>
        </p:nvSpPr>
        <p:spPr>
          <a:xfrm>
            <a:off x="1206360" y="2324160"/>
            <a:ext cx="21970800" cy="1002960"/>
          </a:xfrm>
          <a:prstGeom prst="rect">
            <a:avLst/>
          </a:prstGeom>
          <a:noFill/>
          <a:ln w="0">
            <a:noFill/>
          </a:ln>
        </p:spPr>
        <p:txBody>
          <a:bodyPr lIns="45720" rIns="45720" anchor="t">
            <a:noAutofit/>
          </a:bodyPr>
          <a:p>
            <a:pPr>
              <a:lnSpc>
                <a:spcPct val="100000"/>
              </a:lnSpc>
              <a:buNone/>
              <a:tabLst>
                <a:tab algn="l" pos="0"/>
              </a:tabLst>
            </a:pPr>
            <a:r>
              <a:rPr b="0" lang="en-US" sz="5500" spc="-1" strike="noStrike">
                <a:solidFill>
                  <a:srgbClr val="000000"/>
                </a:solidFill>
                <a:latin typeface="Calibri"/>
              </a:rPr>
              <a:t>Slide Subtitle</a:t>
            </a:r>
            <a:endParaRPr b="0" lang="en-US" sz="5500" spc="-1" strike="noStrike">
              <a:solidFill>
                <a:srgbClr val="000000"/>
              </a:solidFill>
              <a:latin typeface="Calibri"/>
            </a:endParaRPr>
          </a:p>
        </p:txBody>
      </p:sp>
      <p:sp>
        <p:nvSpPr>
          <p:cNvPr id="42" name="PlaceHolder 3"/>
          <p:cNvSpPr>
            <a:spLocks noGrp="1"/>
          </p:cNvSpPr>
          <p:nvPr>
            <p:ph type="body"/>
          </p:nvPr>
        </p:nvSpPr>
        <p:spPr>
          <a:xfrm>
            <a:off x="609480" y="2133720"/>
            <a:ext cx="10972440" cy="6034320"/>
          </a:xfrm>
          <a:prstGeom prst="rect">
            <a:avLst/>
          </a:prstGeom>
          <a:noFill/>
          <a:ln w="0">
            <a:noFill/>
          </a:ln>
        </p:spPr>
        <p:txBody>
          <a:bodyPr anchor="t">
            <a:noAutofit/>
          </a:bodyPr>
          <a:p>
            <a:pPr marL="457200" indent="-457200">
              <a:lnSpc>
                <a:spcPct val="100000"/>
              </a:lnSpc>
              <a:spcBef>
                <a:spcPts val="853"/>
              </a:spcBef>
              <a:buClr>
                <a:srgbClr val="000000"/>
              </a:buClr>
              <a:buFont typeface="Arial"/>
              <a:buChar char="•"/>
            </a:pPr>
            <a:r>
              <a:rPr b="0" lang="en-US" sz="4270" spc="-1" strike="noStrike">
                <a:solidFill>
                  <a:srgbClr val="000000"/>
                </a:solidFill>
                <a:latin typeface="Calibri"/>
              </a:rPr>
              <a:t>Slide bullet text</a:t>
            </a:r>
            <a:endParaRPr b="0" lang="en-US" sz="4270" spc="-1" strike="noStrike">
              <a:solidFill>
                <a:srgbClr val="000000"/>
              </a:solidFill>
              <a:latin typeface="Calibri"/>
            </a:endParaRPr>
          </a:p>
          <a:p>
            <a:endParaRPr b="0" lang="en-US" sz="3740" spc="-1" strike="noStrike">
              <a:solidFill>
                <a:srgbClr val="000000"/>
              </a:solidFill>
              <a:latin typeface="Calibri"/>
            </a:endParaRPr>
          </a:p>
          <a:p>
            <a:endParaRPr b="0" lang="en-US" sz="3200" spc="-1" strike="noStrike">
              <a:solidFill>
                <a:srgbClr val="000000"/>
              </a:solidFill>
              <a:latin typeface="Calibri"/>
            </a:endParaRPr>
          </a:p>
          <a:p>
            <a:endParaRPr b="0" lang="en-US" sz="2660" spc="-1" strike="noStrike">
              <a:solidFill>
                <a:srgbClr val="000000"/>
              </a:solidFill>
              <a:latin typeface="Calibri"/>
            </a:endParaRPr>
          </a:p>
          <a:p>
            <a:endParaRPr b="0" lang="en-US" sz="2660" spc="-1" strike="noStrike">
              <a:solidFill>
                <a:srgbClr val="000000"/>
              </a:solidFill>
              <a:latin typeface="Calibri"/>
            </a:endParaRPr>
          </a:p>
        </p:txBody>
      </p:sp>
      <p:sp>
        <p:nvSpPr>
          <p:cNvPr id="43" name="PlaceHolder 4"/>
          <p:cNvSpPr>
            <a:spLocks noGrp="1"/>
          </p:cNvSpPr>
          <p:nvPr>
            <p:ph type="sldNum" idx="2"/>
          </p:nvPr>
        </p:nvSpPr>
        <p:spPr>
          <a:xfrm>
            <a:off x="8737560" y="8475120"/>
            <a:ext cx="2844360" cy="486360"/>
          </a:xfrm>
          <a:prstGeom prst="rect">
            <a:avLst/>
          </a:prstGeom>
          <a:noFill/>
          <a:ln w="0">
            <a:noFill/>
          </a:ln>
        </p:spPr>
        <p:txBody>
          <a:bodyPr anchor="ctr">
            <a:noAutofit/>
          </a:bodyPr>
          <a:lstStyle>
            <a:lvl1pPr algn="r">
              <a:lnSpc>
                <a:spcPct val="100000"/>
              </a:lnSpc>
              <a:buNone/>
              <a:defRPr b="0" lang="en-US" sz="1600" spc="-1" strike="noStrike">
                <a:solidFill>
                  <a:srgbClr val="8b8b8b"/>
                </a:solidFill>
                <a:latin typeface="Calibri"/>
              </a:defRPr>
            </a:lvl1pPr>
          </a:lstStyle>
          <a:p>
            <a:pPr algn="r">
              <a:lnSpc>
                <a:spcPct val="100000"/>
              </a:lnSpc>
              <a:buNone/>
            </a:pPr>
            <a:fld id="{95D10365-0CF1-424A-888D-840B0FB25112}" type="slidenum">
              <a:rPr b="0" lang="en-US" sz="1600" spc="-1" strike="noStrike">
                <a:solidFill>
                  <a:srgbClr val="8b8b8b"/>
                </a:solidFill>
                <a:latin typeface="Calibri"/>
              </a:rPr>
              <a:t>&lt;number&gt;</a:t>
            </a:fld>
            <a:endParaRPr b="0" lang="en-IN" sz="1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 name="Picture 1" descr=""/>
          <p:cNvPicPr/>
          <p:nvPr/>
        </p:nvPicPr>
        <p:blipFill>
          <a:blip r:embed="rId1"/>
          <a:stretch/>
        </p:blipFill>
        <p:spPr>
          <a:xfrm>
            <a:off x="0" y="0"/>
            <a:ext cx="3836160" cy="3836160"/>
          </a:xfrm>
          <a:prstGeom prst="rect">
            <a:avLst/>
          </a:prstGeom>
          <a:ln w="0">
            <a:noFill/>
          </a:ln>
        </p:spPr>
      </p:pic>
      <p:sp>
        <p:nvSpPr>
          <p:cNvPr id="87" name="PlaceHolder 1"/>
          <p:cNvSpPr>
            <a:spLocks noGrp="1"/>
          </p:cNvSpPr>
          <p:nvPr>
            <p:ph/>
          </p:nvPr>
        </p:nvSpPr>
        <p:spPr>
          <a:xfrm>
            <a:off x="1206360" y="12268800"/>
            <a:ext cx="21970800" cy="659880"/>
          </a:xfrm>
          <a:prstGeom prst="rect">
            <a:avLst/>
          </a:prstGeom>
          <a:noFill/>
          <a:ln w="0">
            <a:noFill/>
          </a:ln>
        </p:spPr>
        <p:txBody>
          <a:bodyPr lIns="45720" rIns="45720" anchor="b">
            <a:noAutofit/>
          </a:bodyPr>
          <a:p>
            <a:endParaRPr b="0" lang="en-US" sz="4270" spc="-1" strike="noStrike">
              <a:solidFill>
                <a:srgbClr val="000000"/>
              </a:solidFill>
              <a:latin typeface="Calibri"/>
            </a:endParaRPr>
          </a:p>
        </p:txBody>
      </p:sp>
      <p:sp>
        <p:nvSpPr>
          <p:cNvPr id="88" name="PlaceHolder 2"/>
          <p:cNvSpPr>
            <a:spLocks noGrp="1"/>
          </p:cNvSpPr>
          <p:nvPr>
            <p:ph type="title"/>
          </p:nvPr>
        </p:nvSpPr>
        <p:spPr>
          <a:xfrm>
            <a:off x="4462560" y="-1212480"/>
            <a:ext cx="22309200" cy="4548600"/>
          </a:xfrm>
          <a:prstGeom prst="rect">
            <a:avLst/>
          </a:prstGeom>
          <a:noFill/>
          <a:ln w="0">
            <a:noFill/>
          </a:ln>
        </p:spPr>
        <p:txBody>
          <a:bodyPr anchor="b">
            <a:normAutofit/>
          </a:bodyPr>
          <a:p>
            <a:pPr>
              <a:lnSpc>
                <a:spcPct val="100000"/>
              </a:lnSpc>
              <a:buNone/>
            </a:pPr>
            <a:r>
              <a:rPr b="1" lang="en-US" sz="7200" spc="-120" strike="noStrike">
                <a:solidFill>
                  <a:srgbClr val="000000"/>
                </a:solidFill>
                <a:latin typeface="Georgia"/>
              </a:rPr>
              <a:t>Towards sustainable energy management  : </a:t>
            </a:r>
            <a:br>
              <a:rPr sz="7200"/>
            </a:br>
            <a:r>
              <a:rPr b="1" lang="en-US" sz="7200" spc="-120" strike="noStrike">
                <a:solidFill>
                  <a:srgbClr val="000000"/>
                </a:solidFill>
                <a:latin typeface="Georgia"/>
              </a:rPr>
              <a:t>Federated Learning </a:t>
            </a:r>
            <a:endParaRPr b="0" lang="en-US" sz="7200" spc="-1" strike="noStrike">
              <a:solidFill>
                <a:srgbClr val="000000"/>
              </a:solidFill>
              <a:latin typeface="Calibri"/>
            </a:endParaRPr>
          </a:p>
        </p:txBody>
      </p:sp>
      <p:sp>
        <p:nvSpPr>
          <p:cNvPr id="89" name="TextBox 22"/>
          <p:cNvSpPr/>
          <p:nvPr/>
        </p:nvSpPr>
        <p:spPr>
          <a:xfrm>
            <a:off x="5605560" y="5006520"/>
            <a:ext cx="12503160" cy="5664240"/>
          </a:xfrm>
          <a:prstGeom prst="rect">
            <a:avLst/>
          </a:prstGeom>
          <a:noFill/>
          <a:ln w="12700">
            <a:noFill/>
          </a:ln>
        </p:spPr>
        <p:style>
          <a:lnRef idx="0"/>
          <a:fillRef idx="0"/>
          <a:effectRef idx="0"/>
          <a:fontRef idx="minor"/>
        </p:style>
        <p:txBody>
          <a:bodyPr lIns="90000" rIns="90000" tIns="45000" bIns="45000" anchor="t">
            <a:spAutoFit/>
          </a:bodyPr>
          <a:p>
            <a:pPr algn="ctr">
              <a:lnSpc>
                <a:spcPct val="100000"/>
              </a:lnSpc>
              <a:buNone/>
            </a:pPr>
            <a:r>
              <a:rPr b="1" i="1" lang="en-IN" sz="3000" spc="-1" strike="noStrike">
                <a:solidFill>
                  <a:srgbClr val="000000"/>
                </a:solidFill>
                <a:latin typeface="Times New Roman"/>
              </a:rPr>
              <a:t>By</a:t>
            </a:r>
            <a:endParaRPr b="0" lang="en-IN" sz="3000" spc="-1" strike="noStrike">
              <a:latin typeface="Arial"/>
            </a:endParaRPr>
          </a:p>
          <a:p>
            <a:pPr algn="ctr">
              <a:lnSpc>
                <a:spcPct val="100000"/>
              </a:lnSpc>
              <a:buNone/>
            </a:pPr>
            <a:r>
              <a:rPr b="1" i="1" lang="en-IN" sz="4800" spc="-1" strike="noStrike">
                <a:solidFill>
                  <a:srgbClr val="000000"/>
                </a:solidFill>
                <a:latin typeface="Times New Roman"/>
              </a:rPr>
              <a:t>Vatsa Khatri (BT21CSE006)</a:t>
            </a:r>
            <a:endParaRPr b="0" lang="en-IN" sz="4800" spc="-1" strike="noStrike">
              <a:latin typeface="Arial"/>
            </a:endParaRPr>
          </a:p>
          <a:p>
            <a:pPr algn="ctr">
              <a:lnSpc>
                <a:spcPct val="100000"/>
              </a:lnSpc>
              <a:buNone/>
            </a:pPr>
            <a:r>
              <a:rPr b="1" i="1" lang="en-IN" sz="4800" spc="-1" strike="noStrike">
                <a:solidFill>
                  <a:srgbClr val="000000"/>
                </a:solidFill>
                <a:latin typeface="Times New Roman"/>
              </a:rPr>
              <a:t>Prajwal Sam Rachapudy (BT21CSE015)</a:t>
            </a:r>
            <a:endParaRPr b="0" lang="en-IN" sz="4800" spc="-1" strike="noStrike">
              <a:latin typeface="Arial"/>
            </a:endParaRPr>
          </a:p>
          <a:p>
            <a:pPr algn="ctr">
              <a:lnSpc>
                <a:spcPct val="100000"/>
              </a:lnSpc>
              <a:buNone/>
            </a:pPr>
            <a:r>
              <a:rPr b="1" i="1" lang="en-IN" sz="4800" spc="-1" strike="noStrike">
                <a:solidFill>
                  <a:srgbClr val="000000"/>
                </a:solidFill>
                <a:latin typeface="Times New Roman"/>
              </a:rPr>
              <a:t>Harsh Deshmukh (BT21CSE020)</a:t>
            </a:r>
            <a:endParaRPr b="0" lang="en-IN" sz="4800" spc="-1" strike="noStrike">
              <a:latin typeface="Arial"/>
            </a:endParaRPr>
          </a:p>
          <a:p>
            <a:pPr algn="ctr">
              <a:lnSpc>
                <a:spcPct val="100000"/>
              </a:lnSpc>
              <a:buNone/>
            </a:pPr>
            <a:r>
              <a:rPr b="1" i="1" lang="en-IN" sz="4800" spc="-1" strike="noStrike">
                <a:solidFill>
                  <a:srgbClr val="000000"/>
                </a:solidFill>
                <a:latin typeface="Times New Roman"/>
              </a:rPr>
              <a:t>Rashmi Sharma (BT21CSE022)</a:t>
            </a:r>
            <a:endParaRPr b="0" lang="en-IN" sz="4800" spc="-1" strike="noStrike">
              <a:latin typeface="Arial"/>
            </a:endParaRPr>
          </a:p>
          <a:p>
            <a:pPr algn="ctr">
              <a:lnSpc>
                <a:spcPct val="150000"/>
              </a:lnSpc>
              <a:buNone/>
            </a:pPr>
            <a:r>
              <a:rPr b="1" i="1" lang="en-IN" sz="4800" spc="-1" strike="noStrike">
                <a:solidFill>
                  <a:srgbClr val="000000"/>
                </a:solidFill>
                <a:latin typeface="Times New Roman"/>
              </a:rPr>
              <a:t>Under guidance of</a:t>
            </a:r>
            <a:endParaRPr b="0" lang="en-IN" sz="4800" spc="-1" strike="noStrike">
              <a:latin typeface="Arial"/>
            </a:endParaRPr>
          </a:p>
          <a:p>
            <a:pPr algn="ctr">
              <a:lnSpc>
                <a:spcPct val="150000"/>
              </a:lnSpc>
              <a:buNone/>
            </a:pPr>
            <a:r>
              <a:rPr b="1" lang="en-IN" sz="4800" spc="-1" strike="noStrike" u="sng">
                <a:solidFill>
                  <a:srgbClr val="000000"/>
                </a:solidFill>
                <a:uFillTx/>
                <a:latin typeface="Times New Roman"/>
              </a:rPr>
              <a:t>Dr. PVN Prashanth</a:t>
            </a:r>
            <a:endParaRPr b="0" lang="en-IN" sz="4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Rectangle 3"/>
          <p:cNvSpPr/>
          <p:nvPr/>
        </p:nvSpPr>
        <p:spPr>
          <a:xfrm>
            <a:off x="0" y="-39600"/>
            <a:ext cx="24383520" cy="200736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20" name="PlaceHolder 1"/>
          <p:cNvSpPr>
            <a:spLocks noGrp="1"/>
          </p:cNvSpPr>
          <p:nvPr>
            <p:ph type="title"/>
          </p:nvPr>
        </p:nvSpPr>
        <p:spPr>
          <a:xfrm>
            <a:off x="609480" y="366120"/>
            <a:ext cx="10972440" cy="1523520"/>
          </a:xfrm>
          <a:prstGeom prst="rect">
            <a:avLst/>
          </a:prstGeom>
          <a:noFill/>
          <a:ln w="0">
            <a:noFill/>
          </a:ln>
        </p:spPr>
        <p:txBody>
          <a:bodyPr anchor="ctr">
            <a:noAutofit/>
          </a:bodyPr>
          <a:p>
            <a:endParaRPr b="0" lang="en-US" sz="1800" spc="-1" strike="noStrike">
              <a:solidFill>
                <a:srgbClr val="000000"/>
              </a:solidFill>
              <a:latin typeface="Calibri"/>
            </a:endParaRPr>
          </a:p>
        </p:txBody>
      </p:sp>
      <p:sp>
        <p:nvSpPr>
          <p:cNvPr id="121" name="PlaceHolder 2"/>
          <p:cNvSpPr>
            <a:spLocks noGrp="1"/>
          </p:cNvSpPr>
          <p:nvPr>
            <p:ph/>
          </p:nvPr>
        </p:nvSpPr>
        <p:spPr>
          <a:xfrm>
            <a:off x="1206360" y="2324160"/>
            <a:ext cx="21970800" cy="1002960"/>
          </a:xfrm>
          <a:prstGeom prst="rect">
            <a:avLst/>
          </a:prstGeom>
          <a:noFill/>
          <a:ln w="0">
            <a:noFill/>
          </a:ln>
        </p:spPr>
        <p:txBody>
          <a:bodyPr lIns="45720" rIns="45720" anchor="t">
            <a:normAutofit/>
          </a:bodyPr>
          <a:p>
            <a:endParaRPr b="0" lang="en-US" sz="4270" spc="-1" strike="noStrike">
              <a:solidFill>
                <a:srgbClr val="000000"/>
              </a:solidFill>
              <a:latin typeface="Calibri"/>
            </a:endParaRPr>
          </a:p>
        </p:txBody>
      </p:sp>
      <p:sp>
        <p:nvSpPr>
          <p:cNvPr id="122" name="PlaceHolder 3"/>
          <p:cNvSpPr>
            <a:spLocks noGrp="1"/>
          </p:cNvSpPr>
          <p:nvPr>
            <p:ph/>
          </p:nvPr>
        </p:nvSpPr>
        <p:spPr>
          <a:xfrm>
            <a:off x="907920" y="4141440"/>
            <a:ext cx="21077280" cy="8322120"/>
          </a:xfrm>
          <a:prstGeom prst="rect">
            <a:avLst/>
          </a:prstGeom>
          <a:noFill/>
          <a:ln w="0">
            <a:noFill/>
          </a:ln>
        </p:spPr>
        <p:txBody>
          <a:bodyPr anchor="t">
            <a:normAutofit/>
          </a:bodyPr>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This is an iterative training process that is coordinated by a central server</a:t>
            </a:r>
            <a:endParaRPr b="0" lang="en-US" sz="4270" spc="-1" strike="noStrike">
              <a:solidFill>
                <a:srgbClr val="000000"/>
              </a:solidFill>
              <a:latin typeface="Calibri"/>
            </a:endParaRPr>
          </a:p>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The server maintains a global model and sends its current state to the clients at the beginning of each training iteration</a:t>
            </a:r>
            <a:endParaRPr b="0" lang="en-US" sz="4270" spc="-1" strike="noStrike">
              <a:solidFill>
                <a:srgbClr val="000000"/>
              </a:solidFill>
              <a:latin typeface="Calibri"/>
            </a:endParaRPr>
          </a:p>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the data collected by the individual devices never leaves the device, instead, devices locally update the global model using their local dataset, creating a local model</a:t>
            </a:r>
            <a:endParaRPr b="0" lang="en-US" sz="4270" spc="-1" strike="noStrike">
              <a:solidFill>
                <a:srgbClr val="000000"/>
              </a:solidFill>
              <a:latin typeface="Calibri"/>
            </a:endParaRPr>
          </a:p>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It has received significant attention in the recent years and has found a variety of applications from keyboard query recommendations to healthcare, from electrical load forecasting to traffic flow prediction</a:t>
            </a:r>
            <a:endParaRPr b="0" lang="en-US" sz="4270" spc="-1" strike="noStrike">
              <a:solidFill>
                <a:srgbClr val="000000"/>
              </a:solidFill>
              <a:latin typeface="Calibri"/>
            </a:endParaRPr>
          </a:p>
          <a:p>
            <a:pPr>
              <a:lnSpc>
                <a:spcPct val="150000"/>
              </a:lnSpc>
              <a:spcBef>
                <a:spcPts val="853"/>
              </a:spcBef>
              <a:buNone/>
            </a:pPr>
            <a:endParaRPr b="0" lang="en-US" sz="427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Rectangle 4"/>
          <p:cNvSpPr/>
          <p:nvPr/>
        </p:nvSpPr>
        <p:spPr>
          <a:xfrm>
            <a:off x="0" y="-39600"/>
            <a:ext cx="24383520" cy="200736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24" name="PlaceHolder 1"/>
          <p:cNvSpPr>
            <a:spLocks noGrp="1"/>
          </p:cNvSpPr>
          <p:nvPr>
            <p:ph type="title"/>
          </p:nvPr>
        </p:nvSpPr>
        <p:spPr>
          <a:xfrm>
            <a:off x="6705720" y="201960"/>
            <a:ext cx="10972440" cy="1523520"/>
          </a:xfrm>
          <a:prstGeom prst="rect">
            <a:avLst/>
          </a:prstGeom>
          <a:noFill/>
          <a:ln w="0">
            <a:noFill/>
          </a:ln>
        </p:spPr>
        <p:txBody>
          <a:bodyPr anchor="ctr">
            <a:noAutofit/>
          </a:bodyPr>
          <a:p>
            <a:pPr algn="ctr">
              <a:lnSpc>
                <a:spcPct val="100000"/>
              </a:lnSpc>
              <a:buNone/>
            </a:pPr>
            <a:r>
              <a:rPr b="0" lang="en-IN" sz="5860" spc="-1" strike="noStrike">
                <a:solidFill>
                  <a:srgbClr val="000000"/>
                </a:solidFill>
                <a:latin typeface="Calibri"/>
              </a:rPr>
              <a:t>Objective</a:t>
            </a:r>
            <a:endParaRPr b="0" lang="en-US" sz="5860" spc="-1" strike="noStrike">
              <a:solidFill>
                <a:srgbClr val="000000"/>
              </a:solidFill>
              <a:latin typeface="Calibri"/>
            </a:endParaRPr>
          </a:p>
        </p:txBody>
      </p:sp>
      <p:sp>
        <p:nvSpPr>
          <p:cNvPr id="125" name="PlaceHolder 2"/>
          <p:cNvSpPr>
            <a:spLocks noGrp="1"/>
          </p:cNvSpPr>
          <p:nvPr>
            <p:ph/>
          </p:nvPr>
        </p:nvSpPr>
        <p:spPr>
          <a:xfrm>
            <a:off x="2180160" y="3840840"/>
            <a:ext cx="20023560" cy="6034320"/>
          </a:xfrm>
          <a:prstGeom prst="rect">
            <a:avLst/>
          </a:prstGeom>
          <a:noFill/>
          <a:ln w="0">
            <a:noFill/>
          </a:ln>
        </p:spPr>
        <p:txBody>
          <a:bodyPr anchor="t">
            <a:noAutofit/>
          </a:bodyPr>
          <a:p>
            <a:pPr marL="457200" indent="-457200">
              <a:lnSpc>
                <a:spcPct val="100000"/>
              </a:lnSpc>
              <a:spcBef>
                <a:spcPts val="853"/>
              </a:spcBef>
              <a:buClr>
                <a:srgbClr val="000000"/>
              </a:buClr>
              <a:buFont typeface="Arial"/>
              <a:buChar char="•"/>
            </a:pPr>
            <a:r>
              <a:rPr b="0" lang="en-IN" sz="4270" spc="-1" strike="noStrike">
                <a:solidFill>
                  <a:srgbClr val="000000"/>
                </a:solidFill>
                <a:latin typeface="Calibri"/>
              </a:rPr>
              <a:t>Attain sustainability in energy management and tackle the issues of data Heterogeneity </a:t>
            </a:r>
            <a:endParaRPr b="0" lang="en-US" sz="4270" spc="-1" strike="noStrike">
              <a:solidFill>
                <a:srgbClr val="000000"/>
              </a:solidFill>
              <a:latin typeface="Calibri"/>
            </a:endParaRPr>
          </a:p>
        </p:txBody>
      </p:sp>
      <p:pic>
        <p:nvPicPr>
          <p:cNvPr id="126" name="Picture 6" descr=""/>
          <p:cNvPicPr/>
          <p:nvPr/>
        </p:nvPicPr>
        <p:blipFill>
          <a:blip r:embed="rId1"/>
          <a:stretch/>
        </p:blipFill>
        <p:spPr>
          <a:xfrm>
            <a:off x="3000600" y="5098320"/>
            <a:ext cx="12033000" cy="76035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Rectangle 4"/>
          <p:cNvSpPr/>
          <p:nvPr/>
        </p:nvSpPr>
        <p:spPr>
          <a:xfrm>
            <a:off x="0" y="-39600"/>
            <a:ext cx="24383520" cy="200736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28" name="PlaceHolder 1"/>
          <p:cNvSpPr>
            <a:spLocks noGrp="1"/>
          </p:cNvSpPr>
          <p:nvPr>
            <p:ph type="title"/>
          </p:nvPr>
        </p:nvSpPr>
        <p:spPr>
          <a:xfrm>
            <a:off x="6139080" y="423000"/>
            <a:ext cx="10972440" cy="1523520"/>
          </a:xfrm>
          <a:prstGeom prst="rect">
            <a:avLst/>
          </a:prstGeom>
          <a:noFill/>
          <a:ln w="0">
            <a:noFill/>
          </a:ln>
        </p:spPr>
        <p:txBody>
          <a:bodyPr anchor="ctr">
            <a:noAutofit/>
          </a:bodyPr>
          <a:p>
            <a:pPr algn="ctr">
              <a:lnSpc>
                <a:spcPct val="100000"/>
              </a:lnSpc>
              <a:buNone/>
            </a:pPr>
            <a:r>
              <a:rPr b="0" lang="en-IN" sz="5860" spc="-1" strike="noStrike">
                <a:solidFill>
                  <a:srgbClr val="000000"/>
                </a:solidFill>
                <a:latin typeface="Calibri"/>
              </a:rPr>
              <a:t>Approach</a:t>
            </a:r>
            <a:endParaRPr b="0" lang="en-US" sz="5860" spc="-1" strike="noStrike">
              <a:solidFill>
                <a:srgbClr val="000000"/>
              </a:solidFill>
              <a:latin typeface="Calibri"/>
            </a:endParaRPr>
          </a:p>
        </p:txBody>
      </p:sp>
      <p:sp>
        <p:nvSpPr>
          <p:cNvPr id="129" name="PlaceHolder 2"/>
          <p:cNvSpPr>
            <a:spLocks noGrp="1"/>
          </p:cNvSpPr>
          <p:nvPr>
            <p:ph/>
          </p:nvPr>
        </p:nvSpPr>
        <p:spPr>
          <a:xfrm>
            <a:off x="1206360" y="2324160"/>
            <a:ext cx="21970800" cy="1002960"/>
          </a:xfrm>
          <a:prstGeom prst="rect">
            <a:avLst/>
          </a:prstGeom>
          <a:noFill/>
          <a:ln w="0">
            <a:noFill/>
          </a:ln>
        </p:spPr>
        <p:txBody>
          <a:bodyPr lIns="45720" rIns="45720" anchor="t">
            <a:normAutofit/>
          </a:bodyPr>
          <a:p>
            <a:endParaRPr b="0" lang="en-US" sz="4270" spc="-1" strike="noStrike">
              <a:solidFill>
                <a:srgbClr val="000000"/>
              </a:solidFill>
              <a:latin typeface="Calibri"/>
            </a:endParaRPr>
          </a:p>
        </p:txBody>
      </p:sp>
      <p:sp>
        <p:nvSpPr>
          <p:cNvPr id="130" name="PlaceHolder 3"/>
          <p:cNvSpPr>
            <a:spLocks noGrp="1"/>
          </p:cNvSpPr>
          <p:nvPr>
            <p:ph/>
          </p:nvPr>
        </p:nvSpPr>
        <p:spPr>
          <a:xfrm>
            <a:off x="1494360" y="4061880"/>
            <a:ext cx="21395160" cy="8143200"/>
          </a:xfrm>
          <a:prstGeom prst="rect">
            <a:avLst/>
          </a:prstGeom>
          <a:noFill/>
          <a:ln w="0">
            <a:noFill/>
          </a:ln>
        </p:spPr>
        <p:txBody>
          <a:bodyPr anchor="t">
            <a:normAutofit/>
          </a:bodyPr>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In this approach, we consider devices that are powered by the small quantities of energy generated from the ambient environment, such as solar, kinetic, ambient light or RF energy</a:t>
            </a:r>
            <a:endParaRPr b="0" lang="en-US" sz="4270" spc="-1" strike="noStrike">
              <a:solidFill>
                <a:srgbClr val="000000"/>
              </a:solidFill>
              <a:latin typeface="Calibri"/>
            </a:endParaRPr>
          </a:p>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Conventional algorithms are designed with the underlying assumption that all clients are available to participate in training if selected.( which may not be the case in Real time) </a:t>
            </a:r>
            <a:endParaRPr b="0" lang="en-US" sz="4270" spc="-1" strike="noStrike">
              <a:solidFill>
                <a:srgbClr val="000000"/>
              </a:solidFill>
              <a:latin typeface="Calibri"/>
            </a:endParaRPr>
          </a:p>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whether or not a client can participate in training is determined by an underlying energy arrival process, which is intermittent and nonhomogeneous across the clients.</a:t>
            </a:r>
            <a:endParaRPr b="0" lang="en-US" sz="4270" spc="-1" strike="noStrike">
              <a:solidFill>
                <a:srgbClr val="000000"/>
              </a:solidFill>
              <a:latin typeface="Calibri"/>
            </a:endParaRPr>
          </a:p>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Our goal is to build a scalable and practical federated learning framework</a:t>
            </a:r>
            <a:endParaRPr b="0" lang="en-US" sz="427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animEffect filter="fade" transition="in">
                                      <p:cBhvr additive="repl">
                                        <p:cTn id="7" dur="500"/>
                                        <p:tgtEl>
                                          <p:spTgt spid="1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0">
                                  <p:stCondLst>
                                    <p:cond delay="0"/>
                                  </p:stCondLst>
                                  <p:childTnLst>
                                    <p:set>
                                      <p:cBhvr>
                                        <p:cTn id="11" dur="1" fill="hold">
                                          <p:stCondLst>
                                            <p:cond delay="0"/>
                                          </p:stCondLst>
                                        </p:cTn>
                                        <p:tgtEl>
                                          <p:spTgt spid="130">
                                            <p:txEl>
                                              <p:pRg st="1" end="1"/>
                                            </p:txEl>
                                          </p:spTgt>
                                        </p:tgtEl>
                                        <p:attrNameLst>
                                          <p:attrName>style.visibility</p:attrName>
                                        </p:attrNameLst>
                                      </p:cBhvr>
                                      <p:to>
                                        <p:strVal val="visible"/>
                                      </p:to>
                                    </p:set>
                                    <p:animEffect filter="fade" transition="in">
                                      <p:cBhvr additive="repl">
                                        <p:cTn id="12" dur="500"/>
                                        <p:tgtEl>
                                          <p:spTgt spid="1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0">
                                  <p:stCondLst>
                                    <p:cond delay="0"/>
                                  </p:stCondLst>
                                  <p:childTnLst>
                                    <p:set>
                                      <p:cBhvr>
                                        <p:cTn id="16" dur="1" fill="hold">
                                          <p:stCondLst>
                                            <p:cond delay="0"/>
                                          </p:stCondLst>
                                        </p:cTn>
                                        <p:tgtEl>
                                          <p:spTgt spid="130">
                                            <p:txEl>
                                              <p:pRg st="2" end="2"/>
                                            </p:txEl>
                                          </p:spTgt>
                                        </p:tgtEl>
                                        <p:attrNameLst>
                                          <p:attrName>style.visibility</p:attrName>
                                        </p:attrNameLst>
                                      </p:cBhvr>
                                      <p:to>
                                        <p:strVal val="visible"/>
                                      </p:to>
                                    </p:set>
                                    <p:animEffect filter="fade" transition="in">
                                      <p:cBhvr additive="repl">
                                        <p:cTn id="17" dur="500"/>
                                        <p:tgtEl>
                                          <p:spTgt spid="1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nodeType="clickEffect" fill="hold" presetClass="entr" presetID="1">
                                  <p:stCondLst>
                                    <p:cond delay="0"/>
                                  </p:stCondLst>
                                  <p:childTnLst>
                                    <p:set>
                                      <p:cBhvr>
                                        <p:cTn id="21" dur="1" fill="hold">
                                          <p:stCondLst>
                                            <p:cond delay="0"/>
                                          </p:stCondLst>
                                        </p:cTn>
                                        <p:tgtEl>
                                          <p:spTgt spid="130">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Rectangle 4"/>
          <p:cNvSpPr/>
          <p:nvPr/>
        </p:nvSpPr>
        <p:spPr>
          <a:xfrm>
            <a:off x="0" y="-39600"/>
            <a:ext cx="24383520" cy="200736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32" name="PlaceHolder 1"/>
          <p:cNvSpPr>
            <a:spLocks noGrp="1"/>
          </p:cNvSpPr>
          <p:nvPr>
            <p:ph type="title"/>
          </p:nvPr>
        </p:nvSpPr>
        <p:spPr>
          <a:xfrm>
            <a:off x="6089400" y="313560"/>
            <a:ext cx="10972440" cy="1523520"/>
          </a:xfrm>
          <a:prstGeom prst="rect">
            <a:avLst/>
          </a:prstGeom>
          <a:noFill/>
          <a:ln w="0">
            <a:noFill/>
          </a:ln>
        </p:spPr>
        <p:txBody>
          <a:bodyPr anchor="ctr">
            <a:noAutofit/>
          </a:bodyPr>
          <a:p>
            <a:pPr algn="ctr">
              <a:lnSpc>
                <a:spcPct val="100000"/>
              </a:lnSpc>
              <a:buNone/>
            </a:pPr>
            <a:r>
              <a:rPr b="0" lang="en-IN" sz="5860" spc="-1" strike="noStrike">
                <a:solidFill>
                  <a:srgbClr val="000000"/>
                </a:solidFill>
                <a:latin typeface="Calibri"/>
              </a:rPr>
              <a:t>Assumptions</a:t>
            </a:r>
            <a:endParaRPr b="0" lang="en-US" sz="5860" spc="-1" strike="noStrike">
              <a:solidFill>
                <a:srgbClr val="000000"/>
              </a:solidFill>
              <a:latin typeface="Calibri"/>
            </a:endParaRPr>
          </a:p>
        </p:txBody>
      </p:sp>
      <p:sp>
        <p:nvSpPr>
          <p:cNvPr id="133" name="PlaceHolder 2"/>
          <p:cNvSpPr>
            <a:spLocks noGrp="1"/>
          </p:cNvSpPr>
          <p:nvPr>
            <p:ph/>
          </p:nvPr>
        </p:nvSpPr>
        <p:spPr>
          <a:xfrm>
            <a:off x="1206360" y="2324160"/>
            <a:ext cx="21970800" cy="1002960"/>
          </a:xfrm>
          <a:prstGeom prst="rect">
            <a:avLst/>
          </a:prstGeom>
          <a:noFill/>
          <a:ln w="0">
            <a:noFill/>
          </a:ln>
        </p:spPr>
        <p:txBody>
          <a:bodyPr lIns="45720" rIns="45720" anchor="t">
            <a:normAutofit/>
          </a:bodyPr>
          <a:p>
            <a:endParaRPr b="0" lang="en-US" sz="4270" spc="-1" strike="noStrike">
              <a:solidFill>
                <a:srgbClr val="000000"/>
              </a:solidFill>
              <a:latin typeface="Calibri"/>
            </a:endParaRPr>
          </a:p>
        </p:txBody>
      </p:sp>
      <p:sp>
        <p:nvSpPr>
          <p:cNvPr id="134" name="PlaceHolder 3"/>
          <p:cNvSpPr>
            <a:spLocks noGrp="1"/>
          </p:cNvSpPr>
          <p:nvPr>
            <p:ph/>
          </p:nvPr>
        </p:nvSpPr>
        <p:spPr>
          <a:xfrm>
            <a:off x="2259360" y="3922560"/>
            <a:ext cx="19864800" cy="8719560"/>
          </a:xfrm>
          <a:prstGeom prst="rect">
            <a:avLst/>
          </a:prstGeom>
          <a:noFill/>
          <a:ln w="0">
            <a:noFill/>
          </a:ln>
        </p:spPr>
        <p:txBody>
          <a:bodyPr anchor="t">
            <a:normAutofit fontScale="96000"/>
          </a:bodyPr>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we consider a federated learning scenario with N clients and a server. Client i holds a local dataset D i . Clients wish to jointly train a machine learning model over the datasets D 1 , . . . , D N .</a:t>
            </a:r>
            <a:endParaRPr b="0" lang="en-US" sz="4270" spc="-1" strike="noStrike">
              <a:solidFill>
                <a:srgbClr val="000000"/>
              </a:solidFill>
              <a:latin typeface="Calibri"/>
            </a:endParaRPr>
          </a:p>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we assume that clients only have intermittent energy availability, and can participate in the training process only when they have energy available</a:t>
            </a:r>
            <a:endParaRPr b="0" lang="en-US" sz="4270" spc="-1" strike="noStrike">
              <a:solidFill>
                <a:srgbClr val="000000"/>
              </a:solidFill>
              <a:latin typeface="Calibri"/>
            </a:endParaRPr>
          </a:p>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The energy generation process is not uniform across the devices, that is, some clients may have more frequent energy arrivals than others</a:t>
            </a:r>
            <a:endParaRPr b="0" lang="en-US" sz="4270" spc="-1" strike="noStrike">
              <a:solidFill>
                <a:srgbClr val="000000"/>
              </a:solidFill>
              <a:latin typeface="Calibri"/>
            </a:endParaRPr>
          </a:p>
          <a:p>
            <a:pPr>
              <a:lnSpc>
                <a:spcPct val="100000"/>
              </a:lnSpc>
              <a:spcBef>
                <a:spcPts val="1440"/>
              </a:spcBef>
              <a:buNone/>
              <a:tabLst>
                <a:tab algn="l" pos="0"/>
              </a:tabLst>
            </a:pPr>
            <a:r>
              <a:rPr b="0" lang="en-US" sz="4270" spc="-1" strike="noStrike">
                <a:solidFill>
                  <a:srgbClr val="000000"/>
                </a:solidFill>
                <a:latin typeface="Calibri"/>
              </a:rPr>
              <a:t>	</a:t>
            </a:r>
            <a:r>
              <a:rPr b="0" lang="en-US" sz="4270" spc="-1" strike="noStrike">
                <a:solidFill>
                  <a:srgbClr val="000000"/>
                </a:solidFill>
                <a:latin typeface="Calibri"/>
              </a:rPr>
              <a:t>	</a:t>
            </a:r>
            <a:r>
              <a:rPr b="0" lang="en-US" sz="4270" spc="-1" strike="noStrike">
                <a:solidFill>
                  <a:srgbClr val="000000"/>
                </a:solidFill>
                <a:latin typeface="Calibri"/>
              </a:rPr>
              <a:t>	</a:t>
            </a:r>
            <a:r>
              <a:rPr b="0" lang="en-US" sz="4270" spc="-1" strike="noStrike">
                <a:solidFill>
                  <a:srgbClr val="000000"/>
                </a:solidFill>
                <a:latin typeface="Calibri"/>
              </a:rPr>
              <a:t>	</a:t>
            </a:r>
            <a:br>
              <a:rPr sz="4270"/>
            </a:br>
            <a:r>
              <a:rPr b="0" lang="en-US" sz="4270" spc="-1" strike="noStrike">
                <a:solidFill>
                  <a:srgbClr val="000000"/>
                </a:solidFill>
                <a:latin typeface="Calibri"/>
              </a:rPr>
              <a:t>	</a:t>
            </a:r>
            <a:r>
              <a:rPr b="0" lang="en-US" sz="4270" spc="-1" strike="noStrike">
                <a:solidFill>
                  <a:srgbClr val="000000"/>
                </a:solidFill>
                <a:latin typeface="Calibri"/>
              </a:rPr>
              <a:t>	</a:t>
            </a:r>
            <a:r>
              <a:rPr b="0" lang="en-US" sz="4270" spc="-1" strike="noStrike">
                <a:solidFill>
                  <a:srgbClr val="000000"/>
                </a:solidFill>
                <a:latin typeface="Calibri"/>
              </a:rPr>
              <a:t>	</a:t>
            </a:r>
            <a:r>
              <a:rPr b="0" lang="en-US" sz="4270" spc="-1" strike="noStrike">
                <a:solidFill>
                  <a:srgbClr val="000000"/>
                </a:solidFill>
                <a:latin typeface="Calibri"/>
              </a:rPr>
              <a:t>     </a:t>
            </a:r>
            <a:r>
              <a:rPr b="0" lang="en-US" sz="7200" spc="-1" strike="noStrike">
                <a:solidFill>
                  <a:srgbClr val="000000"/>
                </a:solidFill>
                <a:latin typeface="Calibri"/>
              </a:rPr>
              <a:t>How to schedule the clients?</a:t>
            </a:r>
            <a:endParaRPr b="0" lang="en-US" sz="72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22" dur="indefinite" restart="never" nodeType="tmRoot">
          <p:childTnLst>
            <p:seq>
              <p:cTn id="23" dur="indefinite" nodeType="mainSeq">
                <p:childTnLst>
                  <p:par>
                    <p:cTn id="24" fill="hold">
                      <p:stCondLst>
                        <p:cond delay="indefinite"/>
                      </p:stCondLst>
                      <p:childTnLst>
                        <p:par>
                          <p:cTn id="25" fill="hold">
                            <p:stCondLst>
                              <p:cond delay="0"/>
                            </p:stCondLst>
                            <p:childTnLst>
                              <p:par>
                                <p:cTn id="26" nodeType="clickEffect" fill="hold" presetClass="entr" presetID="10">
                                  <p:stCondLst>
                                    <p:cond delay="0"/>
                                  </p:stCondLst>
                                  <p:childTnLst>
                                    <p:set>
                                      <p:cBhvr>
                                        <p:cTn id="27" dur="1" fill="hold">
                                          <p:stCondLst>
                                            <p:cond delay="0"/>
                                          </p:stCondLst>
                                        </p:cTn>
                                        <p:tgtEl>
                                          <p:spTgt spid="134">
                                            <p:txEl>
                                              <p:pRg st="0" end="0"/>
                                            </p:txEl>
                                          </p:spTgt>
                                        </p:tgtEl>
                                        <p:attrNameLst>
                                          <p:attrName>style.visibility</p:attrName>
                                        </p:attrNameLst>
                                      </p:cBhvr>
                                      <p:to>
                                        <p:strVal val="visible"/>
                                      </p:to>
                                    </p:set>
                                    <p:animEffect filter="fade" transition="in">
                                      <p:cBhvr additive="repl">
                                        <p:cTn id="28" dur="500"/>
                                        <p:tgtEl>
                                          <p:spTgt spid="134">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0">
                                  <p:stCondLst>
                                    <p:cond delay="0"/>
                                  </p:stCondLst>
                                  <p:childTnLst>
                                    <p:set>
                                      <p:cBhvr>
                                        <p:cTn id="32" dur="1" fill="hold">
                                          <p:stCondLst>
                                            <p:cond delay="0"/>
                                          </p:stCondLst>
                                        </p:cTn>
                                        <p:tgtEl>
                                          <p:spTgt spid="134">
                                            <p:txEl>
                                              <p:pRg st="1" end="1"/>
                                            </p:txEl>
                                          </p:spTgt>
                                        </p:tgtEl>
                                        <p:attrNameLst>
                                          <p:attrName>style.visibility</p:attrName>
                                        </p:attrNameLst>
                                      </p:cBhvr>
                                      <p:to>
                                        <p:strVal val="visible"/>
                                      </p:to>
                                    </p:set>
                                    <p:animEffect filter="fade" transition="in">
                                      <p:cBhvr additive="repl">
                                        <p:cTn id="33" dur="500"/>
                                        <p:tgtEl>
                                          <p:spTgt spid="134">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nodeType="clickEffect" fill="hold" presetClass="entr" presetID="10">
                                  <p:stCondLst>
                                    <p:cond delay="0"/>
                                  </p:stCondLst>
                                  <p:childTnLst>
                                    <p:set>
                                      <p:cBhvr>
                                        <p:cTn id="37" dur="1" fill="hold">
                                          <p:stCondLst>
                                            <p:cond delay="0"/>
                                          </p:stCondLst>
                                        </p:cTn>
                                        <p:tgtEl>
                                          <p:spTgt spid="134">
                                            <p:txEl>
                                              <p:pRg st="2" end="2"/>
                                            </p:txEl>
                                          </p:spTgt>
                                        </p:tgtEl>
                                        <p:attrNameLst>
                                          <p:attrName>style.visibility</p:attrName>
                                        </p:attrNameLst>
                                      </p:cBhvr>
                                      <p:to>
                                        <p:strVal val="visible"/>
                                      </p:to>
                                    </p:set>
                                    <p:animEffect filter="fade" transition="in">
                                      <p:cBhvr additive="repl">
                                        <p:cTn id="38" dur="500"/>
                                        <p:tgtEl>
                                          <p:spTgt spid="134">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42">
                                  <p:stCondLst>
                                    <p:cond delay="0"/>
                                  </p:stCondLst>
                                  <p:childTnLst>
                                    <p:set>
                                      <p:cBhvr>
                                        <p:cTn id="42" dur="1" fill="hold">
                                          <p:stCondLst>
                                            <p:cond delay="0"/>
                                          </p:stCondLst>
                                        </p:cTn>
                                        <p:tgtEl>
                                          <p:spTgt spid="134">
                                            <p:txEl>
                                              <p:pRg st="3" end="3"/>
                                            </p:txEl>
                                          </p:spTgt>
                                        </p:tgtEl>
                                        <p:attrNameLst>
                                          <p:attrName>style.visibility</p:attrName>
                                        </p:attrNameLst>
                                      </p:cBhvr>
                                      <p:to>
                                        <p:strVal val="visible"/>
                                      </p:to>
                                    </p:set>
                                    <p:animEffect filter="fade" transition="in">
                                      <p:cBhvr additive="repl">
                                        <p:cTn id="43" dur="1000"/>
                                        <p:tgtEl>
                                          <p:spTgt spid="134">
                                            <p:txEl>
                                              <p:pRg st="3" end="3"/>
                                            </p:txEl>
                                          </p:spTgt>
                                        </p:tgtEl>
                                      </p:cBhvr>
                                    </p:animEffect>
                                    <p:anim calcmode="lin" valueType="num">
                                      <p:cBhvr additive="repl">
                                        <p:cTn id="44" dur="1000" fill="hold"/>
                                        <p:tgtEl>
                                          <p:spTgt spid="134">
                                            <p:txEl>
                                              <p:pRg st="3" end="3"/>
                                            </p:txEl>
                                          </p:spTgt>
                                        </p:tgtEl>
                                        <p:attrNameLst>
                                          <p:attrName>ppt_x</p:attrName>
                                        </p:attrNameLst>
                                      </p:cBhvr>
                                      <p:tavLst>
                                        <p:tav tm="0">
                                          <p:val>
                                            <p:strVal val="#ppt_x"/>
                                          </p:val>
                                        </p:tav>
                                        <p:tav tm="100000">
                                          <p:val>
                                            <p:strVal val="#ppt_x"/>
                                          </p:val>
                                        </p:tav>
                                      </p:tavLst>
                                    </p:anim>
                                    <p:anim calcmode="lin" valueType="num">
                                      <p:cBhvr additive="repl">
                                        <p:cTn id="45" dur="1000" fill="hold"/>
                                        <p:tgtEl>
                                          <p:spTgt spid="13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Rectangle 4"/>
          <p:cNvSpPr/>
          <p:nvPr/>
        </p:nvSpPr>
        <p:spPr>
          <a:xfrm>
            <a:off x="0" y="-62280"/>
            <a:ext cx="24383520" cy="200736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36" name="PlaceHolder 1"/>
          <p:cNvSpPr>
            <a:spLocks noGrp="1"/>
          </p:cNvSpPr>
          <p:nvPr>
            <p:ph type="title"/>
          </p:nvPr>
        </p:nvSpPr>
        <p:spPr>
          <a:xfrm>
            <a:off x="6433920" y="179280"/>
            <a:ext cx="10972440" cy="1523520"/>
          </a:xfrm>
          <a:prstGeom prst="rect">
            <a:avLst/>
          </a:prstGeom>
          <a:noFill/>
          <a:ln w="0">
            <a:noFill/>
          </a:ln>
        </p:spPr>
        <p:txBody>
          <a:bodyPr anchor="ctr">
            <a:noAutofit/>
          </a:bodyPr>
          <a:p>
            <a:pPr algn="ctr">
              <a:lnSpc>
                <a:spcPct val="100000"/>
              </a:lnSpc>
              <a:buNone/>
            </a:pPr>
            <a:r>
              <a:rPr b="0" lang="en-IN" sz="5860" spc="-1" strike="noStrike">
                <a:solidFill>
                  <a:srgbClr val="000000"/>
                </a:solidFill>
                <a:latin typeface="Calibri"/>
              </a:rPr>
              <a:t>Naive Scheduling algorithms</a:t>
            </a:r>
            <a:endParaRPr b="0" lang="en-US" sz="5860" spc="-1" strike="noStrike">
              <a:solidFill>
                <a:srgbClr val="000000"/>
              </a:solidFill>
              <a:latin typeface="Calibri"/>
            </a:endParaRPr>
          </a:p>
        </p:txBody>
      </p:sp>
      <p:sp>
        <p:nvSpPr>
          <p:cNvPr id="137" name="PlaceHolder 2"/>
          <p:cNvSpPr>
            <a:spLocks noGrp="1"/>
          </p:cNvSpPr>
          <p:nvPr>
            <p:ph/>
          </p:nvPr>
        </p:nvSpPr>
        <p:spPr>
          <a:xfrm>
            <a:off x="1206360" y="2324160"/>
            <a:ext cx="21970800" cy="1002960"/>
          </a:xfrm>
          <a:prstGeom prst="rect">
            <a:avLst/>
          </a:prstGeom>
          <a:noFill/>
          <a:ln w="0">
            <a:noFill/>
          </a:ln>
        </p:spPr>
        <p:txBody>
          <a:bodyPr lIns="45720" rIns="45720" anchor="t">
            <a:normAutofit/>
          </a:bodyPr>
          <a:p>
            <a:endParaRPr b="0" lang="en-US" sz="4270" spc="-1" strike="noStrike">
              <a:solidFill>
                <a:srgbClr val="000000"/>
              </a:solidFill>
              <a:latin typeface="Calibri"/>
            </a:endParaRPr>
          </a:p>
        </p:txBody>
      </p:sp>
      <p:sp>
        <p:nvSpPr>
          <p:cNvPr id="138" name="PlaceHolder 3"/>
          <p:cNvSpPr>
            <a:spLocks noGrp="1"/>
          </p:cNvSpPr>
          <p:nvPr>
            <p:ph/>
          </p:nvPr>
        </p:nvSpPr>
        <p:spPr>
          <a:xfrm>
            <a:off x="2324520" y="4174560"/>
            <a:ext cx="19734840" cy="8766000"/>
          </a:xfrm>
          <a:prstGeom prst="rect">
            <a:avLst/>
          </a:prstGeom>
          <a:noFill/>
          <a:ln w="0">
            <a:noFill/>
          </a:ln>
        </p:spPr>
        <p:txBody>
          <a:bodyPr anchor="t">
            <a:normAutofit fontScale="92000"/>
          </a:bodyPr>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A naive approach for client scheduling is to schedule clients as soon as they have collected enough energy to participate in training. However, doing so can bias the trained model towards clients with better (more frequent) energy availability</a:t>
            </a:r>
            <a:br>
              <a:rPr sz="4270"/>
            </a:br>
            <a:r>
              <a:rPr b="0" lang="en-US" sz="4270" spc="-1" strike="noStrike">
                <a:solidFill>
                  <a:srgbClr val="000000"/>
                </a:solidFill>
                <a:latin typeface="Calibri"/>
              </a:rPr>
              <a:t> </a:t>
            </a:r>
            <a:endParaRPr b="0" lang="en-US" sz="4270" spc="-1" strike="noStrike">
              <a:solidFill>
                <a:srgbClr val="000000"/>
              </a:solidFill>
              <a:latin typeface="Calibri"/>
            </a:endParaRPr>
          </a:p>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Another approach is to wait until all clients become available for training, and then use a conventional client sampling algorithm. However, waiting for all clients to collect enough energy can significantly increase the total training time needed to achieve a target performance level.</a:t>
            </a:r>
            <a:endParaRPr b="0" lang="en-US" sz="4270" spc="-1" strike="noStrike">
              <a:solidFill>
                <a:srgbClr val="000000"/>
              </a:solidFill>
              <a:latin typeface="Calibri"/>
            </a:endParaRPr>
          </a:p>
          <a:p>
            <a:pPr>
              <a:lnSpc>
                <a:spcPct val="150000"/>
              </a:lnSpc>
              <a:spcBef>
                <a:spcPts val="853"/>
              </a:spcBef>
              <a:buNone/>
            </a:pPr>
            <a:endParaRPr b="0" lang="en-US" sz="4270" spc="-1" strike="noStrike">
              <a:solidFill>
                <a:srgbClr val="000000"/>
              </a:solidFill>
              <a:latin typeface="Calibri"/>
            </a:endParaRPr>
          </a:p>
          <a:p>
            <a:pPr marL="3657600">
              <a:lnSpc>
                <a:spcPct val="150000"/>
              </a:lnSpc>
              <a:spcBef>
                <a:spcPts val="533"/>
              </a:spcBef>
              <a:buNone/>
              <a:tabLst>
                <a:tab algn="l" pos="0"/>
              </a:tabLst>
            </a:pPr>
            <a:r>
              <a:rPr b="0" lang="en-US" sz="2660" spc="-1" strike="noStrike">
                <a:solidFill>
                  <a:srgbClr val="000000"/>
                </a:solidFill>
                <a:latin typeface="Calibri"/>
              </a:rPr>
              <a:t>	</a:t>
            </a:r>
            <a:r>
              <a:rPr b="0" lang="en-US" sz="2660" spc="-1" strike="noStrike">
                <a:solidFill>
                  <a:srgbClr val="000000"/>
                </a:solidFill>
                <a:latin typeface="Calibri"/>
              </a:rPr>
              <a:t>	</a:t>
            </a:r>
            <a:endParaRPr b="0" lang="en-US" sz="266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46" dur="indefinite" restart="never" nodeType="tmRoot">
          <p:childTnLst>
            <p:seq>
              <p:cTn id="47" dur="indefinite" nodeType="mainSeq">
                <p:childTnLst>
                  <p:par>
                    <p:cTn id="48" fill="hold">
                      <p:stCondLst>
                        <p:cond delay="indefinite"/>
                      </p:stCondLst>
                      <p:childTnLst>
                        <p:par>
                          <p:cTn id="49" fill="hold">
                            <p:stCondLst>
                              <p:cond delay="0"/>
                            </p:stCondLst>
                            <p:childTnLst>
                              <p:par>
                                <p:cTn id="50" nodeType="clickEffect" fill="hold" presetClass="entr" presetID="10">
                                  <p:stCondLst>
                                    <p:cond delay="0"/>
                                  </p:stCondLst>
                                  <p:childTnLst>
                                    <p:set>
                                      <p:cBhvr>
                                        <p:cTn id="51" dur="1" fill="hold">
                                          <p:stCondLst>
                                            <p:cond delay="0"/>
                                          </p:stCondLst>
                                        </p:cTn>
                                        <p:tgtEl>
                                          <p:spTgt spid="138">
                                            <p:txEl>
                                              <p:pRg st="0" end="0"/>
                                            </p:txEl>
                                          </p:spTgt>
                                        </p:tgtEl>
                                        <p:attrNameLst>
                                          <p:attrName>style.visibility</p:attrName>
                                        </p:attrNameLst>
                                      </p:cBhvr>
                                      <p:to>
                                        <p:strVal val="visible"/>
                                      </p:to>
                                    </p:set>
                                    <p:animEffect filter="fade" transition="in">
                                      <p:cBhvr additive="repl">
                                        <p:cTn id="52" dur="500"/>
                                        <p:tgtEl>
                                          <p:spTgt spid="138">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0">
                                  <p:stCondLst>
                                    <p:cond delay="0"/>
                                  </p:stCondLst>
                                  <p:childTnLst>
                                    <p:set>
                                      <p:cBhvr>
                                        <p:cTn id="56" dur="1" fill="hold">
                                          <p:stCondLst>
                                            <p:cond delay="0"/>
                                          </p:stCondLst>
                                        </p:cTn>
                                        <p:tgtEl>
                                          <p:spTgt spid="138">
                                            <p:txEl>
                                              <p:pRg st="1" end="1"/>
                                            </p:txEl>
                                          </p:spTgt>
                                        </p:tgtEl>
                                        <p:attrNameLst>
                                          <p:attrName>style.visibility</p:attrName>
                                        </p:attrNameLst>
                                      </p:cBhvr>
                                      <p:to>
                                        <p:strVal val="visible"/>
                                      </p:to>
                                    </p:set>
                                    <p:animEffect filter="fade" transition="in">
                                      <p:cBhvr additive="repl">
                                        <p:cTn id="57" dur="500"/>
                                        <p:tgtEl>
                                          <p:spTgt spid="138">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Rectangle 4"/>
          <p:cNvSpPr/>
          <p:nvPr/>
        </p:nvSpPr>
        <p:spPr>
          <a:xfrm>
            <a:off x="0" y="-39600"/>
            <a:ext cx="24383520" cy="200736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40" name="PlaceHolder 1"/>
          <p:cNvSpPr>
            <a:spLocks noGrp="1"/>
          </p:cNvSpPr>
          <p:nvPr>
            <p:ph type="title"/>
          </p:nvPr>
        </p:nvSpPr>
        <p:spPr>
          <a:xfrm>
            <a:off x="5874120" y="201960"/>
            <a:ext cx="10972440" cy="1523520"/>
          </a:xfrm>
          <a:prstGeom prst="rect">
            <a:avLst/>
          </a:prstGeom>
          <a:noFill/>
          <a:ln w="0">
            <a:noFill/>
          </a:ln>
        </p:spPr>
        <p:txBody>
          <a:bodyPr anchor="ctr">
            <a:noAutofit/>
          </a:bodyPr>
          <a:p>
            <a:pPr algn="ctr">
              <a:lnSpc>
                <a:spcPct val="100000"/>
              </a:lnSpc>
              <a:buNone/>
            </a:pPr>
            <a:r>
              <a:rPr b="0" lang="en-IN" sz="5860" spc="-1" strike="noStrike">
                <a:solidFill>
                  <a:srgbClr val="000000"/>
                </a:solidFill>
                <a:latin typeface="Calibri"/>
              </a:rPr>
              <a:t>A better Solution</a:t>
            </a:r>
            <a:endParaRPr b="0" lang="en-US" sz="5860" spc="-1" strike="noStrike">
              <a:solidFill>
                <a:srgbClr val="000000"/>
              </a:solidFill>
              <a:latin typeface="Calibri"/>
            </a:endParaRPr>
          </a:p>
        </p:txBody>
      </p:sp>
      <p:sp>
        <p:nvSpPr>
          <p:cNvPr id="141" name="PlaceHolder 2"/>
          <p:cNvSpPr>
            <a:spLocks noGrp="1"/>
          </p:cNvSpPr>
          <p:nvPr>
            <p:ph/>
          </p:nvPr>
        </p:nvSpPr>
        <p:spPr>
          <a:xfrm>
            <a:off x="1789200" y="2902320"/>
            <a:ext cx="19142280" cy="9779760"/>
          </a:xfrm>
          <a:prstGeom prst="rect">
            <a:avLst/>
          </a:prstGeom>
          <a:noFill/>
          <a:ln w="0">
            <a:noFill/>
          </a:ln>
        </p:spPr>
        <p:txBody>
          <a:bodyPr anchor="t">
            <a:normAutofit/>
          </a:bodyPr>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clients participate in training based on their energy profile</a:t>
            </a:r>
            <a:endParaRPr b="0" lang="en-US" sz="4270" spc="-1" strike="noStrike">
              <a:solidFill>
                <a:srgbClr val="000000"/>
              </a:solidFill>
              <a:latin typeface="Calibri"/>
            </a:endParaRPr>
          </a:p>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It is assumed that a global update occurs at every T time instants, where T is the number of local training iterations that take place between two global updates</a:t>
            </a:r>
            <a:endParaRPr b="0" lang="en-US" sz="4270" spc="-1" strike="noStrike">
              <a:solidFill>
                <a:srgbClr val="000000"/>
              </a:solidFill>
              <a:latin typeface="Calibri"/>
            </a:endParaRPr>
          </a:p>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Let Ei = # of global rounds taken for a device to generate enough energy to participate in one global round of training</a:t>
            </a:r>
            <a:endParaRPr b="0" lang="en-US" sz="4270" spc="-1" strike="noStrike">
              <a:solidFill>
                <a:srgbClr val="000000"/>
              </a:solidFill>
              <a:latin typeface="Calibri"/>
            </a:endParaRPr>
          </a:p>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i.e a client will have enough energy to participate in the process at time instants </a:t>
            </a:r>
            <a:endParaRPr b="0" lang="en-US" sz="4270" spc="-1" strike="noStrike">
              <a:solidFill>
                <a:srgbClr val="000000"/>
              </a:solidFill>
              <a:latin typeface="Calibri"/>
            </a:endParaRPr>
          </a:p>
          <a:p>
            <a:pPr>
              <a:lnSpc>
                <a:spcPct val="150000"/>
              </a:lnSpc>
              <a:spcBef>
                <a:spcPts val="853"/>
              </a:spcBef>
              <a:buNone/>
              <a:tabLst>
                <a:tab algn="l" pos="0"/>
              </a:tabLst>
            </a:pPr>
            <a:r>
              <a:rPr b="0" lang="en-US" sz="4270" spc="-1" strike="noStrike">
                <a:solidFill>
                  <a:srgbClr val="000000"/>
                </a:solidFill>
                <a:latin typeface="Calibri"/>
              </a:rPr>
              <a:t>   </a:t>
            </a:r>
            <a:r>
              <a:rPr b="0" lang="en-US" sz="4270" spc="-1" strike="noStrike">
                <a:solidFill>
                  <a:srgbClr val="000000"/>
                </a:solidFill>
                <a:latin typeface="Calibri"/>
              </a:rPr>
              <a:t>	</a:t>
            </a:r>
            <a:r>
              <a:rPr b="0" lang="en-US" sz="4270" spc="-1" strike="noStrike">
                <a:solidFill>
                  <a:srgbClr val="000000"/>
                </a:solidFill>
                <a:latin typeface="Calibri"/>
              </a:rPr>
              <a:t>	</a:t>
            </a:r>
            <a:r>
              <a:rPr b="0" lang="en-US" sz="4270" spc="-1" strike="noStrike">
                <a:solidFill>
                  <a:srgbClr val="000000"/>
                </a:solidFill>
                <a:latin typeface="Calibri"/>
              </a:rPr>
              <a:t>t </a:t>
            </a:r>
            <a:r>
              <a:rPr b="0" lang="en-IN" sz="4270" spc="-1" strike="noStrike">
                <a:solidFill>
                  <a:srgbClr val="000000"/>
                </a:solidFill>
                <a:latin typeface="Calibri"/>
              </a:rPr>
              <a:t>, where t mod (Ei T ) = 0</a:t>
            </a:r>
            <a:endParaRPr b="0" lang="en-US" sz="4270" spc="-1" strike="noStrike">
              <a:solidFill>
                <a:srgbClr val="000000"/>
              </a:solidFill>
              <a:latin typeface="Calibri"/>
            </a:endParaRPr>
          </a:p>
          <a:p>
            <a:pPr>
              <a:lnSpc>
                <a:spcPct val="150000"/>
              </a:lnSpc>
              <a:spcBef>
                <a:spcPts val="853"/>
              </a:spcBef>
              <a:buNone/>
              <a:tabLst>
                <a:tab algn="l" pos="0"/>
              </a:tabLst>
            </a:pPr>
            <a:r>
              <a:rPr b="0" lang="en-IN" sz="4270" spc="-1" strike="noStrike">
                <a:solidFill>
                  <a:srgbClr val="000000"/>
                </a:solidFill>
                <a:latin typeface="Calibri"/>
              </a:rPr>
              <a:t>	</a:t>
            </a:r>
            <a:r>
              <a:rPr b="0" lang="en-IN" sz="4270" spc="-1" strike="noStrike">
                <a:solidFill>
                  <a:srgbClr val="000000"/>
                </a:solidFill>
                <a:latin typeface="Calibri"/>
              </a:rPr>
              <a:t>(after every Ei number of rounds, a device generates enough energy to take part </a:t>
            </a:r>
            <a:endParaRPr b="0" lang="en-US" sz="4270" spc="-1" strike="noStrike">
              <a:solidFill>
                <a:srgbClr val="000000"/>
              </a:solidFill>
              <a:latin typeface="Calibri"/>
            </a:endParaRPr>
          </a:p>
          <a:p>
            <a:pPr>
              <a:lnSpc>
                <a:spcPct val="150000"/>
              </a:lnSpc>
              <a:spcBef>
                <a:spcPts val="853"/>
              </a:spcBef>
              <a:buNone/>
              <a:tabLst>
                <a:tab algn="l" pos="0"/>
              </a:tabLst>
            </a:pPr>
            <a:r>
              <a:rPr b="0" lang="en-IN" sz="4270" spc="-1" strike="noStrike">
                <a:solidFill>
                  <a:srgbClr val="000000"/>
                </a:solidFill>
                <a:latin typeface="Calibri"/>
              </a:rPr>
              <a:t>	</a:t>
            </a:r>
            <a:r>
              <a:rPr b="0" lang="en-IN" sz="4270" spc="-1" strike="noStrike">
                <a:solidFill>
                  <a:srgbClr val="000000"/>
                </a:solidFill>
                <a:latin typeface="Calibri"/>
              </a:rPr>
              <a:t>in the training process)</a:t>
            </a:r>
            <a:endParaRPr b="0" lang="en-US" sz="427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58" dur="indefinite" restart="never" nodeType="tmRoot">
          <p:childTnLst>
            <p:seq>
              <p:cTn id="59" dur="indefinite" nodeType="mainSeq">
                <p:childTnLst>
                  <p:par>
                    <p:cTn id="60" fill="hold">
                      <p:stCondLst>
                        <p:cond delay="indefinite"/>
                      </p:stCondLst>
                      <p:childTnLst>
                        <p:par>
                          <p:cTn id="61" fill="hold">
                            <p:stCondLst>
                              <p:cond delay="0"/>
                            </p:stCondLst>
                            <p:childTnLst>
                              <p:par>
                                <p:cTn id="62" nodeType="clickEffect" fill="hold" presetClass="entr" presetID="1">
                                  <p:stCondLst>
                                    <p:cond delay="0"/>
                                  </p:stCondLst>
                                  <p:childTnLst>
                                    <p:set>
                                      <p:cBhvr>
                                        <p:cTn id="63"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nodeType="clickEffect" fill="hold" presetClass="entr" presetID="1">
                                  <p:stCondLst>
                                    <p:cond delay="0"/>
                                  </p:stCondLst>
                                  <p:childTnLst>
                                    <p:set>
                                      <p:cBhvr>
                                        <p:cTn id="67" dur="1" fill="hold">
                                          <p:stCondLst>
                                            <p:cond delay="0"/>
                                          </p:stCondLst>
                                        </p:cTn>
                                        <p:tgtEl>
                                          <p:spTgt spid="141">
                                            <p:txEl>
                                              <p:pRg st="1" end="1"/>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nodeType="clickEffect" fill="hold" presetClass="entr" presetID="10">
                                  <p:stCondLst>
                                    <p:cond delay="0"/>
                                  </p:stCondLst>
                                  <p:childTnLst>
                                    <p:set>
                                      <p:cBhvr>
                                        <p:cTn id="71" dur="1" fill="hold">
                                          <p:stCondLst>
                                            <p:cond delay="0"/>
                                          </p:stCondLst>
                                        </p:cTn>
                                        <p:tgtEl>
                                          <p:spTgt spid="141">
                                            <p:txEl>
                                              <p:pRg st="2" end="2"/>
                                            </p:txEl>
                                          </p:spTgt>
                                        </p:tgtEl>
                                        <p:attrNameLst>
                                          <p:attrName>style.visibility</p:attrName>
                                        </p:attrNameLst>
                                      </p:cBhvr>
                                      <p:to>
                                        <p:strVal val="visible"/>
                                      </p:to>
                                    </p:set>
                                    <p:animEffect filter="fade" transition="in">
                                      <p:cBhvr additive="repl">
                                        <p:cTn id="72" dur="500"/>
                                        <p:tgtEl>
                                          <p:spTgt spid="141">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141">
                                            <p:txEl>
                                              <p:pRg st="3" end="3"/>
                                            </p:txEl>
                                          </p:spTgt>
                                        </p:tgtEl>
                                        <p:attrNameLst>
                                          <p:attrName>style.visibility</p:attrName>
                                        </p:attrNameLst>
                                      </p:cBhvr>
                                      <p:to>
                                        <p:strVal val="visible"/>
                                      </p:to>
                                    </p:set>
                                  </p:childTnLst>
                                </p:cTn>
                              </p:par>
                              <p:par>
                                <p:cTn id="77" nodeType="withEffect" fill="hold" presetClass="entr" presetID="1">
                                  <p:stCondLst>
                                    <p:cond delay="0"/>
                                  </p:stCondLst>
                                  <p:childTnLst>
                                    <p:set>
                                      <p:cBhvr>
                                        <p:cTn id="78" dur="1" fill="hold">
                                          <p:stCondLst>
                                            <p:cond delay="0"/>
                                          </p:stCondLst>
                                        </p:cTn>
                                        <p:tgtEl>
                                          <p:spTgt spid="141">
                                            <p:txEl>
                                              <p:pRg st="4" end="4"/>
                                            </p:txEl>
                                          </p:spTgt>
                                        </p:tgtEl>
                                        <p:attrNameLst>
                                          <p:attrName>style.visibility</p:attrName>
                                        </p:attrNameLst>
                                      </p:cBhvr>
                                      <p:to>
                                        <p:strVal val="visible"/>
                                      </p:to>
                                    </p:set>
                                  </p:childTnLst>
                                </p:cTn>
                              </p:par>
                              <p:par>
                                <p:cTn id="79" nodeType="withEffect" fill="hold" presetClass="entr" presetID="1">
                                  <p:stCondLst>
                                    <p:cond delay="0"/>
                                  </p:stCondLst>
                                  <p:childTnLst>
                                    <p:set>
                                      <p:cBhvr>
                                        <p:cTn id="80" dur="1" fill="hold">
                                          <p:stCondLst>
                                            <p:cond delay="0"/>
                                          </p:stCondLst>
                                        </p:cTn>
                                        <p:tgtEl>
                                          <p:spTgt spid="141">
                                            <p:txEl>
                                              <p:pRg st="5" end="5"/>
                                            </p:txEl>
                                          </p:spTgt>
                                        </p:tgtEl>
                                        <p:attrNameLst>
                                          <p:attrName>style.visibility</p:attrName>
                                        </p:attrNameLst>
                                      </p:cBhvr>
                                      <p:to>
                                        <p:strVal val="visible"/>
                                      </p:to>
                                    </p:set>
                                  </p:childTnLst>
                                </p:cTn>
                              </p:par>
                              <p:par>
                                <p:cTn id="81" nodeType="withEffect" fill="hold" presetClass="entr" presetID="1">
                                  <p:stCondLst>
                                    <p:cond delay="0"/>
                                  </p:stCondLst>
                                  <p:childTnLst>
                                    <p:set>
                                      <p:cBhvr>
                                        <p:cTn id="82" dur="1" fill="hold">
                                          <p:stCondLst>
                                            <p:cond delay="0"/>
                                          </p:stCondLst>
                                        </p:cTn>
                                        <p:tgtEl>
                                          <p:spTgt spid="141">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showMasterSp="0">
  <p:cSld>
    <p:bg>
      <p:bgPr>
        <a:solidFill>
          <a:srgbClr val="ffffff"/>
        </a:solidFill>
      </p:bgPr>
    </p:bg>
    <p:spTree>
      <p:nvGrpSpPr>
        <p:cNvPr id="1" name=""/>
        <p:cNvGrpSpPr/>
        <p:nvPr/>
      </p:nvGrpSpPr>
      <p:grpSpPr>
        <a:xfrm>
          <a:off x="0" y="0"/>
          <a:ext cx="0" cy="0"/>
          <a:chOff x="0" y="0"/>
          <a:chExt cx="0" cy="0"/>
        </a:xfrm>
      </p:grpSpPr>
      <p:pic>
        <p:nvPicPr>
          <p:cNvPr id="142" name="Picture 5" descr=""/>
          <p:cNvPicPr/>
          <p:nvPr/>
        </p:nvPicPr>
        <p:blipFill>
          <a:blip r:embed="rId1"/>
          <a:stretch/>
        </p:blipFill>
        <p:spPr>
          <a:xfrm>
            <a:off x="6095880" y="1749960"/>
            <a:ext cx="12191760" cy="110106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ffffff"/>
        </a:solidFill>
      </p:bgPr>
    </p:bg>
    <p:spTree>
      <p:nvGrpSpPr>
        <p:cNvPr id="1" name=""/>
        <p:cNvGrpSpPr/>
        <p:nvPr/>
      </p:nvGrpSpPr>
      <p:grpSpPr>
        <a:xfrm>
          <a:off x="0" y="0"/>
          <a:ext cx="0" cy="0"/>
          <a:chOff x="0" y="0"/>
          <a:chExt cx="0" cy="0"/>
        </a:xfrm>
      </p:grpSpPr>
      <p:sp>
        <p:nvSpPr>
          <p:cNvPr id="143" name="Rectangle 1"/>
          <p:cNvSpPr/>
          <p:nvPr/>
        </p:nvSpPr>
        <p:spPr>
          <a:xfrm>
            <a:off x="0" y="-39600"/>
            <a:ext cx="24383520" cy="200736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44" name="TextBox 2"/>
          <p:cNvSpPr/>
          <p:nvPr/>
        </p:nvSpPr>
        <p:spPr>
          <a:xfrm>
            <a:off x="3816720" y="3118680"/>
            <a:ext cx="19281600" cy="7401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4800" spc="-1" strike="noStrike">
                <a:solidFill>
                  <a:srgbClr val="000000"/>
                </a:solidFill>
                <a:latin typeface="Calibri"/>
              </a:rPr>
              <a:t>At time instant t {t | t mod (Ei*t) = 0}</a:t>
            </a:r>
            <a:endParaRPr b="0" lang="en-IN" sz="4800" spc="-1" strike="noStrike">
              <a:latin typeface="Arial"/>
            </a:endParaRPr>
          </a:p>
          <a:p>
            <a:pPr>
              <a:lnSpc>
                <a:spcPct val="100000"/>
              </a:lnSpc>
              <a:buNone/>
            </a:pPr>
            <a:r>
              <a:rPr b="0" lang="en-US" sz="4800" spc="-1" strike="noStrike">
                <a:solidFill>
                  <a:srgbClr val="000000"/>
                </a:solidFill>
                <a:latin typeface="Calibri"/>
              </a:rPr>
              <a:t>The client has generated enough energy to participate in the training process, but instead of participating immediately at “t” instant,</a:t>
            </a:r>
            <a:br>
              <a:rPr sz="4800"/>
            </a:br>
            <a:r>
              <a:rPr b="0" lang="en-US" sz="4800" spc="-1" strike="noStrike">
                <a:solidFill>
                  <a:srgbClr val="000000"/>
                </a:solidFill>
                <a:latin typeface="Calibri"/>
              </a:rPr>
              <a:t>The Algorithm states that, it chooses a random integer "J" from:</a:t>
            </a:r>
            <a:endParaRPr b="0" lang="en-IN" sz="4800" spc="-1" strike="noStrike">
              <a:latin typeface="Arial"/>
            </a:endParaRPr>
          </a:p>
          <a:p>
            <a:pPr>
              <a:lnSpc>
                <a:spcPct val="100000"/>
              </a:lnSpc>
              <a:buNone/>
            </a:pPr>
            <a:r>
              <a:rPr b="0" lang="en-US" sz="4800" spc="-1" strike="noStrike">
                <a:solidFill>
                  <a:srgbClr val="000000"/>
                </a:solidFill>
                <a:latin typeface="Calibri"/>
              </a:rPr>
              <a:t>{0, 1, ... , Ei - 1} &amp; takes part after "J * T" time instances.</a:t>
            </a:r>
            <a:endParaRPr b="0" lang="en-IN" sz="4800" spc="-1" strike="noStrike">
              <a:latin typeface="Arial"/>
            </a:endParaRPr>
          </a:p>
          <a:p>
            <a:pPr>
              <a:lnSpc>
                <a:spcPct val="100000"/>
              </a:lnSpc>
              <a:buNone/>
            </a:pPr>
            <a:r>
              <a:rPr b="0" lang="en-US" sz="4800" spc="-1" strike="noStrike">
                <a:solidFill>
                  <a:srgbClr val="000000"/>
                </a:solidFill>
                <a:latin typeface="Calibri"/>
              </a:rPr>
              <a:t>i.e at “t+J*T” instant instead of participating at ‘t’ instant.</a:t>
            </a:r>
            <a:endParaRPr b="0" lang="en-IN" sz="4800" spc="-1" strike="noStrike">
              <a:latin typeface="Arial"/>
            </a:endParaRPr>
          </a:p>
          <a:p>
            <a:pPr>
              <a:lnSpc>
                <a:spcPct val="100000"/>
              </a:lnSpc>
              <a:buNone/>
            </a:pPr>
            <a:endParaRPr b="0" lang="en-IN" sz="4800" spc="-1" strike="noStrike">
              <a:latin typeface="Arial"/>
            </a:endParaRPr>
          </a:p>
          <a:p>
            <a:pPr>
              <a:lnSpc>
                <a:spcPct val="100000"/>
              </a:lnSpc>
              <a:buNone/>
            </a:pPr>
            <a:endParaRPr b="0" lang="en-IN" sz="4800" spc="-1" strike="noStrike">
              <a:latin typeface="Arial"/>
            </a:endParaRPr>
          </a:p>
          <a:p>
            <a:pPr>
              <a:lnSpc>
                <a:spcPct val="100000"/>
              </a:lnSpc>
              <a:buNone/>
            </a:pPr>
            <a:r>
              <a:rPr b="0" lang="en-US" sz="4800" spc="-1" strike="noStrike">
                <a:solidFill>
                  <a:srgbClr val="000000"/>
                </a:solidFill>
                <a:latin typeface="Calibri"/>
              </a:rPr>
              <a:t>Because of the randomization ,One particular Client does not always participate at the first opportunity reducing long-term bias.</a:t>
            </a:r>
            <a:endParaRPr b="0" lang="en-IN" sz="4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Rectangle 4"/>
          <p:cNvSpPr/>
          <p:nvPr/>
        </p:nvSpPr>
        <p:spPr>
          <a:xfrm>
            <a:off x="0" y="-39600"/>
            <a:ext cx="24383520" cy="200736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46" name="PlaceHolder 1"/>
          <p:cNvSpPr>
            <a:spLocks noGrp="1"/>
          </p:cNvSpPr>
          <p:nvPr>
            <p:ph type="title"/>
          </p:nvPr>
        </p:nvSpPr>
        <p:spPr>
          <a:xfrm>
            <a:off x="609480" y="366120"/>
            <a:ext cx="10972440" cy="1523520"/>
          </a:xfrm>
          <a:prstGeom prst="rect">
            <a:avLst/>
          </a:prstGeom>
          <a:noFill/>
          <a:ln w="0">
            <a:noFill/>
          </a:ln>
        </p:spPr>
        <p:txBody>
          <a:bodyPr anchor="ctr">
            <a:noAutofit/>
          </a:bodyPr>
          <a:p>
            <a:endParaRPr b="0" lang="en-US" sz="1800" spc="-1" strike="noStrike">
              <a:solidFill>
                <a:srgbClr val="000000"/>
              </a:solidFill>
              <a:latin typeface="Calibri"/>
            </a:endParaRPr>
          </a:p>
        </p:txBody>
      </p:sp>
      <p:sp>
        <p:nvSpPr>
          <p:cNvPr id="147" name="PlaceHolder 2"/>
          <p:cNvSpPr>
            <a:spLocks noGrp="1"/>
          </p:cNvSpPr>
          <p:nvPr>
            <p:ph/>
          </p:nvPr>
        </p:nvSpPr>
        <p:spPr>
          <a:xfrm>
            <a:off x="1206360" y="2324160"/>
            <a:ext cx="21970800" cy="1002960"/>
          </a:xfrm>
          <a:prstGeom prst="rect">
            <a:avLst/>
          </a:prstGeom>
          <a:noFill/>
          <a:ln w="0">
            <a:noFill/>
          </a:ln>
        </p:spPr>
        <p:txBody>
          <a:bodyPr lIns="45720" rIns="45720" anchor="t">
            <a:noAutofit/>
          </a:bodyPr>
          <a:p>
            <a:endParaRPr b="0" lang="en-US" sz="4270" spc="-1" strike="noStrike">
              <a:solidFill>
                <a:srgbClr val="000000"/>
              </a:solidFill>
              <a:latin typeface="Calibri"/>
            </a:endParaRPr>
          </a:p>
        </p:txBody>
      </p:sp>
      <p:sp>
        <p:nvSpPr>
          <p:cNvPr id="148" name="PlaceHolder 3"/>
          <p:cNvSpPr>
            <a:spLocks noGrp="1"/>
          </p:cNvSpPr>
          <p:nvPr>
            <p:ph/>
          </p:nvPr>
        </p:nvSpPr>
        <p:spPr>
          <a:xfrm>
            <a:off x="1206360" y="3327480"/>
            <a:ext cx="21567600" cy="8421480"/>
          </a:xfrm>
          <a:prstGeom prst="rect">
            <a:avLst/>
          </a:prstGeom>
          <a:noFill/>
          <a:ln w="0">
            <a:noFill/>
          </a:ln>
        </p:spPr>
        <p:txBody>
          <a:bodyPr anchor="t">
            <a:normAutofit fontScale="90000"/>
          </a:bodyPr>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We use the term global round to refer to the block of T time instances between two consecutive synchronization steps (global updates). In other words, global round t corresponds to the block of time instances t ∈ {t, . . . , t + T − 1}.</a:t>
            </a:r>
            <a:endParaRPr b="0" lang="en-US" sz="4270" spc="-1" strike="noStrike">
              <a:solidFill>
                <a:srgbClr val="000000"/>
              </a:solidFill>
              <a:latin typeface="Calibri"/>
            </a:endParaRPr>
          </a:p>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First, we note that it takes E i global rounds for client i to harvest enough energy to participate in one global round of training</a:t>
            </a:r>
            <a:endParaRPr b="0" lang="en-US" sz="4270" spc="-1" strike="noStrike">
              <a:solidFill>
                <a:srgbClr val="000000"/>
              </a:solidFill>
              <a:latin typeface="Calibri"/>
            </a:endParaRPr>
          </a:p>
          <a:p>
            <a:pPr marL="457200" indent="-457200">
              <a:lnSpc>
                <a:spcPct val="150000"/>
              </a:lnSpc>
              <a:spcBef>
                <a:spcPts val="853"/>
              </a:spcBef>
              <a:buClr>
                <a:srgbClr val="000000"/>
              </a:buClr>
              <a:buFont typeface="Arial"/>
              <a:buChar char="•"/>
            </a:pPr>
            <a:r>
              <a:rPr b="0" lang="en-IN" sz="4270" spc="-1" strike="noStrike">
                <a:solidFill>
                  <a:srgbClr val="000000"/>
                </a:solidFill>
                <a:latin typeface="Calibri"/>
              </a:rPr>
              <a:t>When t mod (E i T ) = 0, client i samples an integer</a:t>
            </a:r>
            <a:r>
              <a:rPr b="0" lang="en-US" sz="4270" spc="-1" strike="noStrike">
                <a:solidFill>
                  <a:srgbClr val="000000"/>
                </a:solidFill>
                <a:latin typeface="Calibri"/>
              </a:rPr>
              <a:t> J uniformly at random from the set {0, . . . , E i − 1}</a:t>
            </a:r>
            <a:endParaRPr b="0" lang="en-US" sz="4270" spc="-1" strike="noStrike">
              <a:solidFill>
                <a:srgbClr val="000000"/>
              </a:solidFill>
              <a:latin typeface="Calibri"/>
            </a:endParaRPr>
          </a:p>
          <a:p>
            <a:pPr marL="457200" indent="-457200">
              <a:lnSpc>
                <a:spcPct val="150000"/>
              </a:lnSpc>
              <a:spcBef>
                <a:spcPts val="853"/>
              </a:spcBef>
              <a:buClr>
                <a:srgbClr val="000000"/>
              </a:buClr>
              <a:buFont typeface="Arial"/>
              <a:buChar char="•"/>
            </a:pPr>
            <a:r>
              <a:rPr b="0" lang="en-US" sz="4270" spc="-1" strike="noStrike">
                <a:solidFill>
                  <a:srgbClr val="000000"/>
                </a:solidFill>
                <a:latin typeface="Calibri"/>
              </a:rPr>
              <a:t>Then, within the E i global rounds starting at the time instances {t, t + T, . . . , t + (E i − 1)T }, client i only participates during the global round that starts at t + JT , and does not participate in the remaining global rounds</a:t>
            </a:r>
            <a:endParaRPr b="0" lang="en-US" sz="4270" spc="-1" strike="noStrike">
              <a:solidFill>
                <a:srgbClr val="000000"/>
              </a:solidFill>
              <a:latin typeface="Calibri"/>
            </a:endParaRPr>
          </a:p>
          <a:p>
            <a:pPr>
              <a:lnSpc>
                <a:spcPct val="150000"/>
              </a:lnSpc>
              <a:spcBef>
                <a:spcPts val="853"/>
              </a:spcBef>
              <a:buNone/>
            </a:pPr>
            <a:endParaRPr b="0" lang="en-US" sz="427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366120"/>
            <a:ext cx="10972440" cy="1523520"/>
          </a:xfrm>
          <a:prstGeom prst="rect">
            <a:avLst/>
          </a:prstGeom>
          <a:noFill/>
          <a:ln w="0">
            <a:noFill/>
          </a:ln>
        </p:spPr>
        <p:txBody>
          <a:bodyPr anchor="ctr">
            <a:noAutofit/>
          </a:bodyPr>
          <a:p>
            <a:endParaRPr b="0" lang="en-US" sz="1800" spc="-1" strike="noStrike">
              <a:solidFill>
                <a:srgbClr val="000000"/>
              </a:solidFill>
              <a:latin typeface="Calibri"/>
            </a:endParaRPr>
          </a:p>
        </p:txBody>
      </p:sp>
      <p:sp>
        <p:nvSpPr>
          <p:cNvPr id="150" name="PlaceHolder 2"/>
          <p:cNvSpPr>
            <a:spLocks noGrp="1"/>
          </p:cNvSpPr>
          <p:nvPr>
            <p:ph/>
          </p:nvPr>
        </p:nvSpPr>
        <p:spPr>
          <a:xfrm>
            <a:off x="1206360" y="2324160"/>
            <a:ext cx="21970800" cy="1002960"/>
          </a:xfrm>
          <a:prstGeom prst="rect">
            <a:avLst/>
          </a:prstGeom>
          <a:noFill/>
          <a:ln w="0">
            <a:noFill/>
          </a:ln>
        </p:spPr>
        <p:txBody>
          <a:bodyPr lIns="45720" rIns="45720" anchor="t">
            <a:noAutofit/>
          </a:bodyPr>
          <a:p>
            <a:endParaRPr b="0" lang="en-US" sz="4270" spc="-1" strike="noStrike">
              <a:solidFill>
                <a:srgbClr val="000000"/>
              </a:solidFill>
              <a:latin typeface="Calibri"/>
            </a:endParaRPr>
          </a:p>
        </p:txBody>
      </p:sp>
      <p:sp>
        <p:nvSpPr>
          <p:cNvPr id="151" name="PlaceHolder 3"/>
          <p:cNvSpPr>
            <a:spLocks noGrp="1"/>
          </p:cNvSpPr>
          <p:nvPr>
            <p:ph/>
          </p:nvPr>
        </p:nvSpPr>
        <p:spPr>
          <a:xfrm>
            <a:off x="609480" y="2133720"/>
            <a:ext cx="10972440" cy="6034320"/>
          </a:xfrm>
          <a:prstGeom prst="rect">
            <a:avLst/>
          </a:prstGeom>
          <a:noFill/>
          <a:ln w="0">
            <a:noFill/>
          </a:ln>
        </p:spPr>
        <p:txBody>
          <a:bodyPr anchor="t">
            <a:noAutofit/>
          </a:bodyPr>
          <a:p>
            <a:endParaRPr b="0" lang="en-US" sz="4270" spc="-1" strike="noStrike">
              <a:solidFill>
                <a:srgbClr val="000000"/>
              </a:solidFill>
              <a:latin typeface="Calibri"/>
            </a:endParaRPr>
          </a:p>
        </p:txBody>
      </p:sp>
      <p:pic>
        <p:nvPicPr>
          <p:cNvPr id="152" name="Picture 5" descr=""/>
          <p:cNvPicPr/>
          <p:nvPr/>
        </p:nvPicPr>
        <p:blipFill>
          <a:blip r:embed="rId1"/>
          <a:stretch/>
        </p:blipFill>
        <p:spPr>
          <a:xfrm>
            <a:off x="8232840" y="619560"/>
            <a:ext cx="6698520" cy="124765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Rectangle 1"/>
          <p:cNvSpPr/>
          <p:nvPr/>
        </p:nvSpPr>
        <p:spPr>
          <a:xfrm>
            <a:off x="0" y="-39600"/>
            <a:ext cx="24383520" cy="200736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91" name="PlaceHolder 1"/>
          <p:cNvSpPr>
            <a:spLocks noGrp="1"/>
          </p:cNvSpPr>
          <p:nvPr>
            <p:ph type="title"/>
          </p:nvPr>
        </p:nvSpPr>
        <p:spPr>
          <a:xfrm>
            <a:off x="609480" y="366120"/>
            <a:ext cx="20799000" cy="1523520"/>
          </a:xfrm>
          <a:prstGeom prst="rect">
            <a:avLst/>
          </a:prstGeom>
          <a:noFill/>
          <a:ln w="0">
            <a:noFill/>
          </a:ln>
        </p:spPr>
        <p:txBody>
          <a:bodyPr anchor="ctr">
            <a:normAutofit/>
          </a:bodyPr>
          <a:p>
            <a:pPr algn="ctr">
              <a:lnSpc>
                <a:spcPct val="100000"/>
              </a:lnSpc>
              <a:buNone/>
            </a:pPr>
            <a:r>
              <a:rPr b="0" lang="en-US" sz="9400" spc="-94" strike="noStrike">
                <a:solidFill>
                  <a:srgbClr val="000000"/>
                </a:solidFill>
                <a:latin typeface="Calibri"/>
              </a:rPr>
              <a:t>Traditional Energy Management System</a:t>
            </a:r>
            <a:endParaRPr b="0" lang="en-US" sz="9400" spc="-1" strike="noStrike">
              <a:solidFill>
                <a:srgbClr val="000000"/>
              </a:solidFill>
              <a:latin typeface="Calibri"/>
            </a:endParaRPr>
          </a:p>
        </p:txBody>
      </p:sp>
      <p:sp>
        <p:nvSpPr>
          <p:cNvPr id="92" name="PlaceHolder 2"/>
          <p:cNvSpPr>
            <a:spLocks noGrp="1"/>
          </p:cNvSpPr>
          <p:nvPr>
            <p:ph/>
          </p:nvPr>
        </p:nvSpPr>
        <p:spPr>
          <a:xfrm>
            <a:off x="1206360" y="2324160"/>
            <a:ext cx="21970800" cy="1002960"/>
          </a:xfrm>
          <a:prstGeom prst="rect">
            <a:avLst/>
          </a:prstGeom>
          <a:noFill/>
          <a:ln w="0">
            <a:noFill/>
          </a:ln>
        </p:spPr>
        <p:txBody>
          <a:bodyPr lIns="45720" rIns="45720" anchor="t">
            <a:normAutofit/>
          </a:bodyPr>
          <a:p>
            <a:endParaRPr b="0" lang="en-US" sz="4270" spc="-1" strike="noStrike">
              <a:solidFill>
                <a:srgbClr val="000000"/>
              </a:solidFill>
              <a:latin typeface="Calibri"/>
            </a:endParaRPr>
          </a:p>
        </p:txBody>
      </p:sp>
      <p:sp>
        <p:nvSpPr>
          <p:cNvPr id="93" name="PlaceHolder 3"/>
          <p:cNvSpPr>
            <a:spLocks noGrp="1"/>
          </p:cNvSpPr>
          <p:nvPr>
            <p:ph/>
          </p:nvPr>
        </p:nvSpPr>
        <p:spPr>
          <a:xfrm>
            <a:off x="1683000" y="3483000"/>
            <a:ext cx="20520720" cy="8224920"/>
          </a:xfrm>
          <a:prstGeom prst="rect">
            <a:avLst/>
          </a:prstGeom>
          <a:noFill/>
          <a:ln w="0">
            <a:noFill/>
          </a:ln>
        </p:spPr>
        <p:txBody>
          <a:bodyPr anchor="t">
            <a:normAutofit fontScale="89000"/>
          </a:bodyPr>
          <a:p>
            <a:pPr marL="452520" indent="-452520">
              <a:lnSpc>
                <a:spcPct val="160000"/>
              </a:lnSpc>
              <a:spcBef>
                <a:spcPts val="4601"/>
              </a:spcBef>
              <a:buClr>
                <a:srgbClr val="000000"/>
              </a:buClr>
              <a:buFont typeface="Arial"/>
              <a:buChar char="•"/>
            </a:pPr>
            <a:r>
              <a:rPr b="0" lang="en-US" sz="3959" spc="-1" strike="noStrike">
                <a:solidFill>
                  <a:srgbClr val="000000"/>
                </a:solidFill>
                <a:latin typeface="Calibri"/>
              </a:rPr>
              <a:t>The energy sector has relied on CENTRALISED energy management systems.</a:t>
            </a:r>
            <a:endParaRPr b="0" lang="en-US" sz="3959" spc="-1" strike="noStrike">
              <a:solidFill>
                <a:srgbClr val="000000"/>
              </a:solidFill>
              <a:latin typeface="Calibri"/>
            </a:endParaRPr>
          </a:p>
          <a:p>
            <a:pPr marL="452520" indent="-452520">
              <a:lnSpc>
                <a:spcPct val="160000"/>
              </a:lnSpc>
              <a:spcBef>
                <a:spcPts val="4601"/>
              </a:spcBef>
              <a:buClr>
                <a:srgbClr val="000000"/>
              </a:buClr>
              <a:buFont typeface="Arial"/>
              <a:buChar char="•"/>
            </a:pPr>
            <a:r>
              <a:rPr b="0" lang="en-US" sz="3959" spc="-1" strike="noStrike">
                <a:solidFill>
                  <a:srgbClr val="000000"/>
                </a:solidFill>
                <a:latin typeface="Calibri"/>
              </a:rPr>
              <a:t>A central authority oversees the generation, distribution, and consumption of energy.</a:t>
            </a:r>
            <a:endParaRPr b="0" lang="en-US" sz="3959" spc="-1" strike="noStrike">
              <a:solidFill>
                <a:srgbClr val="000000"/>
              </a:solidFill>
              <a:latin typeface="Calibri"/>
            </a:endParaRPr>
          </a:p>
          <a:p>
            <a:pPr marL="452520" indent="-452520">
              <a:lnSpc>
                <a:spcPct val="160000"/>
              </a:lnSpc>
              <a:spcBef>
                <a:spcPts val="4601"/>
              </a:spcBef>
              <a:buClr>
                <a:srgbClr val="000000"/>
              </a:buClr>
              <a:buFont typeface="Arial"/>
              <a:buChar char="•"/>
            </a:pPr>
            <a:r>
              <a:rPr b="0" lang="en-US" sz="3959" spc="-1" strike="noStrike">
                <a:solidFill>
                  <a:srgbClr val="000000"/>
                </a:solidFill>
                <a:latin typeface="Calibri"/>
              </a:rPr>
              <a:t>Examples -</a:t>
            </a:r>
            <a:endParaRPr b="0" lang="en-US" sz="3959" spc="-1" strike="noStrike">
              <a:solidFill>
                <a:srgbClr val="000000"/>
              </a:solidFill>
              <a:latin typeface="Calibri"/>
            </a:endParaRPr>
          </a:p>
          <a:p>
            <a:pPr lvl="3" marL="1810440" indent="-452520">
              <a:lnSpc>
                <a:spcPct val="160000"/>
              </a:lnSpc>
              <a:spcBef>
                <a:spcPts val="4601"/>
              </a:spcBef>
              <a:buClr>
                <a:srgbClr val="000000"/>
              </a:buClr>
              <a:buFont typeface="Arial"/>
              <a:buChar char="–"/>
            </a:pPr>
            <a:r>
              <a:rPr b="0" lang="en-US" sz="3959" spc="-1" strike="noStrike">
                <a:solidFill>
                  <a:srgbClr val="000000"/>
                </a:solidFill>
                <a:latin typeface="Calibri"/>
              </a:rPr>
              <a:t>Traditional Grid Systems : Electricity is generated in large power plants (e.g., coal, nuclear, hydroelectric) and distributed to consumers via a network of transmission lines</a:t>
            </a:r>
            <a:endParaRPr b="0" lang="en-US" sz="3959" spc="-1" strike="noStrike">
              <a:solidFill>
                <a:srgbClr val="000000"/>
              </a:solidFill>
              <a:latin typeface="Calibri"/>
            </a:endParaRPr>
          </a:p>
          <a:p>
            <a:pPr lvl="3" marL="1810440" indent="-452520">
              <a:lnSpc>
                <a:spcPct val="160000"/>
              </a:lnSpc>
              <a:spcBef>
                <a:spcPts val="4601"/>
              </a:spcBef>
              <a:buClr>
                <a:srgbClr val="000000"/>
              </a:buClr>
              <a:buFont typeface="Arial"/>
              <a:buChar char="–"/>
            </a:pPr>
            <a:r>
              <a:rPr b="0" lang="en-US" sz="3959" spc="-1" strike="noStrike">
                <a:solidFill>
                  <a:srgbClr val="000000"/>
                </a:solidFill>
                <a:latin typeface="Calibri"/>
              </a:rPr>
              <a:t>Third-Party Management :  For example, in the U.S., companies like PJM Interconnection manage wholesale electricity markets where they buy electricity from generators and sell it to utilities</a:t>
            </a:r>
            <a:endParaRPr b="0" lang="en-US" sz="3959"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3" name="Picture 5" descr=""/>
          <p:cNvPicPr/>
          <p:nvPr/>
        </p:nvPicPr>
        <p:blipFill>
          <a:blip r:embed="rId1"/>
          <a:stretch/>
        </p:blipFill>
        <p:spPr>
          <a:xfrm>
            <a:off x="5045040" y="1302120"/>
            <a:ext cx="14571720" cy="9720000"/>
          </a:xfrm>
          <a:prstGeom prst="rect">
            <a:avLst/>
          </a:prstGeom>
          <a:ln w="0">
            <a:noFill/>
          </a:ln>
        </p:spPr>
      </p:pic>
      <p:sp>
        <p:nvSpPr>
          <p:cNvPr id="154" name="Rectangle 1"/>
          <p:cNvSpPr/>
          <p:nvPr/>
        </p:nvSpPr>
        <p:spPr>
          <a:xfrm>
            <a:off x="0" y="-39600"/>
            <a:ext cx="24383520" cy="200736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55" name="TextBox 3"/>
          <p:cNvSpPr/>
          <p:nvPr/>
        </p:nvSpPr>
        <p:spPr>
          <a:xfrm>
            <a:off x="1530720" y="12364200"/>
            <a:ext cx="2248200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N" sz="3600" spc="-1" strike="noStrike">
                <a:solidFill>
                  <a:srgbClr val="000000"/>
                </a:solidFill>
                <a:latin typeface="Calibri"/>
              </a:rPr>
              <a:t>19th International Symposium on Modeling and Optimization in Mobile, Ad hoc, and Wireless Networks (WiOpt)</a:t>
            </a:r>
            <a:endParaRPr b="0" lang="en-IN" sz="3600" spc="-1" strike="noStrike">
              <a:latin typeface="Arial"/>
            </a:endParaRPr>
          </a:p>
          <a:p>
            <a:pPr>
              <a:lnSpc>
                <a:spcPct val="100000"/>
              </a:lnSpc>
              <a:buNone/>
            </a:pPr>
            <a:r>
              <a:rPr b="0" lang="en-IN" sz="3600" spc="-1" strike="noStrike">
                <a:solidFill>
                  <a:srgbClr val="000000"/>
                </a:solidFill>
                <a:latin typeface="Calibri"/>
              </a:rPr>
              <a:t>-</a:t>
            </a:r>
            <a:r>
              <a:rPr b="0" lang="en-US" sz="3600" spc="-1" strike="noStrike">
                <a:solidFill>
                  <a:srgbClr val="000000"/>
                </a:solidFill>
                <a:latin typeface="Calibri"/>
              </a:rPr>
              <a:t>A Framework for Sustainable Federated Learning</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Rectangle 1"/>
          <p:cNvSpPr/>
          <p:nvPr/>
        </p:nvSpPr>
        <p:spPr>
          <a:xfrm>
            <a:off x="0" y="-39600"/>
            <a:ext cx="24383520" cy="200736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57" name="PlaceHolder 1"/>
          <p:cNvSpPr>
            <a:spLocks noGrp="1"/>
          </p:cNvSpPr>
          <p:nvPr>
            <p:ph type="title"/>
          </p:nvPr>
        </p:nvSpPr>
        <p:spPr>
          <a:xfrm>
            <a:off x="6539760" y="201960"/>
            <a:ext cx="10972440" cy="1523520"/>
          </a:xfrm>
          <a:prstGeom prst="rect">
            <a:avLst/>
          </a:prstGeom>
          <a:noFill/>
          <a:ln w="0">
            <a:noFill/>
          </a:ln>
        </p:spPr>
        <p:txBody>
          <a:bodyPr anchor="ctr">
            <a:normAutofit fontScale="98000"/>
          </a:bodyPr>
          <a:p>
            <a:pPr algn="ctr">
              <a:lnSpc>
                <a:spcPct val="100000"/>
              </a:lnSpc>
              <a:buNone/>
            </a:pPr>
            <a:r>
              <a:rPr b="0" lang="en-US" sz="9500" spc="-97" strike="noStrike">
                <a:solidFill>
                  <a:srgbClr val="000000"/>
                </a:solidFill>
                <a:latin typeface="Calibri"/>
              </a:rPr>
              <a:t>FL vs ML</a:t>
            </a:r>
            <a:endParaRPr b="0" lang="en-US" sz="9500" spc="-1" strike="noStrike">
              <a:solidFill>
                <a:srgbClr val="000000"/>
              </a:solidFill>
              <a:latin typeface="Calibri"/>
            </a:endParaRPr>
          </a:p>
        </p:txBody>
      </p:sp>
      <p:graphicFrame>
        <p:nvGraphicFramePr>
          <p:cNvPr id="158" name="Table 1"/>
          <p:cNvGraphicFramePr/>
          <p:nvPr/>
        </p:nvGraphicFramePr>
        <p:xfrm>
          <a:off x="1334880" y="3519720"/>
          <a:ext cx="21382200" cy="8242920"/>
        </p:xfrm>
        <a:graphic>
          <a:graphicData uri="http://schemas.openxmlformats.org/drawingml/2006/table">
            <a:tbl>
              <a:tblPr/>
              <a:tblGrid>
                <a:gridCol w="7127280"/>
                <a:gridCol w="7127280"/>
                <a:gridCol w="7127640"/>
              </a:tblGrid>
              <a:tr h="1648440">
                <a:tc>
                  <a:txBody>
                    <a:bodyPr lIns="50760" rIns="50760" tIns="50760" bIns="50760" anchor="ctr">
                      <a:noAutofit/>
                    </a:bodyPr>
                    <a:p>
                      <a:pPr algn="ctr">
                        <a:lnSpc>
                          <a:spcPct val="100000"/>
                        </a:lnSpc>
                        <a:buNone/>
                      </a:pPr>
                      <a:r>
                        <a:rPr b="0" lang="en-US" sz="3200" spc="-1" strike="noStrike">
                          <a:solidFill>
                            <a:srgbClr val="000000"/>
                          </a:solidFill>
                          <a:latin typeface="Calibri"/>
                        </a:rPr>
                        <a:t>Aspect</a:t>
                      </a:r>
                      <a:endParaRPr b="0" lang="en-IN" sz="3200" spc="-1" strike="noStrike">
                        <a:latin typeface="Arial"/>
                      </a:endParaRPr>
                    </a:p>
                  </a:txBody>
                  <a:tcPr anchor="ctr" marL="50760" marR="50760">
                    <a:lnL w="12240">
                      <a:solidFill>
                        <a:srgbClr val="d5d5d5"/>
                      </a:solidFill>
                    </a:lnL>
                    <a:lnR w="12240">
                      <a:solidFill>
                        <a:srgbClr val="d5d5d5"/>
                      </a:solidFill>
                    </a:lnR>
                    <a:lnT w="12240">
                      <a:solidFill>
                        <a:srgbClr val="d5d5d5"/>
                      </a:solidFill>
                    </a:lnT>
                    <a:lnB w="12240">
                      <a:solidFill>
                        <a:srgbClr val="d5d5d5"/>
                      </a:solidFill>
                    </a:lnB>
                    <a:solidFill>
                      <a:srgbClr val="bfbfbf"/>
                    </a:solidFill>
                  </a:tcPr>
                </a:tc>
                <a:tc>
                  <a:txBody>
                    <a:bodyPr lIns="50760" rIns="50760" tIns="50760" bIns="50760" anchor="ctr">
                      <a:noAutofit/>
                    </a:bodyPr>
                    <a:p>
                      <a:pPr algn="ctr">
                        <a:lnSpc>
                          <a:spcPct val="100000"/>
                        </a:lnSpc>
                        <a:buNone/>
                      </a:pPr>
                      <a:r>
                        <a:rPr b="0" lang="en-US" sz="3200" spc="-1" strike="noStrike">
                          <a:solidFill>
                            <a:srgbClr val="000000"/>
                          </a:solidFill>
                          <a:latin typeface="Graphik Semibold"/>
                          <a:ea typeface="Graphik Semibold"/>
                        </a:rPr>
                        <a:t>Federated Learning </a:t>
                      </a:r>
                      <a:endParaRPr b="0" lang="en-IN" sz="3200" spc="-1" strike="noStrike">
                        <a:latin typeface="Arial"/>
                      </a:endParaRPr>
                    </a:p>
                  </a:txBody>
                  <a:tcPr anchor="ctr" marL="50760" marR="50760">
                    <a:lnL w="12240">
                      <a:solidFill>
                        <a:srgbClr val="d5d5d5"/>
                      </a:solidFill>
                    </a:lnL>
                    <a:lnR w="12240">
                      <a:solidFill>
                        <a:srgbClr val="d5d5d5"/>
                      </a:solidFill>
                    </a:lnR>
                    <a:lnT w="12240">
                      <a:solidFill>
                        <a:srgbClr val="d5d5d5"/>
                      </a:solidFill>
                    </a:lnT>
                    <a:lnB w="12240">
                      <a:solidFill>
                        <a:srgbClr val="d5d5d5"/>
                      </a:solidFill>
                    </a:lnB>
                    <a:solidFill>
                      <a:srgbClr val="bfbfbf"/>
                    </a:solidFill>
                  </a:tcPr>
                </a:tc>
                <a:tc>
                  <a:txBody>
                    <a:bodyPr lIns="50760" rIns="50760" tIns="50760" bIns="50760" anchor="ctr">
                      <a:noAutofit/>
                    </a:bodyPr>
                    <a:p>
                      <a:pPr algn="ctr">
                        <a:lnSpc>
                          <a:spcPct val="100000"/>
                        </a:lnSpc>
                        <a:buNone/>
                      </a:pPr>
                      <a:r>
                        <a:rPr b="0" lang="en-US" sz="3200" spc="-1" strike="noStrike">
                          <a:solidFill>
                            <a:srgbClr val="000000"/>
                          </a:solidFill>
                          <a:latin typeface="Calibri"/>
                        </a:rPr>
                        <a:t>Machine learning</a:t>
                      </a:r>
                      <a:endParaRPr b="0" lang="en-IN" sz="3200" spc="-1" strike="noStrike">
                        <a:latin typeface="Arial"/>
                      </a:endParaRPr>
                    </a:p>
                  </a:txBody>
                  <a:tcPr anchor="ctr" marL="50760" marR="50760">
                    <a:lnL w="12240">
                      <a:solidFill>
                        <a:srgbClr val="d5d5d5"/>
                      </a:solidFill>
                    </a:lnL>
                    <a:lnR w="12240">
                      <a:solidFill>
                        <a:srgbClr val="d5d5d5"/>
                      </a:solidFill>
                    </a:lnR>
                    <a:lnT w="12240">
                      <a:solidFill>
                        <a:srgbClr val="d5d5d5"/>
                      </a:solidFill>
                    </a:lnT>
                    <a:lnB w="12240">
                      <a:solidFill>
                        <a:srgbClr val="d5d5d5"/>
                      </a:solidFill>
                    </a:lnB>
                    <a:solidFill>
                      <a:srgbClr val="bfbfbf"/>
                    </a:solidFill>
                  </a:tcPr>
                </a:tc>
              </a:tr>
              <a:tr h="1648440">
                <a:tc>
                  <a:txBody>
                    <a:bodyPr lIns="50760" rIns="50760" tIns="50760" bIns="50760" anchor="ctr">
                      <a:noAutofit/>
                    </a:bodyPr>
                    <a:p>
                      <a:pPr algn="ctr">
                        <a:lnSpc>
                          <a:spcPct val="100000"/>
                        </a:lnSpc>
                        <a:buNone/>
                      </a:pPr>
                      <a:r>
                        <a:rPr b="0" lang="en-US" sz="3200" spc="-1" strike="noStrike">
                          <a:solidFill>
                            <a:srgbClr val="000000"/>
                          </a:solidFill>
                          <a:latin typeface="Graphik"/>
                          <a:ea typeface="Graphik"/>
                        </a:rPr>
                        <a:t>Data Privacy</a:t>
                      </a:r>
                      <a:endParaRPr b="0" lang="en-IN" sz="3200" spc="-1" strike="noStrike">
                        <a:latin typeface="Arial"/>
                      </a:endParaRPr>
                    </a:p>
                  </a:txBody>
                  <a:tcPr anchor="ctr" marL="50760" marR="50760">
                    <a:lnL w="12240">
                      <a:solidFill>
                        <a:srgbClr val="d5d5d5"/>
                      </a:solidFill>
                    </a:lnL>
                    <a:lnR w="12240">
                      <a:solidFill>
                        <a:srgbClr val="d5d5d5"/>
                      </a:solidFill>
                    </a:lnR>
                    <a:lnT w="12240">
                      <a:solidFill>
                        <a:srgbClr val="d5d5d5"/>
                      </a:solidFill>
                    </a:lnT>
                    <a:lnB w="12240">
                      <a:solidFill>
                        <a:srgbClr val="d5d5d5"/>
                      </a:solidFill>
                    </a:lnB>
                    <a:noFill/>
                  </a:tcPr>
                </a:tc>
                <a:tc>
                  <a:txBody>
                    <a:bodyPr lIns="50760" rIns="50760" tIns="50760" bIns="50760" anchor="ctr">
                      <a:noAutofit/>
                    </a:bodyPr>
                    <a:p>
                      <a:r>
                        <a:rPr b="0" lang="en-US" sz="3200" spc="-1" strike="noStrike">
                          <a:solidFill>
                            <a:srgbClr val="000000"/>
                          </a:solidFill>
                          <a:latin typeface="Graphik"/>
                          <a:ea typeface="Graphik"/>
                        </a:rPr>
                        <a:t>Data remains decentralized on individual devices or local servers</a:t>
                      </a:r>
                      <a:endParaRPr b="0" lang="en-IN" sz="3200" spc="-1" strike="noStrike">
                        <a:latin typeface="Arial"/>
                      </a:endParaRPr>
                    </a:p>
                    <a:p>
                      <a:pPr algn="ctr">
                        <a:lnSpc>
                          <a:spcPct val="100000"/>
                        </a:lnSpc>
                        <a:buNone/>
                      </a:pPr>
                      <a:endParaRPr b="0" lang="en-IN" sz="3200" spc="-1" strike="noStrike">
                        <a:latin typeface="Arial"/>
                      </a:endParaRPr>
                    </a:p>
                  </a:txBody>
                  <a:tcPr anchor="ctr" marL="50760" marR="50760">
                    <a:lnL w="12240">
                      <a:solidFill>
                        <a:srgbClr val="d5d5d5"/>
                      </a:solidFill>
                    </a:lnL>
                    <a:lnR w="12240">
                      <a:solidFill>
                        <a:srgbClr val="d5d5d5"/>
                      </a:solidFill>
                    </a:lnR>
                    <a:lnT w="12240">
                      <a:solidFill>
                        <a:srgbClr val="d5d5d5"/>
                      </a:solidFill>
                    </a:lnT>
                    <a:lnB w="12240">
                      <a:solidFill>
                        <a:srgbClr val="d5d5d5"/>
                      </a:solidFill>
                    </a:lnB>
                    <a:noFill/>
                  </a:tcPr>
                </a:tc>
                <a:tc>
                  <a:txBody>
                    <a:bodyPr lIns="50760" rIns="50760" tIns="50760" bIns="50760" anchor="ctr">
                      <a:noAutofit/>
                    </a:bodyPr>
                    <a:p>
                      <a:r>
                        <a:rPr b="0" lang="en-US" sz="3200" spc="-1" strike="noStrike">
                          <a:solidFill>
                            <a:srgbClr val="000000"/>
                          </a:solidFill>
                          <a:latin typeface="Graphik"/>
                          <a:ea typeface="Graphik"/>
                        </a:rPr>
                        <a:t>Privacy concerns due to centralized data storage</a:t>
                      </a:r>
                      <a:endParaRPr b="0" lang="en-IN" sz="3200" spc="-1" strike="noStrike">
                        <a:latin typeface="Arial"/>
                      </a:endParaRPr>
                    </a:p>
                    <a:p>
                      <a:pPr algn="ctr">
                        <a:lnSpc>
                          <a:spcPct val="100000"/>
                        </a:lnSpc>
                        <a:buNone/>
                      </a:pPr>
                      <a:endParaRPr b="0" lang="en-IN" sz="3200" spc="-1" strike="noStrike">
                        <a:latin typeface="Arial"/>
                      </a:endParaRPr>
                    </a:p>
                  </a:txBody>
                  <a:tcPr anchor="ctr" marL="50760" marR="50760">
                    <a:lnL w="12240">
                      <a:solidFill>
                        <a:srgbClr val="d5d5d5"/>
                      </a:solidFill>
                    </a:lnL>
                    <a:lnR w="12240">
                      <a:solidFill>
                        <a:srgbClr val="d5d5d5"/>
                      </a:solidFill>
                    </a:lnR>
                    <a:lnT w="12240">
                      <a:solidFill>
                        <a:srgbClr val="d5d5d5"/>
                      </a:solidFill>
                    </a:lnT>
                    <a:lnB w="12240">
                      <a:solidFill>
                        <a:srgbClr val="d5d5d5"/>
                      </a:solidFill>
                    </a:lnB>
                    <a:noFill/>
                  </a:tcPr>
                </a:tc>
              </a:tr>
              <a:tr h="1648440">
                <a:tc>
                  <a:txBody>
                    <a:bodyPr lIns="50760" rIns="50760" tIns="50760" bIns="50760" anchor="ctr">
                      <a:noAutofit/>
                    </a:bodyPr>
                    <a:p>
                      <a:pPr algn="ctr">
                        <a:lnSpc>
                          <a:spcPct val="100000"/>
                        </a:lnSpc>
                        <a:buNone/>
                      </a:pPr>
                      <a:r>
                        <a:rPr b="0" lang="en-US" sz="3200" spc="-1" strike="noStrike">
                          <a:solidFill>
                            <a:srgbClr val="000000"/>
                          </a:solidFill>
                          <a:latin typeface="Graphik"/>
                          <a:ea typeface="Graphik"/>
                        </a:rPr>
                        <a:t>Communication Overhead</a:t>
                      </a:r>
                      <a:endParaRPr b="0" lang="en-IN" sz="3200" spc="-1" strike="noStrike">
                        <a:latin typeface="Arial"/>
                      </a:endParaRPr>
                    </a:p>
                  </a:txBody>
                  <a:tcPr anchor="ctr" marL="50760" marR="50760">
                    <a:lnL w="12240">
                      <a:solidFill>
                        <a:srgbClr val="d5d5d5"/>
                      </a:solidFill>
                    </a:lnL>
                    <a:lnR w="12240">
                      <a:solidFill>
                        <a:srgbClr val="d5d5d5"/>
                      </a:solidFill>
                    </a:lnR>
                    <a:lnT w="12240">
                      <a:solidFill>
                        <a:srgbClr val="d5d5d5"/>
                      </a:solidFill>
                    </a:lnT>
                    <a:lnB w="12240">
                      <a:solidFill>
                        <a:srgbClr val="d5d5d5"/>
                      </a:solidFill>
                    </a:lnB>
                    <a:noFill/>
                  </a:tcPr>
                </a:tc>
                <a:tc>
                  <a:txBody>
                    <a:bodyPr lIns="50760" rIns="50760" tIns="50760" bIns="50760" anchor="ctr">
                      <a:noAutofit/>
                    </a:bodyPr>
                    <a:p>
                      <a:pPr algn="ctr">
                        <a:lnSpc>
                          <a:spcPct val="100000"/>
                        </a:lnSpc>
                        <a:buNone/>
                      </a:pPr>
                      <a:r>
                        <a:rPr b="0" lang="en-US" sz="3200" spc="-1" strike="noStrike">
                          <a:solidFill>
                            <a:srgbClr val="000000"/>
                          </a:solidFill>
                          <a:latin typeface="Graphik"/>
                          <a:ea typeface="Graphik"/>
                        </a:rPr>
                        <a:t>Only model updates are sent to server</a:t>
                      </a:r>
                      <a:endParaRPr b="0" lang="en-IN" sz="3200" spc="-1" strike="noStrike">
                        <a:latin typeface="Arial"/>
                      </a:endParaRPr>
                    </a:p>
                  </a:txBody>
                  <a:tcPr anchor="ctr" marL="50760" marR="50760">
                    <a:lnL w="12240">
                      <a:solidFill>
                        <a:srgbClr val="d5d5d5"/>
                      </a:solidFill>
                    </a:lnL>
                    <a:lnR w="12240">
                      <a:solidFill>
                        <a:srgbClr val="d5d5d5"/>
                      </a:solidFill>
                    </a:lnR>
                    <a:lnT w="12240">
                      <a:solidFill>
                        <a:srgbClr val="d5d5d5"/>
                      </a:solidFill>
                    </a:lnT>
                    <a:lnB w="12240">
                      <a:solidFill>
                        <a:srgbClr val="d5d5d5"/>
                      </a:solidFill>
                    </a:lnB>
                    <a:noFill/>
                  </a:tcPr>
                </a:tc>
                <a:tc>
                  <a:txBody>
                    <a:bodyPr lIns="50760" rIns="50760" tIns="50760" bIns="50760" anchor="ctr">
                      <a:noAutofit/>
                    </a:bodyPr>
                    <a:p>
                      <a:pPr algn="ctr">
                        <a:lnSpc>
                          <a:spcPct val="100000"/>
                        </a:lnSpc>
                        <a:buNone/>
                      </a:pPr>
                      <a:r>
                        <a:rPr b="0" lang="en-US" sz="3200" spc="-1" strike="noStrike">
                          <a:solidFill>
                            <a:srgbClr val="000000"/>
                          </a:solidFill>
                          <a:latin typeface="Graphik"/>
                          <a:ea typeface="Graphik"/>
                        </a:rPr>
                        <a:t>Entire data is sent to central server</a:t>
                      </a:r>
                      <a:endParaRPr b="0" lang="en-IN" sz="3200" spc="-1" strike="noStrike">
                        <a:latin typeface="Arial"/>
                      </a:endParaRPr>
                    </a:p>
                  </a:txBody>
                  <a:tcPr anchor="ctr" marL="50760" marR="50760">
                    <a:lnL w="12240">
                      <a:solidFill>
                        <a:srgbClr val="d5d5d5"/>
                      </a:solidFill>
                    </a:lnL>
                    <a:lnR w="12240">
                      <a:solidFill>
                        <a:srgbClr val="d5d5d5"/>
                      </a:solidFill>
                    </a:lnR>
                    <a:lnT w="12240">
                      <a:solidFill>
                        <a:srgbClr val="d5d5d5"/>
                      </a:solidFill>
                    </a:lnT>
                    <a:lnB w="12240">
                      <a:solidFill>
                        <a:srgbClr val="d5d5d5"/>
                      </a:solidFill>
                    </a:lnB>
                    <a:noFill/>
                  </a:tcPr>
                </a:tc>
              </a:tr>
              <a:tr h="1998360">
                <a:tc>
                  <a:txBody>
                    <a:bodyPr lIns="50760" rIns="50760" tIns="50760" bIns="50760" anchor="ctr">
                      <a:noAutofit/>
                    </a:bodyPr>
                    <a:p>
                      <a:pPr algn="ctr">
                        <a:lnSpc>
                          <a:spcPct val="100000"/>
                        </a:lnSpc>
                        <a:buNone/>
                      </a:pPr>
                      <a:r>
                        <a:rPr b="0" lang="en-US" sz="3200" spc="-1" strike="noStrike">
                          <a:solidFill>
                            <a:srgbClr val="000000"/>
                          </a:solidFill>
                          <a:latin typeface="Graphik"/>
                          <a:ea typeface="Graphik"/>
                        </a:rPr>
                        <a:t>Security</a:t>
                      </a:r>
                      <a:endParaRPr b="0" lang="en-IN" sz="3200" spc="-1" strike="noStrike">
                        <a:latin typeface="Arial"/>
                      </a:endParaRPr>
                    </a:p>
                  </a:txBody>
                  <a:tcPr anchor="ctr" marL="50760" marR="50760">
                    <a:lnL w="12240">
                      <a:solidFill>
                        <a:srgbClr val="d5d5d5"/>
                      </a:solidFill>
                    </a:lnL>
                    <a:lnR w="12240">
                      <a:solidFill>
                        <a:srgbClr val="d5d5d5"/>
                      </a:solidFill>
                    </a:lnR>
                    <a:lnT w="12240">
                      <a:solidFill>
                        <a:srgbClr val="d5d5d5"/>
                      </a:solidFill>
                    </a:lnT>
                    <a:lnB w="12240">
                      <a:solidFill>
                        <a:srgbClr val="d5d5d5"/>
                      </a:solidFill>
                    </a:lnB>
                    <a:noFill/>
                  </a:tcPr>
                </a:tc>
                <a:tc>
                  <a:txBody>
                    <a:bodyPr lIns="50760" rIns="50760" tIns="50760" bIns="50760" anchor="ctr">
                      <a:noAutofit/>
                    </a:bodyPr>
                    <a:p>
                      <a:r>
                        <a:rPr b="0" lang="en-US" sz="3200" spc="-1" strike="noStrike">
                          <a:solidFill>
                            <a:srgbClr val="000000"/>
                          </a:solidFill>
                          <a:latin typeface="Graphik"/>
                          <a:ea typeface="Graphik"/>
                        </a:rPr>
                        <a:t>Privacy concerns due to centralized data storage</a:t>
                      </a:r>
                      <a:endParaRPr b="0" lang="en-IN" sz="3200" spc="-1" strike="noStrike">
                        <a:latin typeface="Arial"/>
                      </a:endParaRPr>
                    </a:p>
                    <a:p>
                      <a:pPr algn="ctr">
                        <a:lnSpc>
                          <a:spcPct val="100000"/>
                        </a:lnSpc>
                        <a:buNone/>
                      </a:pPr>
                      <a:endParaRPr b="0" lang="en-IN" sz="3200" spc="-1" strike="noStrike">
                        <a:latin typeface="Arial"/>
                      </a:endParaRPr>
                    </a:p>
                  </a:txBody>
                  <a:tcPr anchor="ctr" marL="50760" marR="50760">
                    <a:lnL w="12240">
                      <a:solidFill>
                        <a:srgbClr val="d5d5d5"/>
                      </a:solidFill>
                    </a:lnL>
                    <a:lnR w="12240">
                      <a:solidFill>
                        <a:srgbClr val="d5d5d5"/>
                      </a:solidFill>
                    </a:lnR>
                    <a:lnT w="12240">
                      <a:solidFill>
                        <a:srgbClr val="d5d5d5"/>
                      </a:solidFill>
                    </a:lnT>
                    <a:lnB w="12240">
                      <a:solidFill>
                        <a:srgbClr val="d5d5d5"/>
                      </a:solidFill>
                    </a:lnB>
                    <a:noFill/>
                  </a:tcPr>
                </a:tc>
                <a:tc>
                  <a:txBody>
                    <a:bodyPr lIns="50760" rIns="50760" tIns="50760" bIns="50760" anchor="ctr">
                      <a:noAutofit/>
                    </a:bodyPr>
                    <a:p>
                      <a:r>
                        <a:rPr b="0" lang="en-US" sz="3200" spc="-1" strike="noStrike">
                          <a:solidFill>
                            <a:srgbClr val="000000"/>
                          </a:solidFill>
                          <a:latin typeface="Graphik"/>
                          <a:ea typeface="Graphik"/>
                        </a:rPr>
                        <a:t>Higher risk of data breaches and attacks on centralized data repositories</a:t>
                      </a:r>
                      <a:endParaRPr b="0" lang="en-IN" sz="3200" spc="-1" strike="noStrike">
                        <a:latin typeface="Arial"/>
                      </a:endParaRPr>
                    </a:p>
                    <a:p>
                      <a:pPr algn="ctr">
                        <a:lnSpc>
                          <a:spcPct val="100000"/>
                        </a:lnSpc>
                        <a:buNone/>
                      </a:pPr>
                      <a:endParaRPr b="0" lang="en-IN" sz="3200" spc="-1" strike="noStrike">
                        <a:latin typeface="Arial"/>
                      </a:endParaRPr>
                    </a:p>
                  </a:txBody>
                  <a:tcPr anchor="ctr" marL="50760" marR="50760">
                    <a:lnL w="12240">
                      <a:solidFill>
                        <a:srgbClr val="d5d5d5"/>
                      </a:solidFill>
                    </a:lnL>
                    <a:lnR w="12240">
                      <a:solidFill>
                        <a:srgbClr val="d5d5d5"/>
                      </a:solidFill>
                    </a:lnR>
                    <a:lnT w="12240">
                      <a:solidFill>
                        <a:srgbClr val="d5d5d5"/>
                      </a:solidFill>
                    </a:lnT>
                    <a:lnB w="12240">
                      <a:solidFill>
                        <a:srgbClr val="d5d5d5"/>
                      </a:solidFill>
                    </a:lnB>
                    <a:noFill/>
                  </a:tcPr>
                </a:tc>
              </a:tr>
              <a:tr h="1648440">
                <a:tc>
                  <a:txBody>
                    <a:bodyPr lIns="50760" rIns="50760" tIns="50760" bIns="50760" anchor="ctr">
                      <a:noAutofit/>
                    </a:bodyPr>
                    <a:p>
                      <a:pPr algn="ctr">
                        <a:lnSpc>
                          <a:spcPct val="100000"/>
                        </a:lnSpc>
                        <a:buNone/>
                      </a:pPr>
                      <a:r>
                        <a:rPr b="0" lang="en-US" sz="3200" spc="-1" strike="noStrike">
                          <a:solidFill>
                            <a:srgbClr val="000000"/>
                          </a:solidFill>
                          <a:latin typeface="Calibri"/>
                        </a:rPr>
                        <a:t>Datatype</a:t>
                      </a:r>
                      <a:endParaRPr b="0" lang="en-IN" sz="3200" spc="-1" strike="noStrike">
                        <a:latin typeface="Arial"/>
                      </a:endParaRPr>
                    </a:p>
                  </a:txBody>
                  <a:tcPr anchor="ctr" marL="50760" marR="50760">
                    <a:lnL w="12240">
                      <a:solidFill>
                        <a:srgbClr val="d5d5d5"/>
                      </a:solidFill>
                    </a:lnL>
                    <a:lnR w="12240">
                      <a:solidFill>
                        <a:srgbClr val="d5d5d5"/>
                      </a:solidFill>
                    </a:lnR>
                    <a:lnT w="12240">
                      <a:solidFill>
                        <a:srgbClr val="d5d5d5"/>
                      </a:solidFill>
                    </a:lnT>
                    <a:lnB w="12240">
                      <a:solidFill>
                        <a:srgbClr val="d5d5d5"/>
                      </a:solidFill>
                    </a:lnB>
                    <a:noFill/>
                  </a:tcPr>
                </a:tc>
                <a:tc>
                  <a:txBody>
                    <a:bodyPr lIns="50760" rIns="50760" tIns="50760" bIns="50760" anchor="ctr">
                      <a:noAutofit/>
                    </a:bodyPr>
                    <a:p>
                      <a:pPr algn="ctr">
                        <a:lnSpc>
                          <a:spcPct val="100000"/>
                        </a:lnSpc>
                        <a:buNone/>
                      </a:pPr>
                      <a:r>
                        <a:rPr b="0" lang="en-US" sz="3200" spc="-1" strike="noStrike">
                          <a:solidFill>
                            <a:srgbClr val="000000"/>
                          </a:solidFill>
                          <a:latin typeface="Graphik"/>
                          <a:ea typeface="Graphik"/>
                        </a:rPr>
                        <a:t>Supports Heterogeneous data</a:t>
                      </a:r>
                      <a:endParaRPr b="0" lang="en-IN" sz="3200" spc="-1" strike="noStrike">
                        <a:latin typeface="Arial"/>
                      </a:endParaRPr>
                    </a:p>
                  </a:txBody>
                  <a:tcPr anchor="ctr" marL="50760" marR="50760">
                    <a:lnL w="12240">
                      <a:solidFill>
                        <a:srgbClr val="d5d5d5"/>
                      </a:solidFill>
                    </a:lnL>
                    <a:lnR w="12240">
                      <a:solidFill>
                        <a:srgbClr val="d5d5d5"/>
                      </a:solidFill>
                    </a:lnR>
                    <a:lnT w="12240">
                      <a:solidFill>
                        <a:srgbClr val="d5d5d5"/>
                      </a:solidFill>
                    </a:lnT>
                    <a:lnB w="12240">
                      <a:solidFill>
                        <a:srgbClr val="d5d5d5"/>
                      </a:solidFill>
                    </a:lnB>
                    <a:noFill/>
                  </a:tcPr>
                </a:tc>
                <a:tc>
                  <a:txBody>
                    <a:bodyPr lIns="50760" rIns="50760" tIns="50760" bIns="50760" anchor="ctr">
                      <a:noAutofit/>
                    </a:bodyPr>
                    <a:p>
                      <a:pPr algn="ctr">
                        <a:lnSpc>
                          <a:spcPct val="100000"/>
                        </a:lnSpc>
                        <a:buNone/>
                      </a:pPr>
                      <a:r>
                        <a:rPr b="0" lang="en-US" sz="3200" spc="-1" strike="noStrike">
                          <a:solidFill>
                            <a:srgbClr val="000000"/>
                          </a:solidFill>
                          <a:latin typeface="Calibri"/>
                        </a:rPr>
                        <a:t>Does not support heterogeneous data, preferred for consistent data</a:t>
                      </a:r>
                      <a:endParaRPr b="0" lang="en-IN" sz="3200" spc="-1" strike="noStrike">
                        <a:latin typeface="Arial"/>
                      </a:endParaRPr>
                    </a:p>
                  </a:txBody>
                  <a:tcPr anchor="ctr" marL="50760" marR="50760">
                    <a:lnL w="12240">
                      <a:solidFill>
                        <a:srgbClr val="d5d5d5"/>
                      </a:solidFill>
                    </a:lnL>
                    <a:lnR w="12240">
                      <a:solidFill>
                        <a:srgbClr val="d5d5d5"/>
                      </a:solidFill>
                    </a:lnR>
                    <a:lnT w="12240">
                      <a:solidFill>
                        <a:srgbClr val="d5d5d5"/>
                      </a:solidFill>
                    </a:lnT>
                    <a:lnB w="12240">
                      <a:solidFill>
                        <a:srgbClr val="d5d5d5"/>
                      </a:solidFill>
                    </a:lnB>
                    <a:noFill/>
                  </a:tcPr>
                </a:tc>
              </a:tr>
            </a:tbl>
          </a:graphicData>
        </a:graphic>
      </p:graphicFrame>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Rectangle 4"/>
          <p:cNvSpPr/>
          <p:nvPr/>
        </p:nvSpPr>
        <p:spPr>
          <a:xfrm>
            <a:off x="0" y="-39600"/>
            <a:ext cx="24383520" cy="200736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60" name="PlaceHolder 1"/>
          <p:cNvSpPr>
            <a:spLocks noGrp="1"/>
          </p:cNvSpPr>
          <p:nvPr>
            <p:ph type="title"/>
          </p:nvPr>
        </p:nvSpPr>
        <p:spPr>
          <a:xfrm>
            <a:off x="6705720" y="201960"/>
            <a:ext cx="10972440" cy="1523520"/>
          </a:xfrm>
          <a:prstGeom prst="rect">
            <a:avLst/>
          </a:prstGeom>
          <a:noFill/>
          <a:ln w="0">
            <a:noFill/>
          </a:ln>
        </p:spPr>
        <p:txBody>
          <a:bodyPr anchor="ctr">
            <a:noAutofit/>
          </a:bodyPr>
          <a:p>
            <a:pPr algn="ctr">
              <a:lnSpc>
                <a:spcPct val="100000"/>
              </a:lnSpc>
              <a:buNone/>
            </a:pPr>
            <a:r>
              <a:rPr b="0" lang="en-IN" sz="5860" spc="-1" strike="noStrike">
                <a:solidFill>
                  <a:srgbClr val="000000"/>
                </a:solidFill>
                <a:latin typeface="Calibri"/>
              </a:rPr>
              <a:t>Upcoming tasks </a:t>
            </a:r>
            <a:endParaRPr b="0" lang="en-US" sz="5860" spc="-1" strike="noStrike">
              <a:solidFill>
                <a:srgbClr val="000000"/>
              </a:solidFill>
              <a:latin typeface="Calibri"/>
            </a:endParaRPr>
          </a:p>
        </p:txBody>
      </p:sp>
      <p:sp>
        <p:nvSpPr>
          <p:cNvPr id="161" name="PlaceHolder 2"/>
          <p:cNvSpPr>
            <a:spLocks noGrp="1"/>
          </p:cNvSpPr>
          <p:nvPr>
            <p:ph/>
          </p:nvPr>
        </p:nvSpPr>
        <p:spPr>
          <a:xfrm>
            <a:off x="510120" y="3299760"/>
            <a:ext cx="23873400" cy="9759960"/>
          </a:xfrm>
          <a:prstGeom prst="rect">
            <a:avLst/>
          </a:prstGeom>
          <a:noFill/>
          <a:ln w="0">
            <a:noFill/>
          </a:ln>
        </p:spPr>
        <p:txBody>
          <a:bodyPr anchor="t">
            <a:normAutofit/>
          </a:bodyPr>
          <a:p>
            <a:pPr marL="457200" indent="-457200">
              <a:lnSpc>
                <a:spcPct val="200000"/>
              </a:lnSpc>
              <a:spcBef>
                <a:spcPts val="1199"/>
              </a:spcBef>
              <a:buClr>
                <a:srgbClr val="000000"/>
              </a:buClr>
              <a:buFont typeface="Arial"/>
              <a:buChar char="•"/>
            </a:pPr>
            <a:r>
              <a:rPr b="0" lang="en-US" sz="6000" spc="-1" strike="noStrike">
                <a:solidFill>
                  <a:srgbClr val="000000"/>
                </a:solidFill>
                <a:latin typeface="Calibri"/>
              </a:rPr>
              <a:t>Implement the above-mentioned algorithm using</a:t>
            </a:r>
            <a:br>
              <a:rPr sz="6000"/>
            </a:br>
            <a:r>
              <a:rPr b="0" lang="en-US" sz="6000" spc="-1" strike="noStrike">
                <a:solidFill>
                  <a:srgbClr val="000000"/>
                </a:solidFill>
                <a:latin typeface="Calibri"/>
              </a:rPr>
              <a:t>- DAG and Blockchain (and any other algorithm if needed)</a:t>
            </a:r>
            <a:endParaRPr b="0" lang="en-US" sz="6000" spc="-1" strike="noStrike">
              <a:solidFill>
                <a:srgbClr val="000000"/>
              </a:solidFill>
              <a:latin typeface="Calibri"/>
            </a:endParaRPr>
          </a:p>
          <a:p>
            <a:pPr>
              <a:lnSpc>
                <a:spcPct val="100000"/>
              </a:lnSpc>
              <a:spcBef>
                <a:spcPts val="1199"/>
              </a:spcBef>
              <a:buNone/>
              <a:tabLst>
                <a:tab algn="l" pos="0"/>
              </a:tabLst>
            </a:pPr>
            <a:r>
              <a:rPr b="0" lang="en-US" sz="6000" spc="-1" strike="noStrike">
                <a:solidFill>
                  <a:srgbClr val="000000"/>
                </a:solidFill>
                <a:latin typeface="Calibri"/>
              </a:rPr>
              <a:t>    </a:t>
            </a:r>
            <a:r>
              <a:rPr b="0" lang="en-US" sz="6000" spc="-1" strike="noStrike">
                <a:solidFill>
                  <a:srgbClr val="000000"/>
                </a:solidFill>
                <a:latin typeface="Calibri"/>
              </a:rPr>
              <a:t>- Train the FL model on real time datasets to handle the problem of </a:t>
            </a:r>
            <a:r>
              <a:rPr b="0" lang="en-US" sz="6000" spc="-1" strike="noStrike">
                <a:solidFill>
                  <a:srgbClr val="000000"/>
                </a:solidFill>
                <a:latin typeface="Calibri"/>
              </a:rPr>
              <a:t>	</a:t>
            </a:r>
            <a:r>
              <a:rPr b="0" lang="en-US" sz="6000" spc="-1" strike="noStrike">
                <a:solidFill>
                  <a:srgbClr val="000000"/>
                </a:solidFill>
                <a:latin typeface="Calibri"/>
              </a:rPr>
              <a:t>heterogenous data</a:t>
            </a:r>
            <a:endParaRPr b="0" lang="en-US" sz="6000" spc="-1" strike="noStrike">
              <a:solidFill>
                <a:srgbClr val="000000"/>
              </a:solidFill>
              <a:latin typeface="Calibri"/>
            </a:endParaRPr>
          </a:p>
          <a:p>
            <a:pPr>
              <a:lnSpc>
                <a:spcPct val="100000"/>
              </a:lnSpc>
              <a:spcBef>
                <a:spcPts val="1199"/>
              </a:spcBef>
              <a:buNone/>
              <a:tabLst>
                <a:tab algn="l" pos="0"/>
              </a:tabLst>
            </a:pPr>
            <a:r>
              <a:rPr b="0" lang="en-US" sz="6000" spc="-1" strike="noStrike">
                <a:solidFill>
                  <a:srgbClr val="000000"/>
                </a:solidFill>
                <a:latin typeface="Calibri"/>
              </a:rPr>
              <a:t>    </a:t>
            </a:r>
            <a:r>
              <a:rPr b="0" lang="en-US" sz="6000" spc="-1" strike="noStrike">
                <a:solidFill>
                  <a:srgbClr val="000000"/>
                </a:solidFill>
                <a:latin typeface="Calibri"/>
              </a:rPr>
              <a:t>- Attaining sustainability and good accuracy</a:t>
            </a:r>
            <a:br>
              <a:rPr sz="4270"/>
            </a:br>
            <a:r>
              <a:rPr b="0" lang="en-US" sz="4270" spc="-1" strike="noStrike">
                <a:solidFill>
                  <a:srgbClr val="000000"/>
                </a:solidFill>
                <a:latin typeface="Calibri"/>
              </a:rPr>
              <a:t>	</a:t>
            </a:r>
            <a:endParaRPr b="0" lang="en-US" sz="427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83" dur="indefinite" restart="never" nodeType="tmRoot">
          <p:childTnLst>
            <p:seq>
              <p:cTn id="84" dur="indefinite" nodeType="mainSeq">
                <p:childTnLst>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161">
                                            <p:txEl>
                                              <p:pRg st="0" end="0"/>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161">
                                            <p:txEl>
                                              <p:pRg st="1" end="1"/>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161">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Rectangle 1"/>
          <p:cNvSpPr/>
          <p:nvPr/>
        </p:nvSpPr>
        <p:spPr>
          <a:xfrm>
            <a:off x="0" y="-39600"/>
            <a:ext cx="24383520" cy="200736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63" name="PlaceHolder 1"/>
          <p:cNvSpPr>
            <a:spLocks noGrp="1"/>
          </p:cNvSpPr>
          <p:nvPr>
            <p:ph type="title"/>
          </p:nvPr>
        </p:nvSpPr>
        <p:spPr>
          <a:xfrm>
            <a:off x="6705720" y="201960"/>
            <a:ext cx="10972440" cy="1523520"/>
          </a:xfrm>
          <a:prstGeom prst="rect">
            <a:avLst/>
          </a:prstGeom>
          <a:noFill/>
          <a:ln w="0">
            <a:noFill/>
          </a:ln>
        </p:spPr>
        <p:txBody>
          <a:bodyPr anchor="ctr">
            <a:normAutofit fontScale="98000"/>
          </a:bodyPr>
          <a:p>
            <a:pPr algn="ctr">
              <a:lnSpc>
                <a:spcPct val="100000"/>
              </a:lnSpc>
              <a:buNone/>
            </a:pPr>
            <a:r>
              <a:rPr b="0" lang="en-IN" sz="9500" spc="-97" strike="noStrike">
                <a:solidFill>
                  <a:srgbClr val="000000"/>
                </a:solidFill>
                <a:latin typeface="Calibri"/>
              </a:rPr>
              <a:t>References</a:t>
            </a:r>
            <a:endParaRPr b="0" lang="en-US" sz="9500" spc="-1" strike="noStrike">
              <a:solidFill>
                <a:srgbClr val="000000"/>
              </a:solidFill>
              <a:latin typeface="Calibri"/>
            </a:endParaRPr>
          </a:p>
        </p:txBody>
      </p:sp>
      <p:sp>
        <p:nvSpPr>
          <p:cNvPr id="164" name="TextBox 3"/>
          <p:cNvSpPr/>
          <p:nvPr/>
        </p:nvSpPr>
        <p:spPr>
          <a:xfrm>
            <a:off x="437400" y="3095280"/>
            <a:ext cx="24112080" cy="8622360"/>
          </a:xfrm>
          <a:prstGeom prst="rect">
            <a:avLst/>
          </a:prstGeom>
          <a:noFill/>
          <a:ln w="0">
            <a:noFill/>
          </a:ln>
        </p:spPr>
        <p:style>
          <a:lnRef idx="0"/>
          <a:fillRef idx="0"/>
          <a:effectRef idx="0"/>
          <a:fontRef idx="minor"/>
        </p:style>
        <p:txBody>
          <a:bodyPr lIns="90000" rIns="90000" tIns="45000" bIns="45000" anchor="t">
            <a:spAutoFit/>
          </a:bodyPr>
          <a:p>
            <a:pPr marL="571680" indent="-571680">
              <a:lnSpc>
                <a:spcPct val="200000"/>
              </a:lnSpc>
              <a:buClr>
                <a:srgbClr val="000000"/>
              </a:buClr>
              <a:buFont typeface="Arial"/>
              <a:buChar char="•"/>
            </a:pPr>
            <a:r>
              <a:rPr b="0" lang="en-IN" sz="4000" spc="-1" strike="noStrike">
                <a:solidFill>
                  <a:srgbClr val="000000"/>
                </a:solidFill>
                <a:latin typeface="Calibri"/>
              </a:rPr>
              <a:t>19th International Symposium on Modeling and Optimization in Mobile, Ad hoc, and Wireless Networks </a:t>
            </a:r>
            <a:br>
              <a:rPr sz="4000"/>
            </a:br>
            <a:r>
              <a:rPr b="0" lang="en-IN" sz="4000" spc="-1" strike="noStrike">
                <a:solidFill>
                  <a:srgbClr val="000000"/>
                </a:solidFill>
                <a:latin typeface="Calibri"/>
              </a:rPr>
              <a:t>(WiOpt)-</a:t>
            </a:r>
            <a:r>
              <a:rPr b="0" lang="en-US" sz="4000" spc="-1" strike="noStrike">
                <a:solidFill>
                  <a:srgbClr val="000000"/>
                </a:solidFill>
                <a:latin typeface="Calibri"/>
              </a:rPr>
              <a:t>A Framework for Sustainable Federated Learning</a:t>
            </a:r>
            <a:endParaRPr b="0" lang="en-IN" sz="4000" spc="-1" strike="noStrike">
              <a:latin typeface="Arial"/>
            </a:endParaRPr>
          </a:p>
          <a:p>
            <a:pPr marL="571680" indent="-571680">
              <a:lnSpc>
                <a:spcPct val="200000"/>
              </a:lnSpc>
              <a:buClr>
                <a:srgbClr val="000000"/>
              </a:buClr>
              <a:buFont typeface="Arial"/>
              <a:buChar char="•"/>
            </a:pPr>
            <a:r>
              <a:rPr b="0" lang="en-US" sz="4000" spc="-1" strike="noStrike">
                <a:solidFill>
                  <a:srgbClr val="000000"/>
                </a:solidFill>
                <a:latin typeface="Calibri"/>
              </a:rPr>
              <a:t>12th International Conference on Smart Grid</a:t>
            </a:r>
            <a:r>
              <a:rPr b="0" lang="en-IN" sz="4000" spc="-1" strike="noStrike">
                <a:solidFill>
                  <a:srgbClr val="000000"/>
                </a:solidFill>
                <a:latin typeface="Calibri"/>
              </a:rPr>
              <a:t>-</a:t>
            </a:r>
            <a:r>
              <a:rPr b="0" lang="en-US" sz="4000" spc="-1" strike="noStrike">
                <a:solidFill>
                  <a:srgbClr val="000000"/>
                </a:solidFill>
                <a:latin typeface="Calibri"/>
              </a:rPr>
              <a:t>Federated Learning-Based Energy Forecasting and Trading</a:t>
            </a:r>
            <a:br>
              <a:rPr sz="4000"/>
            </a:br>
            <a:r>
              <a:rPr b="0" lang="en-US" sz="4000" spc="-1" strike="noStrike">
                <a:solidFill>
                  <a:srgbClr val="000000"/>
                </a:solidFill>
                <a:latin typeface="Calibri"/>
              </a:rPr>
              <a:t> Platform for Decentralized RenewableEnergy Markets</a:t>
            </a:r>
            <a:endParaRPr b="0" lang="en-IN" sz="4000" spc="-1" strike="noStrike">
              <a:latin typeface="Arial"/>
            </a:endParaRPr>
          </a:p>
          <a:p>
            <a:pPr marL="571680" indent="-571680">
              <a:lnSpc>
                <a:spcPct val="200000"/>
              </a:lnSpc>
              <a:buClr>
                <a:srgbClr val="000000"/>
              </a:buClr>
              <a:buFont typeface="Arial"/>
              <a:buChar char="•"/>
            </a:pPr>
            <a:r>
              <a:rPr b="0" lang="en-US" sz="4000" spc="-1" strike="noStrike">
                <a:solidFill>
                  <a:srgbClr val="000000"/>
                </a:solidFill>
                <a:latin typeface="Calibri"/>
              </a:rPr>
              <a:t>2022 IEEE IAS Industrial and Commercial Power System Asia</a:t>
            </a:r>
            <a:r>
              <a:rPr b="0" lang="en-IN" sz="4000" spc="-1" strike="noStrike">
                <a:solidFill>
                  <a:srgbClr val="000000"/>
                </a:solidFill>
                <a:latin typeface="Calibri"/>
              </a:rPr>
              <a:t>-</a:t>
            </a:r>
            <a:r>
              <a:rPr b="0" lang="en-US" sz="4000" spc="-1" strike="noStrike">
                <a:solidFill>
                  <a:srgbClr val="000000"/>
                </a:solidFill>
                <a:latin typeface="Calibri"/>
              </a:rPr>
              <a:t>A Review of Federated Learning in Energy Systems</a:t>
            </a:r>
            <a:endParaRPr b="0" lang="en-IN" sz="4000" spc="-1" strike="noStrike">
              <a:latin typeface="Arial"/>
            </a:endParaRPr>
          </a:p>
          <a:p>
            <a:pPr marL="571680" indent="-571680">
              <a:lnSpc>
                <a:spcPct val="200000"/>
              </a:lnSpc>
              <a:buClr>
                <a:srgbClr val="000000"/>
              </a:buClr>
              <a:buFont typeface="Arial"/>
              <a:buChar char="•"/>
            </a:pPr>
            <a:r>
              <a:rPr b="0" lang="en-US" sz="4000" spc="-1" strike="noStrike">
                <a:solidFill>
                  <a:srgbClr val="000000"/>
                </a:solidFill>
                <a:latin typeface="Calibri"/>
              </a:rPr>
              <a:t>IEEE INTERNET OF THINGS JOURNAL, VOL. 10, NO. 4, 15 FEBRUARY 2023</a:t>
            </a:r>
            <a:r>
              <a:rPr b="0" lang="en-IN" sz="4000" spc="-1" strike="noStrike">
                <a:solidFill>
                  <a:srgbClr val="000000"/>
                </a:solidFill>
                <a:latin typeface="Calibri"/>
              </a:rPr>
              <a:t>-</a:t>
            </a:r>
            <a:r>
              <a:rPr b="0" lang="en-US" sz="4000" spc="-1" strike="noStrike">
                <a:solidFill>
                  <a:srgbClr val="000000"/>
                </a:solidFill>
                <a:latin typeface="Calibri"/>
              </a:rPr>
              <a:t>A Federated Learning and Blockchain-EnabledSustainable Energy Trade at the Edge:A Framework for Industry 4.0</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6705720" y="5673600"/>
            <a:ext cx="10972440" cy="1523520"/>
          </a:xfrm>
          <a:prstGeom prst="rect">
            <a:avLst/>
          </a:prstGeom>
          <a:noFill/>
          <a:ln w="0">
            <a:noFill/>
          </a:ln>
        </p:spPr>
        <p:txBody>
          <a:bodyPr anchor="ctr">
            <a:noAutofit/>
          </a:bodyPr>
          <a:p>
            <a:pPr algn="ctr">
              <a:lnSpc>
                <a:spcPct val="100000"/>
              </a:lnSpc>
              <a:buNone/>
            </a:pPr>
            <a:r>
              <a:rPr b="0" lang="en-IN" sz="9600" spc="-1" strike="noStrike">
                <a:solidFill>
                  <a:srgbClr val="000000"/>
                </a:solidFill>
                <a:latin typeface="Calibri"/>
              </a:rPr>
              <a:t>THANK YOU</a:t>
            </a:r>
            <a:endParaRPr b="0" lang="en-US" sz="9600" spc="-1" strike="noStrike">
              <a:solidFill>
                <a:srgbClr val="000000"/>
              </a:solidFill>
              <a:latin typeface="Calibri"/>
            </a:endParaRPr>
          </a:p>
        </p:txBody>
      </p:sp>
      <p:sp>
        <p:nvSpPr>
          <p:cNvPr id="166" name="Rectangle 4"/>
          <p:cNvSpPr/>
          <p:nvPr/>
        </p:nvSpPr>
        <p:spPr>
          <a:xfrm>
            <a:off x="0" y="-39600"/>
            <a:ext cx="24383520" cy="200736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7" name="Picture 9" descr=""/>
          <p:cNvPicPr/>
          <p:nvPr/>
        </p:nvPicPr>
        <p:blipFill>
          <a:blip r:embed="rId1"/>
          <a:stretch/>
        </p:blipFill>
        <p:spPr>
          <a:xfrm>
            <a:off x="10582200" y="1213920"/>
            <a:ext cx="13467960" cy="8927280"/>
          </a:xfrm>
          <a:prstGeom prst="rect">
            <a:avLst/>
          </a:prstGeom>
          <a:ln w="0">
            <a:noFill/>
          </a:ln>
        </p:spPr>
      </p:pic>
      <p:sp>
        <p:nvSpPr>
          <p:cNvPr id="168" name="Rectangle 4"/>
          <p:cNvSpPr/>
          <p:nvPr/>
        </p:nvSpPr>
        <p:spPr>
          <a:xfrm>
            <a:off x="0" y="-39600"/>
            <a:ext cx="24383520" cy="200736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69" name="PlaceHolder 1"/>
          <p:cNvSpPr>
            <a:spLocks noGrp="1"/>
          </p:cNvSpPr>
          <p:nvPr>
            <p:ph type="title"/>
          </p:nvPr>
        </p:nvSpPr>
        <p:spPr>
          <a:xfrm>
            <a:off x="5280840" y="201960"/>
            <a:ext cx="10972440" cy="1523520"/>
          </a:xfrm>
          <a:prstGeom prst="rect">
            <a:avLst/>
          </a:prstGeom>
          <a:noFill/>
          <a:ln w="0">
            <a:noFill/>
          </a:ln>
        </p:spPr>
        <p:txBody>
          <a:bodyPr anchor="ctr">
            <a:noAutofit/>
          </a:bodyPr>
          <a:p>
            <a:pPr algn="ctr">
              <a:lnSpc>
                <a:spcPct val="100000"/>
              </a:lnSpc>
              <a:buNone/>
            </a:pPr>
            <a:r>
              <a:rPr b="0" lang="en-IN" sz="5860" spc="-1" strike="noStrike">
                <a:solidFill>
                  <a:srgbClr val="000000"/>
                </a:solidFill>
                <a:latin typeface="Calibri"/>
              </a:rPr>
              <a:t>Splitting Data into Nodes</a:t>
            </a:r>
            <a:endParaRPr b="0" lang="en-US" sz="5860" spc="-1" strike="noStrike">
              <a:solidFill>
                <a:srgbClr val="000000"/>
              </a:solidFill>
              <a:latin typeface="Calibri"/>
            </a:endParaRPr>
          </a:p>
        </p:txBody>
      </p:sp>
      <p:pic>
        <p:nvPicPr>
          <p:cNvPr id="170" name="Picture 7" descr=""/>
          <p:cNvPicPr/>
          <p:nvPr/>
        </p:nvPicPr>
        <p:blipFill>
          <a:blip r:embed="rId2"/>
          <a:srcRect l="0" t="0" r="54248" b="0"/>
          <a:stretch/>
        </p:blipFill>
        <p:spPr>
          <a:xfrm>
            <a:off x="777240" y="4003920"/>
            <a:ext cx="9471240" cy="4708800"/>
          </a:xfrm>
          <a:prstGeom prst="rect">
            <a:avLst/>
          </a:prstGeom>
          <a:ln w="0">
            <a:noFill/>
          </a:ln>
        </p:spPr>
      </p:pic>
      <p:pic>
        <p:nvPicPr>
          <p:cNvPr id="171" name="Picture 12" descr=""/>
          <p:cNvPicPr/>
          <p:nvPr/>
        </p:nvPicPr>
        <p:blipFill>
          <a:blip r:embed="rId3"/>
          <a:stretch/>
        </p:blipFill>
        <p:spPr>
          <a:xfrm>
            <a:off x="16867440" y="10307160"/>
            <a:ext cx="4647240" cy="217620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Rectangle 4"/>
          <p:cNvSpPr/>
          <p:nvPr/>
        </p:nvSpPr>
        <p:spPr>
          <a:xfrm>
            <a:off x="0" y="-39600"/>
            <a:ext cx="24383520" cy="200736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pic>
        <p:nvPicPr>
          <p:cNvPr id="173" name="Picture 2" descr=""/>
          <p:cNvPicPr/>
          <p:nvPr/>
        </p:nvPicPr>
        <p:blipFill>
          <a:blip r:embed="rId1"/>
          <a:srcRect l="0" t="0" r="43338" b="0"/>
          <a:stretch/>
        </p:blipFill>
        <p:spPr>
          <a:xfrm>
            <a:off x="3823920" y="3040560"/>
            <a:ext cx="15436080" cy="8839440"/>
          </a:xfrm>
          <a:prstGeom prst="rect">
            <a:avLst/>
          </a:prstGeom>
          <a:ln w="0">
            <a:noFill/>
          </a:ln>
        </p:spPr>
      </p:pic>
      <p:sp>
        <p:nvSpPr>
          <p:cNvPr id="174" name="PlaceHolder 1"/>
          <p:cNvSpPr>
            <a:spLocks noGrp="1"/>
          </p:cNvSpPr>
          <p:nvPr>
            <p:ph type="title"/>
          </p:nvPr>
        </p:nvSpPr>
        <p:spPr>
          <a:xfrm>
            <a:off x="5515200" y="308160"/>
            <a:ext cx="10972440" cy="1523520"/>
          </a:xfrm>
          <a:prstGeom prst="rect">
            <a:avLst/>
          </a:prstGeom>
          <a:noFill/>
          <a:ln w="0">
            <a:noFill/>
          </a:ln>
        </p:spPr>
        <p:txBody>
          <a:bodyPr anchor="ctr">
            <a:noAutofit/>
          </a:bodyPr>
          <a:p>
            <a:pPr algn="ctr">
              <a:lnSpc>
                <a:spcPct val="100000"/>
              </a:lnSpc>
              <a:buNone/>
            </a:pPr>
            <a:r>
              <a:rPr b="0" lang="en-IN" sz="5860" spc="-1" strike="noStrike">
                <a:solidFill>
                  <a:srgbClr val="000000"/>
                </a:solidFill>
                <a:latin typeface="Calibri"/>
              </a:rPr>
              <a:t>Training and Aggregating Functions</a:t>
            </a:r>
            <a:endParaRPr b="0" lang="en-US" sz="586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Rectangle 4"/>
          <p:cNvSpPr/>
          <p:nvPr/>
        </p:nvSpPr>
        <p:spPr>
          <a:xfrm>
            <a:off x="0" y="-39600"/>
            <a:ext cx="24383520" cy="200736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76" name="PlaceHolder 1"/>
          <p:cNvSpPr>
            <a:spLocks noGrp="1"/>
          </p:cNvSpPr>
          <p:nvPr>
            <p:ph type="title"/>
          </p:nvPr>
        </p:nvSpPr>
        <p:spPr>
          <a:xfrm>
            <a:off x="6195240" y="250560"/>
            <a:ext cx="10972440" cy="1523520"/>
          </a:xfrm>
          <a:prstGeom prst="rect">
            <a:avLst/>
          </a:prstGeom>
          <a:noFill/>
          <a:ln w="0">
            <a:noFill/>
          </a:ln>
        </p:spPr>
        <p:txBody>
          <a:bodyPr anchor="ctr">
            <a:noAutofit/>
          </a:bodyPr>
          <a:p>
            <a:pPr algn="ctr">
              <a:lnSpc>
                <a:spcPct val="100000"/>
              </a:lnSpc>
              <a:buNone/>
            </a:pPr>
            <a:r>
              <a:rPr b="0" lang="en-IN" sz="5860" spc="-1" strike="noStrike">
                <a:solidFill>
                  <a:srgbClr val="000000"/>
                </a:solidFill>
                <a:latin typeface="Calibri"/>
              </a:rPr>
              <a:t>Federated Learning Process</a:t>
            </a:r>
            <a:endParaRPr b="0" lang="en-US" sz="5860" spc="-1" strike="noStrike">
              <a:solidFill>
                <a:srgbClr val="000000"/>
              </a:solidFill>
              <a:latin typeface="Calibri"/>
            </a:endParaRPr>
          </a:p>
        </p:txBody>
      </p:sp>
      <p:pic>
        <p:nvPicPr>
          <p:cNvPr id="177" name="Picture 5" descr=""/>
          <p:cNvPicPr/>
          <p:nvPr/>
        </p:nvPicPr>
        <p:blipFill>
          <a:blip r:embed="rId1"/>
          <a:stretch/>
        </p:blipFill>
        <p:spPr>
          <a:xfrm>
            <a:off x="609480" y="3105360"/>
            <a:ext cx="13612320" cy="8896680"/>
          </a:xfrm>
          <a:prstGeom prst="rect">
            <a:avLst/>
          </a:prstGeom>
          <a:ln w="0">
            <a:noFill/>
          </a:ln>
        </p:spPr>
      </p:pic>
      <p:pic>
        <p:nvPicPr>
          <p:cNvPr id="178" name="Picture 11" descr=""/>
          <p:cNvPicPr/>
          <p:nvPr/>
        </p:nvPicPr>
        <p:blipFill>
          <a:blip r:embed="rId2"/>
          <a:stretch/>
        </p:blipFill>
        <p:spPr>
          <a:xfrm>
            <a:off x="14608080" y="3803760"/>
            <a:ext cx="8831880" cy="496224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Rectangle 4"/>
          <p:cNvSpPr/>
          <p:nvPr/>
        </p:nvSpPr>
        <p:spPr>
          <a:xfrm>
            <a:off x="0" y="-39600"/>
            <a:ext cx="24383520" cy="200736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80" name="Title 3"/>
          <p:cNvSpPr/>
          <p:nvPr/>
        </p:nvSpPr>
        <p:spPr>
          <a:xfrm>
            <a:off x="5801400" y="201960"/>
            <a:ext cx="10972440" cy="1523520"/>
          </a:xfrm>
          <a:prstGeom prst="rect">
            <a:avLst/>
          </a:prstGeom>
          <a:noFill/>
          <a:ln w="0">
            <a:noFill/>
          </a:ln>
        </p:spPr>
        <p:style>
          <a:lnRef idx="0"/>
          <a:fillRef idx="0"/>
          <a:effectRef idx="0"/>
          <a:fontRef idx="minor"/>
        </p:style>
        <p:txBody>
          <a:bodyPr anchor="ctr">
            <a:normAutofit/>
          </a:bodyPr>
          <a:p>
            <a:pPr algn="ctr">
              <a:lnSpc>
                <a:spcPct val="100000"/>
              </a:lnSpc>
              <a:buNone/>
            </a:pPr>
            <a:r>
              <a:rPr b="0" lang="en-IN" sz="5860" spc="-1" strike="noStrike">
                <a:solidFill>
                  <a:srgbClr val="000000"/>
                </a:solidFill>
                <a:latin typeface="Calibri"/>
              </a:rPr>
              <a:t>Comparison of Results(FL)</a:t>
            </a:r>
            <a:endParaRPr b="0" lang="en-IN" sz="5860" spc="-1" strike="noStrike">
              <a:latin typeface="Arial"/>
            </a:endParaRPr>
          </a:p>
        </p:txBody>
      </p:sp>
      <p:pic>
        <p:nvPicPr>
          <p:cNvPr id="181" name="" descr=""/>
          <p:cNvPicPr/>
          <p:nvPr/>
        </p:nvPicPr>
        <p:blipFill>
          <a:blip r:embed="rId1"/>
          <a:stretch/>
        </p:blipFill>
        <p:spPr>
          <a:xfrm>
            <a:off x="12600000" y="2611800"/>
            <a:ext cx="10800000" cy="9088200"/>
          </a:xfrm>
          <a:prstGeom prst="rect">
            <a:avLst/>
          </a:prstGeom>
          <a:ln w="0">
            <a:noFill/>
          </a:ln>
        </p:spPr>
      </p:pic>
      <p:pic>
        <p:nvPicPr>
          <p:cNvPr id="182" name="" descr=""/>
          <p:cNvPicPr/>
          <p:nvPr/>
        </p:nvPicPr>
        <p:blipFill>
          <a:blip r:embed="rId2"/>
          <a:stretch/>
        </p:blipFill>
        <p:spPr>
          <a:xfrm>
            <a:off x="893880" y="6840000"/>
            <a:ext cx="9186120" cy="3420000"/>
          </a:xfrm>
          <a:prstGeom prst="rect">
            <a:avLst/>
          </a:prstGeom>
          <a:ln w="0">
            <a:noFill/>
          </a:ln>
        </p:spPr>
      </p:pic>
      <p:pic>
        <p:nvPicPr>
          <p:cNvPr id="183" name="" descr=""/>
          <p:cNvPicPr/>
          <p:nvPr/>
        </p:nvPicPr>
        <p:blipFill>
          <a:blip r:embed="rId3"/>
          <a:stretch/>
        </p:blipFill>
        <p:spPr>
          <a:xfrm>
            <a:off x="398520" y="3036960"/>
            <a:ext cx="11301480" cy="218304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Rectangle 4"/>
          <p:cNvSpPr/>
          <p:nvPr/>
        </p:nvSpPr>
        <p:spPr>
          <a:xfrm>
            <a:off x="0" y="-39600"/>
            <a:ext cx="24383520" cy="200736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85" name="PlaceHolder 1"/>
          <p:cNvSpPr>
            <a:spLocks noGrp="1"/>
          </p:cNvSpPr>
          <p:nvPr>
            <p:ph type="title"/>
          </p:nvPr>
        </p:nvSpPr>
        <p:spPr>
          <a:xfrm>
            <a:off x="5801400" y="201960"/>
            <a:ext cx="10972440" cy="1523520"/>
          </a:xfrm>
          <a:prstGeom prst="rect">
            <a:avLst/>
          </a:prstGeom>
          <a:noFill/>
          <a:ln w="0">
            <a:noFill/>
          </a:ln>
        </p:spPr>
        <p:txBody>
          <a:bodyPr anchor="ctr">
            <a:noAutofit/>
          </a:bodyPr>
          <a:p>
            <a:pPr algn="ctr">
              <a:lnSpc>
                <a:spcPct val="100000"/>
              </a:lnSpc>
              <a:buNone/>
            </a:pPr>
            <a:r>
              <a:rPr b="0" lang="en-IN" sz="5860" spc="-1" strike="noStrike">
                <a:solidFill>
                  <a:srgbClr val="000000"/>
                </a:solidFill>
                <a:latin typeface="Calibri"/>
              </a:rPr>
              <a:t>Comparison of Results(ML)</a:t>
            </a:r>
            <a:endParaRPr b="0" lang="en-US" sz="5860" spc="-1" strike="noStrike">
              <a:solidFill>
                <a:srgbClr val="000000"/>
              </a:solidFill>
              <a:latin typeface="Calibri"/>
            </a:endParaRPr>
          </a:p>
        </p:txBody>
      </p:sp>
      <p:pic>
        <p:nvPicPr>
          <p:cNvPr id="186" name="" descr=""/>
          <p:cNvPicPr/>
          <p:nvPr/>
        </p:nvPicPr>
        <p:blipFill>
          <a:blip r:embed="rId1"/>
          <a:stretch/>
        </p:blipFill>
        <p:spPr>
          <a:xfrm>
            <a:off x="13140000" y="3037680"/>
            <a:ext cx="10080000" cy="8482320"/>
          </a:xfrm>
          <a:prstGeom prst="rect">
            <a:avLst/>
          </a:prstGeom>
          <a:ln w="0">
            <a:noFill/>
          </a:ln>
        </p:spPr>
      </p:pic>
      <p:pic>
        <p:nvPicPr>
          <p:cNvPr id="187" name="" descr=""/>
          <p:cNvPicPr/>
          <p:nvPr/>
        </p:nvPicPr>
        <p:blipFill>
          <a:blip r:embed="rId2"/>
          <a:stretch/>
        </p:blipFill>
        <p:spPr>
          <a:xfrm>
            <a:off x="978120" y="4680000"/>
            <a:ext cx="10181880" cy="37800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Rectangle 1"/>
          <p:cNvSpPr/>
          <p:nvPr/>
        </p:nvSpPr>
        <p:spPr>
          <a:xfrm>
            <a:off x="0" y="-39600"/>
            <a:ext cx="24383520" cy="200736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95" name="PlaceHolder 1"/>
          <p:cNvSpPr>
            <a:spLocks noGrp="1"/>
          </p:cNvSpPr>
          <p:nvPr>
            <p:ph type="title"/>
          </p:nvPr>
        </p:nvSpPr>
        <p:spPr>
          <a:xfrm>
            <a:off x="3064680" y="297720"/>
            <a:ext cx="18254520" cy="1523520"/>
          </a:xfrm>
          <a:prstGeom prst="rect">
            <a:avLst/>
          </a:prstGeom>
          <a:noFill/>
          <a:ln w="0">
            <a:noFill/>
          </a:ln>
        </p:spPr>
        <p:txBody>
          <a:bodyPr anchor="ctr">
            <a:normAutofit fontScale="98000"/>
          </a:bodyPr>
          <a:p>
            <a:pPr algn="ctr">
              <a:lnSpc>
                <a:spcPct val="100000"/>
              </a:lnSpc>
              <a:buNone/>
            </a:pPr>
            <a:r>
              <a:rPr b="0" lang="en-US" sz="9500" spc="-97" strike="noStrike">
                <a:solidFill>
                  <a:srgbClr val="000000"/>
                </a:solidFill>
                <a:latin typeface="Calibri"/>
              </a:rPr>
              <a:t>Drawbacks of Centralized Models</a:t>
            </a:r>
            <a:endParaRPr b="0" lang="en-US" sz="9500" spc="-1" strike="noStrike">
              <a:solidFill>
                <a:srgbClr val="000000"/>
              </a:solidFill>
              <a:latin typeface="Calibri"/>
            </a:endParaRPr>
          </a:p>
        </p:txBody>
      </p:sp>
      <p:sp>
        <p:nvSpPr>
          <p:cNvPr id="96" name="PlaceHolder 2"/>
          <p:cNvSpPr>
            <a:spLocks noGrp="1"/>
          </p:cNvSpPr>
          <p:nvPr>
            <p:ph/>
          </p:nvPr>
        </p:nvSpPr>
        <p:spPr>
          <a:xfrm>
            <a:off x="1206360" y="2324160"/>
            <a:ext cx="21970800" cy="1002960"/>
          </a:xfrm>
          <a:prstGeom prst="rect">
            <a:avLst/>
          </a:prstGeom>
          <a:noFill/>
          <a:ln w="0">
            <a:noFill/>
          </a:ln>
        </p:spPr>
        <p:txBody>
          <a:bodyPr lIns="45720" rIns="45720" anchor="t">
            <a:normAutofit/>
          </a:bodyPr>
          <a:p>
            <a:endParaRPr b="0" lang="en-US" sz="4270" spc="-1" strike="noStrike">
              <a:solidFill>
                <a:srgbClr val="000000"/>
              </a:solidFill>
              <a:latin typeface="Calibri"/>
            </a:endParaRPr>
          </a:p>
        </p:txBody>
      </p:sp>
      <p:sp>
        <p:nvSpPr>
          <p:cNvPr id="97" name="PlaceHolder 3"/>
          <p:cNvSpPr>
            <a:spLocks noGrp="1"/>
          </p:cNvSpPr>
          <p:nvPr>
            <p:ph/>
          </p:nvPr>
        </p:nvSpPr>
        <p:spPr>
          <a:xfrm>
            <a:off x="2175480" y="4332240"/>
            <a:ext cx="20032920" cy="8250120"/>
          </a:xfrm>
          <a:prstGeom prst="rect">
            <a:avLst/>
          </a:prstGeom>
          <a:noFill/>
          <a:ln w="0">
            <a:noFill/>
          </a:ln>
        </p:spPr>
        <p:txBody>
          <a:bodyPr anchor="t">
            <a:noAutofit/>
          </a:bodyPr>
          <a:p>
            <a:pPr marL="457200" indent="-457200">
              <a:lnSpc>
                <a:spcPct val="150000"/>
              </a:lnSpc>
              <a:spcBef>
                <a:spcPts val="879"/>
              </a:spcBef>
              <a:buClr>
                <a:srgbClr val="000000"/>
              </a:buClr>
              <a:buFont typeface="Arial"/>
              <a:buChar char="•"/>
            </a:pPr>
            <a:r>
              <a:rPr b="0" lang="en-US" sz="4400" spc="-1" strike="noStrike">
                <a:solidFill>
                  <a:srgbClr val="000000"/>
                </a:solidFill>
                <a:latin typeface="Calibri"/>
              </a:rPr>
              <a:t>Single Point of Failure : The centralized nature of these models creates a single point of failure. Any disruption, cyber-attack, or failure at the central control can cause widespread outages.</a:t>
            </a:r>
            <a:endParaRPr b="0" lang="en-US" sz="4400" spc="-1" strike="noStrike">
              <a:solidFill>
                <a:srgbClr val="000000"/>
              </a:solidFill>
              <a:latin typeface="Calibri"/>
            </a:endParaRPr>
          </a:p>
          <a:p>
            <a:pPr marL="457200" indent="-457200">
              <a:lnSpc>
                <a:spcPct val="150000"/>
              </a:lnSpc>
              <a:spcBef>
                <a:spcPts val="879"/>
              </a:spcBef>
              <a:buClr>
                <a:srgbClr val="000000"/>
              </a:buClr>
              <a:buFont typeface="Arial"/>
              <a:buChar char="•"/>
            </a:pPr>
            <a:r>
              <a:rPr b="0" lang="en-US" sz="4400" spc="-1" strike="noStrike">
                <a:solidFill>
                  <a:srgbClr val="000000"/>
                </a:solidFill>
                <a:latin typeface="Calibri"/>
              </a:rPr>
              <a:t>High Infrastructure Costs : Maintaining centralized grids, involves significant costs, including infrastructure setup, maintenance, and cybersecurity measures.</a:t>
            </a:r>
            <a:endParaRPr b="0" lang="en-US" sz="4400" spc="-1" strike="noStrike">
              <a:solidFill>
                <a:srgbClr val="000000"/>
              </a:solidFill>
              <a:latin typeface="Calibri"/>
            </a:endParaRPr>
          </a:p>
          <a:p>
            <a:pPr marL="457200" indent="-457200">
              <a:lnSpc>
                <a:spcPct val="150000"/>
              </a:lnSpc>
              <a:spcBef>
                <a:spcPts val="879"/>
              </a:spcBef>
              <a:buClr>
                <a:srgbClr val="000000"/>
              </a:buClr>
              <a:buFont typeface="Arial"/>
              <a:buChar char="•"/>
            </a:pPr>
            <a:r>
              <a:rPr b="0" lang="en-US" sz="4400" spc="-1" strike="noStrike">
                <a:solidFill>
                  <a:srgbClr val="000000"/>
                </a:solidFill>
                <a:latin typeface="Calibri"/>
              </a:rPr>
              <a:t>Lack of Transparency : Consumers in centralized systems often receive a single electricity bill without clear information on the actual costs or sources of energy.</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3430440" y="6255000"/>
            <a:ext cx="17522640" cy="1413720"/>
          </a:xfrm>
          <a:prstGeom prst="rect">
            <a:avLst/>
          </a:prstGeom>
          <a:noFill/>
          <a:ln w="0">
            <a:noFill/>
          </a:ln>
        </p:spPr>
        <p:txBody>
          <a:bodyPr anchor="ctr">
            <a:normAutofit/>
          </a:bodyPr>
          <a:p>
            <a:pPr algn="ctr">
              <a:lnSpc>
                <a:spcPct val="100000"/>
              </a:lnSpc>
              <a:buNone/>
            </a:pPr>
            <a:r>
              <a:rPr b="0" lang="en-IN" sz="8000" spc="-97" strike="noStrike">
                <a:solidFill>
                  <a:srgbClr val="000000"/>
                </a:solidFill>
                <a:latin typeface="Calibri"/>
              </a:rPr>
              <a:t>ALTERNATE APPROACHES</a:t>
            </a:r>
            <a:endParaRPr b="0" lang="en-US" sz="8000" spc="-1" strike="noStrike">
              <a:solidFill>
                <a:srgbClr val="000000"/>
              </a:solidFill>
              <a:latin typeface="Calibri"/>
            </a:endParaRPr>
          </a:p>
        </p:txBody>
      </p:sp>
      <p:sp>
        <p:nvSpPr>
          <p:cNvPr id="99" name="PlaceHolder 2"/>
          <p:cNvSpPr>
            <a:spLocks noGrp="1"/>
          </p:cNvSpPr>
          <p:nvPr>
            <p:ph/>
          </p:nvPr>
        </p:nvSpPr>
        <p:spPr>
          <a:xfrm>
            <a:off x="2309760" y="-577440"/>
            <a:ext cx="17522640" cy="6832080"/>
          </a:xfrm>
          <a:prstGeom prst="rect">
            <a:avLst/>
          </a:prstGeom>
          <a:noFill/>
          <a:ln w="0">
            <a:noFill/>
          </a:ln>
        </p:spPr>
        <p:txBody>
          <a:bodyPr anchor="t">
            <a:noAutofit/>
          </a:bodyPr>
          <a:p>
            <a:endParaRPr b="0" lang="en-US" sz="427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Rectangle 1"/>
          <p:cNvSpPr/>
          <p:nvPr/>
        </p:nvSpPr>
        <p:spPr>
          <a:xfrm>
            <a:off x="0" y="-39600"/>
            <a:ext cx="24383520" cy="200736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01" name="PlaceHolder 1"/>
          <p:cNvSpPr>
            <a:spLocks noGrp="1"/>
          </p:cNvSpPr>
          <p:nvPr>
            <p:ph type="title"/>
          </p:nvPr>
        </p:nvSpPr>
        <p:spPr>
          <a:xfrm>
            <a:off x="2966040" y="964080"/>
            <a:ext cx="17522640" cy="1413720"/>
          </a:xfrm>
          <a:prstGeom prst="rect">
            <a:avLst/>
          </a:prstGeom>
          <a:noFill/>
          <a:ln w="0">
            <a:noFill/>
          </a:ln>
        </p:spPr>
        <p:txBody>
          <a:bodyPr anchor="ctr">
            <a:normAutofit fontScale="49000"/>
          </a:bodyPr>
          <a:p>
            <a:pPr algn="ctr">
              <a:lnSpc>
                <a:spcPct val="100000"/>
              </a:lnSpc>
              <a:buNone/>
            </a:pPr>
            <a:r>
              <a:rPr b="0" lang="en-IN" sz="8000" spc="-97" strike="noStrike">
                <a:solidFill>
                  <a:srgbClr val="000000"/>
                </a:solidFill>
                <a:latin typeface="Calibri"/>
              </a:rPr>
              <a:t>1) AI-Assisted Energy Systems</a:t>
            </a:r>
            <a:br>
              <a:rPr sz="9500"/>
            </a:br>
            <a:endParaRPr b="0" lang="en-US" sz="8000" spc="-1" strike="noStrike">
              <a:solidFill>
                <a:srgbClr val="000000"/>
              </a:solidFill>
              <a:latin typeface="Calibri"/>
            </a:endParaRPr>
          </a:p>
        </p:txBody>
      </p:sp>
      <p:sp>
        <p:nvSpPr>
          <p:cNvPr id="102" name="PlaceHolder 2"/>
          <p:cNvSpPr>
            <a:spLocks noGrp="1"/>
          </p:cNvSpPr>
          <p:nvPr>
            <p:ph/>
          </p:nvPr>
        </p:nvSpPr>
        <p:spPr>
          <a:xfrm>
            <a:off x="1777680" y="3381840"/>
            <a:ext cx="20828160" cy="7888680"/>
          </a:xfrm>
          <a:prstGeom prst="rect">
            <a:avLst/>
          </a:prstGeom>
          <a:noFill/>
          <a:ln w="0">
            <a:noFill/>
          </a:ln>
        </p:spPr>
        <p:txBody>
          <a:bodyPr anchor="t">
            <a:normAutofit/>
          </a:bodyPr>
          <a:p>
            <a:pPr lvl="2" marL="1523880" indent="-304920">
              <a:lnSpc>
                <a:spcPct val="150000"/>
              </a:lnSpc>
              <a:spcBef>
                <a:spcPts val="799"/>
              </a:spcBef>
              <a:buClr>
                <a:srgbClr val="000000"/>
              </a:buClr>
              <a:buFont typeface="Arial"/>
              <a:buChar char="•"/>
            </a:pPr>
            <a:r>
              <a:rPr b="0" lang="en-US" sz="4000" spc="-1" strike="noStrike" u="sng">
                <a:solidFill>
                  <a:srgbClr val="000000"/>
                </a:solidFill>
                <a:uFillTx/>
                <a:latin typeface="Calibri"/>
              </a:rPr>
              <a:t>Predictive Energy Management Models</a:t>
            </a:r>
            <a:r>
              <a:rPr b="0" lang="en-US" sz="4000" spc="-1" strike="noStrike">
                <a:solidFill>
                  <a:srgbClr val="000000"/>
                </a:solidFill>
                <a:latin typeface="Calibri"/>
              </a:rPr>
              <a:t> : AI and ML to analyze IoT sensor data and predict energy consumption patterns, enabling businesses to optimize their energy use. Eg:- it can predict peak usage hours in an office building and adjust systems accordingly to save energy.</a:t>
            </a:r>
            <a:endParaRPr b="0" lang="en-US" sz="4000" spc="-1" strike="noStrike">
              <a:solidFill>
                <a:srgbClr val="000000"/>
              </a:solidFill>
              <a:latin typeface="Calibri"/>
            </a:endParaRPr>
          </a:p>
          <a:p>
            <a:pPr marL="1219320">
              <a:lnSpc>
                <a:spcPct val="150000"/>
              </a:lnSpc>
              <a:spcBef>
                <a:spcPts val="799"/>
              </a:spcBef>
              <a:buNone/>
              <a:tabLst>
                <a:tab algn="l" pos="0"/>
              </a:tabLst>
            </a:pPr>
            <a:endParaRPr b="0" lang="en-US" sz="4000" spc="-1" strike="noStrike">
              <a:solidFill>
                <a:srgbClr val="000000"/>
              </a:solidFill>
              <a:latin typeface="Calibri"/>
            </a:endParaRPr>
          </a:p>
          <a:p>
            <a:pPr lvl="2" marL="1523880" indent="-304920">
              <a:lnSpc>
                <a:spcPct val="150000"/>
              </a:lnSpc>
              <a:spcBef>
                <a:spcPts val="799"/>
              </a:spcBef>
              <a:buClr>
                <a:srgbClr val="000000"/>
              </a:buClr>
              <a:buFont typeface="Arial"/>
              <a:buChar char="•"/>
              <a:tabLst>
                <a:tab algn="l" pos="0"/>
              </a:tabLst>
            </a:pPr>
            <a:r>
              <a:rPr b="0" lang="en-US" sz="4000" spc="-1" strike="noStrike">
                <a:solidFill>
                  <a:srgbClr val="000000"/>
                </a:solidFill>
                <a:latin typeface="Calibri"/>
              </a:rPr>
              <a:t>AI-powered device provides detailed real-time statistics of household appliance energy consumption, allowing users to make informed decisions about their energ</a:t>
            </a:r>
            <a:r>
              <a:rPr b="0" lang="en-IN" sz="4000" spc="-1" strike="noStrike">
                <a:solidFill>
                  <a:srgbClr val="000000"/>
                </a:solidFill>
                <a:latin typeface="Calibri"/>
              </a:rPr>
              <a:t>y use.</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Rectangle 1"/>
          <p:cNvSpPr/>
          <p:nvPr/>
        </p:nvSpPr>
        <p:spPr>
          <a:xfrm>
            <a:off x="0" y="-39600"/>
            <a:ext cx="24383520" cy="200736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04" name="PlaceHolder 1"/>
          <p:cNvSpPr>
            <a:spLocks noGrp="1"/>
          </p:cNvSpPr>
          <p:nvPr>
            <p:ph type="title"/>
          </p:nvPr>
        </p:nvSpPr>
        <p:spPr>
          <a:xfrm>
            <a:off x="3005640" y="964080"/>
            <a:ext cx="17522640" cy="1413720"/>
          </a:xfrm>
          <a:prstGeom prst="rect">
            <a:avLst/>
          </a:prstGeom>
          <a:noFill/>
          <a:ln w="0">
            <a:noFill/>
          </a:ln>
        </p:spPr>
        <p:txBody>
          <a:bodyPr anchor="ctr">
            <a:normAutofit fontScale="47000"/>
          </a:bodyPr>
          <a:p>
            <a:pPr algn="ctr">
              <a:lnSpc>
                <a:spcPct val="100000"/>
              </a:lnSpc>
              <a:buNone/>
            </a:pPr>
            <a:r>
              <a:rPr b="0" lang="en-IN" sz="8800" spc="-97" strike="noStrike">
                <a:solidFill>
                  <a:srgbClr val="000000"/>
                </a:solidFill>
                <a:latin typeface="Calibri"/>
              </a:rPr>
              <a:t>Limitations of AI-Assisted Systems</a:t>
            </a:r>
            <a:br>
              <a:rPr sz="9500"/>
            </a:br>
            <a:endParaRPr b="0" lang="en-US" sz="8800" spc="-1" strike="noStrike">
              <a:solidFill>
                <a:srgbClr val="000000"/>
              </a:solidFill>
              <a:latin typeface="Calibri"/>
            </a:endParaRPr>
          </a:p>
        </p:txBody>
      </p:sp>
      <p:sp>
        <p:nvSpPr>
          <p:cNvPr id="105" name="PlaceHolder 2"/>
          <p:cNvSpPr>
            <a:spLocks noGrp="1"/>
          </p:cNvSpPr>
          <p:nvPr>
            <p:ph/>
          </p:nvPr>
        </p:nvSpPr>
        <p:spPr>
          <a:xfrm>
            <a:off x="2125800" y="3381840"/>
            <a:ext cx="20132280" cy="7494840"/>
          </a:xfrm>
          <a:prstGeom prst="rect">
            <a:avLst/>
          </a:prstGeom>
          <a:noFill/>
          <a:ln w="0">
            <a:noFill/>
          </a:ln>
        </p:spPr>
        <p:txBody>
          <a:bodyPr anchor="t">
            <a:normAutofit/>
          </a:bodyPr>
          <a:p>
            <a:pPr marL="457200" indent="-457200">
              <a:lnSpc>
                <a:spcPct val="150000"/>
              </a:lnSpc>
              <a:spcBef>
                <a:spcPts val="879"/>
              </a:spcBef>
              <a:buClr>
                <a:srgbClr val="000000"/>
              </a:buClr>
              <a:buFont typeface="Arial"/>
              <a:buChar char="•"/>
            </a:pPr>
            <a:r>
              <a:rPr b="0" lang="en-US" sz="4400" spc="-1" strike="noStrike" u="sng">
                <a:solidFill>
                  <a:srgbClr val="000000"/>
                </a:solidFill>
                <a:uFillTx/>
                <a:latin typeface="Calibri"/>
              </a:rPr>
              <a:t>Data Privacy Concerns</a:t>
            </a:r>
            <a:r>
              <a:rPr b="0" lang="en-US" sz="4400" spc="-1" strike="noStrike">
                <a:solidFill>
                  <a:srgbClr val="000000"/>
                </a:solidFill>
                <a:latin typeface="Calibri"/>
              </a:rPr>
              <a:t> : Centralized AI models require access to large amounts of consumer data. For instance, in smart home systems, sensitive data on daily activities could be exposed to cyber threats.</a:t>
            </a:r>
            <a:endParaRPr b="0" lang="en-US" sz="4400" spc="-1" strike="noStrike">
              <a:solidFill>
                <a:srgbClr val="000000"/>
              </a:solidFill>
              <a:latin typeface="Calibri"/>
            </a:endParaRPr>
          </a:p>
          <a:p>
            <a:pPr marL="457200" indent="-457200">
              <a:lnSpc>
                <a:spcPct val="150000"/>
              </a:lnSpc>
              <a:spcBef>
                <a:spcPts val="879"/>
              </a:spcBef>
              <a:buClr>
                <a:srgbClr val="000000"/>
              </a:buClr>
              <a:buFont typeface="Arial"/>
              <a:buChar char="•"/>
            </a:pPr>
            <a:r>
              <a:rPr b="0" lang="en-US" sz="4400" spc="-1" strike="noStrike" u="sng">
                <a:solidFill>
                  <a:srgbClr val="000000"/>
                </a:solidFill>
                <a:uFillTx/>
                <a:latin typeface="Calibri"/>
              </a:rPr>
              <a:t>Dependence on Centralized Infrastructure</a:t>
            </a:r>
            <a:r>
              <a:rPr b="0" lang="en-US" sz="4400" spc="-1" strike="noStrike">
                <a:solidFill>
                  <a:srgbClr val="000000"/>
                </a:solidFill>
                <a:latin typeface="Calibri"/>
              </a:rPr>
              <a:t> : AI models often rely on centralized data storage and processing, which may lead to bottlenecks and potential single points of failure.</a:t>
            </a:r>
            <a:endParaRPr b="0" lang="en-US" sz="4400" spc="-1" strike="noStrike">
              <a:solidFill>
                <a:srgbClr val="000000"/>
              </a:solidFill>
              <a:latin typeface="Calibri"/>
            </a:endParaRPr>
          </a:p>
          <a:p>
            <a:pPr marL="457200" indent="-457200">
              <a:lnSpc>
                <a:spcPct val="150000"/>
              </a:lnSpc>
              <a:spcBef>
                <a:spcPts val="879"/>
              </a:spcBef>
              <a:buClr>
                <a:srgbClr val="000000"/>
              </a:buClr>
              <a:buFont typeface="Arial"/>
              <a:buChar char="•"/>
            </a:pPr>
            <a:r>
              <a:rPr b="0" lang="en-IN" sz="4400" spc="-1" strike="noStrike">
                <a:solidFill>
                  <a:srgbClr val="000000"/>
                </a:solidFill>
                <a:latin typeface="Calibri"/>
              </a:rPr>
              <a:t>Cannot handle Heterogenous data.</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Rectangle 1"/>
          <p:cNvSpPr/>
          <p:nvPr/>
        </p:nvSpPr>
        <p:spPr>
          <a:xfrm>
            <a:off x="0" y="-39600"/>
            <a:ext cx="24383520" cy="200736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07" name="PlaceHolder 1"/>
          <p:cNvSpPr>
            <a:spLocks noGrp="1"/>
          </p:cNvSpPr>
          <p:nvPr>
            <p:ph type="title"/>
          </p:nvPr>
        </p:nvSpPr>
        <p:spPr>
          <a:xfrm>
            <a:off x="6705720" y="245520"/>
            <a:ext cx="10972440" cy="1523520"/>
          </a:xfrm>
          <a:prstGeom prst="rect">
            <a:avLst/>
          </a:prstGeom>
          <a:noFill/>
          <a:ln w="0">
            <a:noFill/>
          </a:ln>
        </p:spPr>
        <p:txBody>
          <a:bodyPr anchor="ctr">
            <a:normAutofit fontScale="84000"/>
          </a:bodyPr>
          <a:p>
            <a:pPr algn="ctr">
              <a:lnSpc>
                <a:spcPct val="100000"/>
              </a:lnSpc>
              <a:buNone/>
            </a:pPr>
            <a:r>
              <a:rPr b="0" lang="en-IN" sz="6600" spc="-97" strike="noStrike">
                <a:solidFill>
                  <a:srgbClr val="000000"/>
                </a:solidFill>
                <a:latin typeface="Calibri"/>
              </a:rPr>
              <a:t>2)  Blockchain-Based Energy Models</a:t>
            </a:r>
            <a:endParaRPr b="0" lang="en-US" sz="6600" spc="-1" strike="noStrike">
              <a:solidFill>
                <a:srgbClr val="000000"/>
              </a:solidFill>
              <a:latin typeface="Calibri"/>
            </a:endParaRPr>
          </a:p>
        </p:txBody>
      </p:sp>
      <p:sp>
        <p:nvSpPr>
          <p:cNvPr id="108" name="PlaceHolder 2"/>
          <p:cNvSpPr>
            <a:spLocks noGrp="1"/>
          </p:cNvSpPr>
          <p:nvPr>
            <p:ph/>
          </p:nvPr>
        </p:nvSpPr>
        <p:spPr>
          <a:xfrm>
            <a:off x="1206360" y="1669680"/>
            <a:ext cx="21970800" cy="1002960"/>
          </a:xfrm>
          <a:prstGeom prst="rect">
            <a:avLst/>
          </a:prstGeom>
          <a:noFill/>
          <a:ln w="0">
            <a:noFill/>
          </a:ln>
        </p:spPr>
        <p:txBody>
          <a:bodyPr lIns="45720" rIns="45720" anchor="t">
            <a:normAutofit/>
          </a:bodyPr>
          <a:p>
            <a:endParaRPr b="0" lang="en-US" sz="4270" spc="-1" strike="noStrike">
              <a:solidFill>
                <a:srgbClr val="000000"/>
              </a:solidFill>
              <a:latin typeface="Calibri"/>
            </a:endParaRPr>
          </a:p>
        </p:txBody>
      </p:sp>
      <p:sp>
        <p:nvSpPr>
          <p:cNvPr id="109" name="PlaceHolder 3"/>
          <p:cNvSpPr>
            <a:spLocks noGrp="1"/>
          </p:cNvSpPr>
          <p:nvPr>
            <p:ph/>
          </p:nvPr>
        </p:nvSpPr>
        <p:spPr>
          <a:xfrm>
            <a:off x="1206360" y="2479320"/>
            <a:ext cx="20897640" cy="7932240"/>
          </a:xfrm>
          <a:prstGeom prst="rect">
            <a:avLst/>
          </a:prstGeom>
          <a:noFill/>
          <a:ln w="0">
            <a:noFill/>
          </a:ln>
        </p:spPr>
        <p:txBody>
          <a:bodyPr anchor="t">
            <a:noAutofit/>
          </a:bodyPr>
          <a:p>
            <a:pPr lvl="2" marL="1523880" indent="-304920">
              <a:lnSpc>
                <a:spcPct val="150000"/>
              </a:lnSpc>
              <a:spcBef>
                <a:spcPts val="879"/>
              </a:spcBef>
              <a:buClr>
                <a:srgbClr val="000000"/>
              </a:buClr>
              <a:buFont typeface="Arial"/>
              <a:buChar char="•"/>
            </a:pPr>
            <a:r>
              <a:rPr b="0" lang="en-US" sz="4400" spc="-1" strike="noStrike" u="sng">
                <a:solidFill>
                  <a:srgbClr val="000000"/>
                </a:solidFill>
                <a:uFillTx/>
                <a:latin typeface="Calibri"/>
              </a:rPr>
              <a:t>Peer-to-Peer (P2P) Energy Trading</a:t>
            </a:r>
            <a:r>
              <a:rPr b="0" lang="en-US" sz="4400" spc="-1" strike="noStrike">
                <a:solidFill>
                  <a:srgbClr val="000000"/>
                </a:solidFill>
                <a:latin typeface="Calibri"/>
              </a:rPr>
              <a:t> : Consumers can trade excess energy resources</a:t>
            </a:r>
            <a:r>
              <a:rPr b="0" lang="en-IN" sz="4400" spc="-1" strike="noStrike">
                <a:solidFill>
                  <a:srgbClr val="000000"/>
                </a:solidFill>
                <a:latin typeface="Calibri"/>
              </a:rPr>
              <a:t> with neighbors using blockchain technology. This decentralized approach eliminates the need for a central authority, making transactions transparent, tamper-proof, and more efficient.</a:t>
            </a:r>
            <a:endParaRPr b="0" lang="en-US" sz="4400" spc="-1" strike="noStrike">
              <a:solidFill>
                <a:srgbClr val="000000"/>
              </a:solidFill>
              <a:latin typeface="Calibri"/>
            </a:endParaRPr>
          </a:p>
          <a:p>
            <a:pPr lvl="2" marL="1523880" indent="-304920">
              <a:lnSpc>
                <a:spcPct val="150000"/>
              </a:lnSpc>
              <a:spcBef>
                <a:spcPts val="879"/>
              </a:spcBef>
              <a:buClr>
                <a:srgbClr val="000000"/>
              </a:buClr>
              <a:buFont typeface="Arial"/>
              <a:buChar char="•"/>
            </a:pPr>
            <a:r>
              <a:rPr b="0" lang="en-IN" sz="4400" spc="-1" strike="noStrike" u="sng">
                <a:solidFill>
                  <a:srgbClr val="000000"/>
                </a:solidFill>
                <a:uFillTx/>
                <a:latin typeface="Calibri"/>
              </a:rPr>
              <a:t>Tamper-Proof Transaction Records</a:t>
            </a:r>
            <a:r>
              <a:rPr b="0" lang="en-IN" sz="4400" spc="-1" strike="noStrike">
                <a:solidFill>
                  <a:srgbClr val="000000"/>
                </a:solidFill>
                <a:latin typeface="Calibri"/>
              </a:rPr>
              <a:t> : Every energy transaction is recorded on a blockchain ledger, which cannot be altered, ensuring transparency and trust between parties.</a:t>
            </a:r>
            <a:endParaRPr b="0" lang="en-US" sz="4400" spc="-1" strike="noStrike">
              <a:solidFill>
                <a:srgbClr val="000000"/>
              </a:solidFill>
              <a:latin typeface="Calibri"/>
            </a:endParaRPr>
          </a:p>
          <a:p>
            <a:pPr lvl="2" marL="1523880" indent="-304920">
              <a:lnSpc>
                <a:spcPct val="150000"/>
              </a:lnSpc>
              <a:spcBef>
                <a:spcPts val="879"/>
              </a:spcBef>
              <a:buClr>
                <a:srgbClr val="000000"/>
              </a:buClr>
              <a:buFont typeface="Arial"/>
              <a:buChar char="•"/>
            </a:pPr>
            <a:r>
              <a:rPr b="0" lang="en-IN" sz="4400" spc="-1" strike="noStrike" u="sng">
                <a:solidFill>
                  <a:srgbClr val="000000"/>
                </a:solidFill>
                <a:uFillTx/>
                <a:latin typeface="Calibri"/>
              </a:rPr>
              <a:t>Automate Transactions</a:t>
            </a:r>
            <a:r>
              <a:rPr b="0" lang="en-IN" sz="4400" spc="-1" strike="noStrike">
                <a:solidFill>
                  <a:srgbClr val="000000"/>
                </a:solidFill>
                <a:latin typeface="Calibri"/>
              </a:rPr>
              <a:t> : Smart contracts can be programmed to execute automatically when certain conditions are met. For example, if Bob’s battery level drops below 30%, a smart contract triggers a purchase of energy from Alice.</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Rectangle 1"/>
          <p:cNvSpPr/>
          <p:nvPr/>
        </p:nvSpPr>
        <p:spPr>
          <a:xfrm>
            <a:off x="0" y="-39600"/>
            <a:ext cx="24383520" cy="200736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11" name="PlaceHolder 1"/>
          <p:cNvSpPr>
            <a:spLocks noGrp="1"/>
          </p:cNvSpPr>
          <p:nvPr>
            <p:ph type="title"/>
          </p:nvPr>
        </p:nvSpPr>
        <p:spPr>
          <a:xfrm>
            <a:off x="3600720" y="1151280"/>
            <a:ext cx="17904240" cy="816480"/>
          </a:xfrm>
          <a:prstGeom prst="rect">
            <a:avLst/>
          </a:prstGeom>
          <a:noFill/>
          <a:ln w="0">
            <a:noFill/>
          </a:ln>
        </p:spPr>
        <p:txBody>
          <a:bodyPr anchor="ctr">
            <a:normAutofit fontScale="27000"/>
          </a:bodyPr>
          <a:p>
            <a:pPr algn="ctr">
              <a:lnSpc>
                <a:spcPct val="100000"/>
              </a:lnSpc>
              <a:buNone/>
            </a:pPr>
            <a:r>
              <a:rPr b="0" lang="en-IN" sz="8000" spc="-97" strike="noStrike">
                <a:solidFill>
                  <a:srgbClr val="000000"/>
                </a:solidFill>
                <a:latin typeface="Calibri"/>
              </a:rPr>
              <a:t>Issues with Blockchain models</a:t>
            </a:r>
            <a:br>
              <a:rPr sz="9500"/>
            </a:br>
            <a:endParaRPr b="0" lang="en-US" sz="8000" spc="-1" strike="noStrike">
              <a:solidFill>
                <a:srgbClr val="000000"/>
              </a:solidFill>
              <a:latin typeface="Calibri"/>
            </a:endParaRPr>
          </a:p>
        </p:txBody>
      </p:sp>
      <p:sp>
        <p:nvSpPr>
          <p:cNvPr id="112" name="PlaceHolder 2"/>
          <p:cNvSpPr>
            <a:spLocks noGrp="1"/>
          </p:cNvSpPr>
          <p:nvPr>
            <p:ph/>
          </p:nvPr>
        </p:nvSpPr>
        <p:spPr>
          <a:xfrm rot="10800000">
            <a:off x="1928160" y="3327480"/>
            <a:ext cx="21249000" cy="45360"/>
          </a:xfrm>
          <a:prstGeom prst="rect">
            <a:avLst/>
          </a:prstGeom>
          <a:noFill/>
          <a:ln w="0">
            <a:noFill/>
          </a:ln>
        </p:spPr>
        <p:txBody>
          <a:bodyPr lIns="45720" rIns="45720" tIns="22680" bIns="22680" anchor="t">
            <a:normAutofit/>
          </a:bodyPr>
          <a:p>
            <a:endParaRPr b="0" lang="en-US" sz="4270" spc="-1" strike="noStrike">
              <a:solidFill>
                <a:srgbClr val="000000"/>
              </a:solidFill>
              <a:latin typeface="Calibri"/>
            </a:endParaRPr>
          </a:p>
        </p:txBody>
      </p:sp>
      <p:sp>
        <p:nvSpPr>
          <p:cNvPr id="113" name="PlaceHolder 3"/>
          <p:cNvSpPr>
            <a:spLocks noGrp="1"/>
          </p:cNvSpPr>
          <p:nvPr>
            <p:ph/>
          </p:nvPr>
        </p:nvSpPr>
        <p:spPr>
          <a:xfrm>
            <a:off x="1928160" y="5425560"/>
            <a:ext cx="17522640" cy="6832080"/>
          </a:xfrm>
          <a:prstGeom prst="rect">
            <a:avLst/>
          </a:prstGeom>
          <a:noFill/>
          <a:ln w="0">
            <a:noFill/>
          </a:ln>
        </p:spPr>
        <p:txBody>
          <a:bodyPr anchor="t">
            <a:normAutofit/>
          </a:bodyPr>
          <a:p>
            <a:pPr lvl="1" marL="990720" indent="-380880">
              <a:lnSpc>
                <a:spcPct val="150000"/>
              </a:lnSpc>
              <a:spcBef>
                <a:spcPts val="961"/>
              </a:spcBef>
              <a:buClr>
                <a:srgbClr val="000000"/>
              </a:buClr>
              <a:buFont typeface="Arial"/>
              <a:buChar char="–"/>
            </a:pPr>
            <a:r>
              <a:rPr b="0" lang="en-US" sz="4800" spc="-1" strike="noStrike">
                <a:solidFill>
                  <a:srgbClr val="000000"/>
                </a:solidFill>
                <a:latin typeface="Calibri"/>
              </a:rPr>
              <a:t>Scalability Issues :  As more participants join a blockchain-based energy network, the number of transactions increases, facing issues as transaction times slow down with network congestion.</a:t>
            </a:r>
            <a:endParaRPr b="0" lang="en-US" sz="4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Rectangle 3"/>
          <p:cNvSpPr/>
          <p:nvPr/>
        </p:nvSpPr>
        <p:spPr>
          <a:xfrm>
            <a:off x="0" y="-39600"/>
            <a:ext cx="24383520" cy="200736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15" name="PlaceHolder 1"/>
          <p:cNvSpPr>
            <a:spLocks noGrp="1"/>
          </p:cNvSpPr>
          <p:nvPr>
            <p:ph type="title"/>
          </p:nvPr>
        </p:nvSpPr>
        <p:spPr>
          <a:xfrm>
            <a:off x="6705720" y="201960"/>
            <a:ext cx="10972440" cy="1523520"/>
          </a:xfrm>
          <a:prstGeom prst="rect">
            <a:avLst/>
          </a:prstGeom>
          <a:noFill/>
          <a:ln w="0">
            <a:noFill/>
          </a:ln>
        </p:spPr>
        <p:txBody>
          <a:bodyPr anchor="ctr">
            <a:normAutofit fontScale="98000"/>
          </a:bodyPr>
          <a:p>
            <a:pPr algn="ctr">
              <a:lnSpc>
                <a:spcPct val="100000"/>
              </a:lnSpc>
              <a:buNone/>
            </a:pPr>
            <a:r>
              <a:rPr b="0" lang="en-US" sz="9500" spc="-97" strike="noStrike">
                <a:solidFill>
                  <a:srgbClr val="000000"/>
                </a:solidFill>
                <a:latin typeface="Calibri"/>
              </a:rPr>
              <a:t>Fe</a:t>
            </a:r>
            <a:r>
              <a:rPr b="0" lang="en-IN" sz="9500" spc="-97" strike="noStrike">
                <a:solidFill>
                  <a:srgbClr val="000000"/>
                </a:solidFill>
                <a:latin typeface="Calibri"/>
              </a:rPr>
              <a:t>derated Learning</a:t>
            </a:r>
            <a:endParaRPr b="0" lang="en-US" sz="9500" spc="-1" strike="noStrike">
              <a:solidFill>
                <a:srgbClr val="000000"/>
              </a:solidFill>
              <a:latin typeface="Calibri"/>
            </a:endParaRPr>
          </a:p>
        </p:txBody>
      </p:sp>
      <p:sp>
        <p:nvSpPr>
          <p:cNvPr id="116" name="PlaceHolder 2"/>
          <p:cNvSpPr>
            <a:spLocks noGrp="1"/>
          </p:cNvSpPr>
          <p:nvPr>
            <p:ph/>
          </p:nvPr>
        </p:nvSpPr>
        <p:spPr>
          <a:xfrm>
            <a:off x="1206360" y="2320560"/>
            <a:ext cx="21970800" cy="1002960"/>
          </a:xfrm>
          <a:prstGeom prst="rect">
            <a:avLst/>
          </a:prstGeom>
          <a:noFill/>
          <a:ln w="0">
            <a:noFill/>
          </a:ln>
        </p:spPr>
        <p:txBody>
          <a:bodyPr lIns="45720" rIns="45720" anchor="t">
            <a:normAutofit/>
          </a:bodyPr>
          <a:p>
            <a:endParaRPr b="0" lang="en-US" sz="4270" spc="-1" strike="noStrike">
              <a:solidFill>
                <a:srgbClr val="000000"/>
              </a:solidFill>
              <a:latin typeface="Calibri"/>
            </a:endParaRPr>
          </a:p>
        </p:txBody>
      </p:sp>
      <p:sp>
        <p:nvSpPr>
          <p:cNvPr id="117" name="PlaceHolder 3"/>
          <p:cNvSpPr>
            <a:spLocks noGrp="1"/>
          </p:cNvSpPr>
          <p:nvPr>
            <p:ph/>
          </p:nvPr>
        </p:nvSpPr>
        <p:spPr>
          <a:xfrm>
            <a:off x="1355400" y="4053600"/>
            <a:ext cx="21821760" cy="9822600"/>
          </a:xfrm>
          <a:prstGeom prst="rect">
            <a:avLst/>
          </a:prstGeom>
          <a:noFill/>
          <a:ln w="0">
            <a:noFill/>
          </a:ln>
        </p:spPr>
        <p:txBody>
          <a:bodyPr anchor="t">
            <a:normAutofit/>
          </a:bodyPr>
          <a:p>
            <a:pPr marL="457200" indent="-457200">
              <a:lnSpc>
                <a:spcPct val="100000"/>
              </a:lnSpc>
              <a:spcBef>
                <a:spcPts val="853"/>
              </a:spcBef>
              <a:buClr>
                <a:srgbClr val="000000"/>
              </a:buClr>
              <a:buFont typeface="Arial"/>
              <a:buChar char="•"/>
            </a:pPr>
            <a:r>
              <a:rPr b="0" lang="en-US" sz="4270" spc="-1" strike="noStrike">
                <a:solidFill>
                  <a:srgbClr val="000000"/>
                </a:solidFill>
                <a:latin typeface="Calibri"/>
              </a:rPr>
              <a:t>Federated Learning (FL) is a decentralized machine learning approach where multiple edge devices collaboratively train a model while keeping the data localized.</a:t>
            </a:r>
            <a:endParaRPr b="0" lang="en-US" sz="4270" spc="-1" strike="noStrike">
              <a:solidFill>
                <a:srgbClr val="000000"/>
              </a:solidFill>
              <a:latin typeface="Calibri"/>
            </a:endParaRPr>
          </a:p>
          <a:p>
            <a:pPr>
              <a:lnSpc>
                <a:spcPct val="100000"/>
              </a:lnSpc>
              <a:spcBef>
                <a:spcPts val="853"/>
              </a:spcBef>
              <a:buNone/>
            </a:pPr>
            <a:endParaRPr b="0" lang="en-US" sz="4270" spc="-1" strike="noStrike">
              <a:solidFill>
                <a:srgbClr val="000000"/>
              </a:solidFill>
              <a:latin typeface="Calibri"/>
            </a:endParaRPr>
          </a:p>
        </p:txBody>
      </p:sp>
      <p:pic>
        <p:nvPicPr>
          <p:cNvPr id="118" name="flimage.png" descr="flimage.png"/>
          <p:cNvPicPr/>
          <p:nvPr/>
        </p:nvPicPr>
        <p:blipFill>
          <a:blip r:embed="rId1"/>
          <a:stretch/>
        </p:blipFill>
        <p:spPr>
          <a:xfrm>
            <a:off x="5943600" y="6433560"/>
            <a:ext cx="11749680" cy="6745320"/>
          </a:xfrm>
          <a:prstGeom prst="rect">
            <a:avLst/>
          </a:prstGeom>
          <a:ln w="1270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Cream Neutral Minimalist New Business Pitch Deck Presentation</Template>
  <TotalTime>384</TotalTime>
  <Application>LibreOffice/7.3.7.2$Linux_X86_64 LibreOffice_project/30$Build-2</Application>
  <AppVersion>15.0000</AppVersion>
  <Words>1655</Words>
  <Paragraphs>109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2024-11-07T23:08:50Z</dcterms:modified>
  <cp:revision>61</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2</vt:i4>
  </property>
  <property fmtid="{D5CDD505-2E9C-101B-9397-08002B2CF9AE}" pid="3" name="Notes">
    <vt:i4>1</vt:i4>
  </property>
  <property fmtid="{D5CDD505-2E9C-101B-9397-08002B2CF9AE}" pid="4" name="PresentationFormat">
    <vt:lpwstr>Custom</vt:lpwstr>
  </property>
  <property fmtid="{D5CDD505-2E9C-101B-9397-08002B2CF9AE}" pid="5" name="Slides">
    <vt:i4>29</vt:i4>
  </property>
</Properties>
</file>