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p:scale>
          <a:sx n="46" d="100"/>
          <a:sy n="46" d="100"/>
        </p:scale>
        <p:origin x="-1426" y="-19"/>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9/22/2024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25990" y="13133758"/>
            <a:ext cx="10124178" cy="842227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3200" b="0" i="0" dirty="0">
                <a:solidFill>
                  <a:srgbClr val="3D3934"/>
                </a:solidFill>
                <a:effectLst/>
              </a:rPr>
              <a:t>Mental health is vital for overall well-being but is often overlooked, especially among women. Women are the backbone of families and communities, yet many face mental health challenges, with depression being particularly prevalent.</a:t>
            </a:r>
            <a:endParaRPr lang="en-US" sz="3200" dirty="0">
              <a:solidFill>
                <a:srgbClr val="3D3934"/>
              </a:solidFill>
              <a:effectLst/>
            </a:endParaRPr>
          </a:p>
          <a:p>
            <a:r>
              <a:rPr lang="en-US" sz="3200" b="0" i="0" dirty="0">
                <a:solidFill>
                  <a:srgbClr val="3D3934"/>
                </a:solidFill>
                <a:effectLst/>
              </a:rPr>
              <a:t>In India, around 31% of women suffer from depression. This highlights the urgent need for effective mental health interventions. Unfortunately, depression is often considered taboo, preventing many women from seeking help.</a:t>
            </a:r>
            <a:endParaRPr lang="en-US" sz="3200" dirty="0">
              <a:solidFill>
                <a:srgbClr val="3D3934"/>
              </a:solidFill>
              <a:effectLst/>
            </a:endParaRPr>
          </a:p>
          <a:p>
            <a:r>
              <a:rPr lang="en-US" sz="3200" b="0" i="0" dirty="0">
                <a:solidFill>
                  <a:srgbClr val="3D3934"/>
                </a:solidFill>
                <a:effectLst/>
              </a:rPr>
              <a:t>Our project leverages multimodal AI to detect and analyze depression in women. By combining various data sources and advanced AI techniques, we aim to provide a comprehensive understanding of depression and promote better mental health support for women.</a:t>
            </a:r>
            <a:endParaRPr lang="en-US" sz="3200" dirty="0">
              <a:solidFill>
                <a:srgbClr val="3D3934"/>
              </a:solidFill>
              <a:effectLst/>
            </a:endParaRP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501293" y="11806549"/>
            <a:ext cx="10048875" cy="754045"/>
          </a:xfrm>
        </p:spPr>
        <p:txBody>
          <a:bodyPr/>
          <a:lstStyle/>
          <a:p>
            <a:r>
              <a:rPr lang="en-IN" b="1" i="0" dirty="0">
                <a:solidFill>
                  <a:srgbClr val="3D3934"/>
                </a:solidFill>
                <a:effectLst/>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66024" y="21967280"/>
            <a:ext cx="10050462"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Objective:</a:t>
            </a:r>
            <a:endParaRPr lang="en-US" dirty="0"/>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p:txBody>
          <a:bodyPr/>
          <a:lstStyle/>
          <a:p>
            <a:endParaRPr lang="en-US" dirty="0"/>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p:txBody>
          <a:bodyPr/>
          <a:lstStyle/>
          <a:p>
            <a:r>
              <a:rPr lang="en-IN" dirty="0">
                <a:solidFill>
                  <a:srgbClr val="3D3934"/>
                </a:solidFill>
                <a:latin typeface="Times New Roman" panose="02020603050405020304" pitchFamily="18" charset="0"/>
                <a:cs typeface="Times New Roman" panose="02020603050405020304" pitchFamily="18" charset="0"/>
              </a:rPr>
              <a:t>Materials And Methods:</a:t>
            </a:r>
            <a:endParaRPr lang="en-US" dirty="0"/>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p:txBody>
          <a:bodyPr/>
          <a:lstStyle/>
          <a:p>
            <a:endParaRPr lang="en-US"/>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p:txBody>
          <a:bodyPr/>
          <a:lstStyle/>
          <a:p>
            <a:endParaRPr lang="en-US"/>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p:txBody>
          <a:bodyPr/>
          <a:lstStyle/>
          <a:p>
            <a:endParaRPr lang="en-US"/>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p:txBody>
          <a:bodyPr/>
          <a:lstStyle/>
          <a:p>
            <a:endParaRPr lang="en-US"/>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p:txBody>
          <a:bodyPr/>
          <a:lstStyle/>
          <a:p>
            <a:endParaRPr lang="en-US"/>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p:txBody>
          <a:bodyPr/>
          <a:lstStyle/>
          <a:p>
            <a:endParaRPr lang="en-US"/>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p:txBody>
          <a:bodyPr/>
          <a:lstStyle/>
          <a:p>
            <a:endParaRPr lang="en-US"/>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p:txBody>
          <a:bodyPr/>
          <a:lstStyle/>
          <a:p>
            <a:endParaRPr lang="en-US"/>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3" y="23132568"/>
            <a:ext cx="10056813" cy="292385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3200" b="0" i="0" dirty="0">
                <a:solidFill>
                  <a:srgbClr val="1C1C1C"/>
                </a:solidFill>
                <a:effectLst/>
              </a:rPr>
              <a:t>Our research aims to create a powerful multimodal AI framework for identifying and understanding depression in women. By integrating data from various sources such as text, audio, and video, we strive to improve the precision and dependability of depression diagnosis.</a:t>
            </a:r>
            <a:endParaRPr lang="en-US" sz="3200" dirty="0"/>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endParaRPr lang="en-US" dirty="0"/>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92500" lnSpcReduction="10000"/>
          </a:bodyPr>
          <a:lstStyle/>
          <a:p>
            <a:endParaRPr lang="en-US"/>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77500" lnSpcReduction="20000"/>
          </a:bodyPr>
          <a:lstStyle/>
          <a:p>
            <a:r>
              <a:rPr lang="en-US" b="1" i="0" dirty="0">
                <a:solidFill>
                  <a:srgbClr val="000000"/>
                </a:solidFill>
                <a:effectLst/>
                <a:latin typeface="YAFcfkb7jcU 0"/>
              </a:rPr>
              <a:t>Detecting and Analyzing Depression in Women Using Multimodal AI</a:t>
            </a:r>
            <a:endParaRPr lang="en-US" dirty="0">
              <a:solidFill>
                <a:srgbClr val="000000"/>
              </a:solidFill>
              <a:effectLst/>
              <a:latin typeface="YAFcfkb7jcU 0"/>
            </a:endParaRPr>
          </a:p>
          <a:p>
            <a:endParaRPr lang="en-US" dirty="0"/>
          </a:p>
        </p:txBody>
      </p:sp>
      <p:sp>
        <p:nvSpPr>
          <p:cNvPr id="3" name="Rectangle 1">
            <a:extLst>
              <a:ext uri="{FF2B5EF4-FFF2-40B4-BE49-F238E27FC236}">
                <a16:creationId xmlns:a16="http://schemas.microsoft.com/office/drawing/2014/main" id="{2055D17B-AE52-0081-10DB-D150A8D417D1}"/>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92F0B045-25C0-83FC-D70F-F3761789ACBF}"/>
              </a:ext>
            </a:extLst>
          </p:cNvPr>
          <p:cNvPicPr>
            <a:picLocks noChangeAspect="1"/>
          </p:cNvPicPr>
          <p:nvPr/>
        </p:nvPicPr>
        <p:blipFill>
          <a:blip r:embed="rId2"/>
          <a:srcRect b="16615"/>
          <a:stretch/>
        </p:blipFill>
        <p:spPr>
          <a:xfrm>
            <a:off x="527396" y="6568287"/>
            <a:ext cx="10129210" cy="4316383"/>
          </a:xfrm>
          <a:prstGeom prst="rect">
            <a:avLst/>
          </a:prstGeom>
        </p:spPr>
      </p:pic>
      <p:pic>
        <p:nvPicPr>
          <p:cNvPr id="6" name="Picture 5">
            <a:extLst>
              <a:ext uri="{FF2B5EF4-FFF2-40B4-BE49-F238E27FC236}">
                <a16:creationId xmlns:a16="http://schemas.microsoft.com/office/drawing/2014/main" id="{01C08552-AF99-CB0D-540C-B1136E47E8CB}"/>
              </a:ext>
            </a:extLst>
          </p:cNvPr>
          <p:cNvPicPr>
            <a:picLocks noChangeAspect="1"/>
          </p:cNvPicPr>
          <p:nvPr/>
        </p:nvPicPr>
        <p:blipFill>
          <a:blip r:embed="rId3"/>
          <a:stretch>
            <a:fillRect/>
          </a:stretch>
        </p:blipFill>
        <p:spPr>
          <a:xfrm>
            <a:off x="527397" y="26509466"/>
            <a:ext cx="9989090" cy="5398259"/>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835</TotalTime>
  <Words>179</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YAFcfkb7jcU 0</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prajwal Bagewadi</cp:lastModifiedBy>
  <cp:revision>64</cp:revision>
  <dcterms:created xsi:type="dcterms:W3CDTF">2012-02-03T19:11:35Z</dcterms:created>
  <dcterms:modified xsi:type="dcterms:W3CDTF">2024-09-22T09:36:05Z</dcterms:modified>
  <cp:category>Research poster templates</cp:category>
</cp:coreProperties>
</file>