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34" d="100"/>
          <a:sy n="34" d="100"/>
        </p:scale>
        <p:origin x="2616" y="27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8/27/19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p:txBody>
          <a:bodyPr/>
          <a:lstStyle/>
          <a:p>
            <a:endParaRPr lang="en-US"/>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endParaRPr lang="en-US"/>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p:txBody>
          <a:bodyPr/>
          <a:lstStyle/>
          <a:p>
            <a:endParaRPr lang="en-US"/>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p:txBody>
          <a:bodyPr/>
          <a:lstStyle/>
          <a:p>
            <a:endParaRPr lang="en-US"/>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endParaRPr lang="en-US"/>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p:txBody>
          <a:bodyPr/>
          <a:lstStyle/>
          <a:p>
            <a:endParaRPr lang="en-US"/>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endParaRPr lang="en-US"/>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p:txBody>
          <a:bodyPr/>
          <a:lstStyle/>
          <a:p>
            <a:endParaRPr lang="en-US"/>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endParaRPr lang="en-US"/>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endParaRPr lang="en-US"/>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812</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Station 5</cp:lastModifiedBy>
  <cp:revision>63</cp:revision>
  <dcterms:created xsi:type="dcterms:W3CDTF">2012-02-03T19:11:35Z</dcterms:created>
  <dcterms:modified xsi:type="dcterms:W3CDTF">2019-08-28T00:16:58Z</dcterms:modified>
  <cp:category>Research poster templates</cp:category>
</cp:coreProperties>
</file>