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6" r:id="rId7"/>
    <p:sldId id="271" r:id="rId8"/>
    <p:sldId id="274" r:id="rId9"/>
    <p:sldId id="273" r:id="rId10"/>
    <p:sldId id="275" r:id="rId11"/>
    <p:sldId id="281" r:id="rId12"/>
    <p:sldId id="272" r:id="rId13"/>
    <p:sldId id="276" r:id="rId14"/>
    <p:sldId id="280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DB10C6-833D-44E5-86B5-BB049D94B3A2}" v="147" dt="2019-12-20T07:34:58.929"/>
    <p1510:client id="{5E1ED9A0-29C4-4347-A1C2-3EFCA1AC7C0D}" v="21" dt="2019-07-07T12:42:07.010"/>
    <p1510:client id="{BC776017-89A3-46EC-ABF9-050668F987B9}" v="195" dt="2019-09-03T13:28:16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4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svg"/><Relationship Id="rId1" Type="http://schemas.openxmlformats.org/officeDocument/2006/relationships/image" Target="../media/image33.png"/><Relationship Id="rId6" Type="http://schemas.openxmlformats.org/officeDocument/2006/relationships/image" Target="../media/image32.svg"/><Relationship Id="rId5" Type="http://schemas.openxmlformats.org/officeDocument/2006/relationships/image" Target="../media/image35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5567D-78FA-4CF0-8231-F52E1EE2F2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90D151-8F75-4B63-B7A6-D63213C09D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Internet</a:t>
          </a:r>
        </a:p>
      </dgm:t>
    </dgm:pt>
    <dgm:pt modelId="{74F049FA-1E6D-4AB3-A277-3D8FD0E1A2F0}" type="parTrans" cxnId="{90CDD258-FA89-4929-82AA-D519A4F89F50}">
      <dgm:prSet/>
      <dgm:spPr/>
      <dgm:t>
        <a:bodyPr/>
        <a:lstStyle/>
        <a:p>
          <a:endParaRPr lang="en-US"/>
        </a:p>
      </dgm:t>
    </dgm:pt>
    <dgm:pt modelId="{417DBE37-C6D5-4824-B52C-E290C28D093A}" type="sibTrans" cxnId="{90CDD258-FA89-4929-82AA-D519A4F89F50}">
      <dgm:prSet/>
      <dgm:spPr/>
      <dgm:t>
        <a:bodyPr/>
        <a:lstStyle/>
        <a:p>
          <a:endParaRPr lang="en-US"/>
        </a:p>
      </dgm:t>
    </dgm:pt>
    <dgm:pt modelId="{245C1547-5B54-47EE-AB6B-604A511E82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E-commerce</a:t>
          </a:r>
        </a:p>
      </dgm:t>
    </dgm:pt>
    <dgm:pt modelId="{5CCDB647-D642-48C2-B656-E1626DD9F5E8}" type="parTrans" cxnId="{41252B61-D9FE-4CBC-978A-4D2B9B480991}">
      <dgm:prSet/>
      <dgm:spPr/>
      <dgm:t>
        <a:bodyPr/>
        <a:lstStyle/>
        <a:p>
          <a:endParaRPr lang="en-US"/>
        </a:p>
      </dgm:t>
    </dgm:pt>
    <dgm:pt modelId="{3CC72644-8DE7-46BB-BC89-BD4D0AF55FEF}" type="sibTrans" cxnId="{41252B61-D9FE-4CBC-978A-4D2B9B480991}">
      <dgm:prSet/>
      <dgm:spPr/>
      <dgm:t>
        <a:bodyPr/>
        <a:lstStyle/>
        <a:p>
          <a:endParaRPr lang="en-US"/>
        </a:p>
      </dgm:t>
    </dgm:pt>
    <dgm:pt modelId="{CAAAEC15-4ED9-4DFB-9262-DA30E6FE17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Online Shopping</a:t>
          </a:r>
        </a:p>
      </dgm:t>
    </dgm:pt>
    <dgm:pt modelId="{3E00E01B-7AF7-4348-9EE7-96DCD1C70C32}" type="parTrans" cxnId="{E880D649-DE9F-4AE5-B05F-84FEF8FC0DCA}">
      <dgm:prSet/>
      <dgm:spPr/>
    </dgm:pt>
    <dgm:pt modelId="{108F76B1-8533-436A-BF82-143061D882FA}" type="sibTrans" cxnId="{E880D649-DE9F-4AE5-B05F-84FEF8FC0DCA}">
      <dgm:prSet/>
      <dgm:spPr/>
    </dgm:pt>
    <dgm:pt modelId="{C9CD02A8-50D7-462F-B2E6-34EA5CCBBABF}" type="pres">
      <dgm:prSet presAssocID="{0095567D-78FA-4CF0-8231-F52E1EE2F2C3}" presName="root" presStyleCnt="0">
        <dgm:presLayoutVars>
          <dgm:dir/>
          <dgm:resizeHandles val="exact"/>
        </dgm:presLayoutVars>
      </dgm:prSet>
      <dgm:spPr/>
    </dgm:pt>
    <dgm:pt modelId="{90E228F7-C932-4FED-9C2A-4DA2FDBC11CD}" type="pres">
      <dgm:prSet presAssocID="{9D90D151-8F75-4B63-B7A6-D63213C09DAA}" presName="compNode" presStyleCnt="0"/>
      <dgm:spPr/>
    </dgm:pt>
    <dgm:pt modelId="{4D443CBA-8FEF-4D0F-B688-63BFBC0853BA}" type="pres">
      <dgm:prSet presAssocID="{9D90D151-8F75-4B63-B7A6-D63213C09DAA}" presName="bgRect" presStyleLbl="bgShp" presStyleIdx="0" presStyleCnt="3"/>
      <dgm:spPr/>
    </dgm:pt>
    <dgm:pt modelId="{D534D756-BFF5-453A-8C8E-A007A658646D}" type="pres">
      <dgm:prSet presAssocID="{9D90D151-8F75-4B63-B7A6-D63213C09D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2B69C34E-A6A6-4020-B111-D001A7D16E57}" type="pres">
      <dgm:prSet presAssocID="{9D90D151-8F75-4B63-B7A6-D63213C09DAA}" presName="spaceRect" presStyleCnt="0"/>
      <dgm:spPr/>
    </dgm:pt>
    <dgm:pt modelId="{307703C0-E36D-4A55-AC60-8F360B0DC960}" type="pres">
      <dgm:prSet presAssocID="{9D90D151-8F75-4B63-B7A6-D63213C09DAA}" presName="parTx" presStyleLbl="revTx" presStyleIdx="0" presStyleCnt="3">
        <dgm:presLayoutVars>
          <dgm:chMax val="0"/>
          <dgm:chPref val="0"/>
        </dgm:presLayoutVars>
      </dgm:prSet>
      <dgm:spPr/>
    </dgm:pt>
    <dgm:pt modelId="{A57D443B-2B14-4D15-8E2C-25340AD0D503}" type="pres">
      <dgm:prSet presAssocID="{417DBE37-C6D5-4824-B52C-E290C28D093A}" presName="sibTrans" presStyleCnt="0"/>
      <dgm:spPr/>
    </dgm:pt>
    <dgm:pt modelId="{A7463D72-6973-4525-AA6E-529345D40382}" type="pres">
      <dgm:prSet presAssocID="{245C1547-5B54-47EE-AB6B-604A511E828A}" presName="compNode" presStyleCnt="0"/>
      <dgm:spPr/>
    </dgm:pt>
    <dgm:pt modelId="{8BEAD89D-367F-472B-86D2-54D4D8B75A2F}" type="pres">
      <dgm:prSet presAssocID="{245C1547-5B54-47EE-AB6B-604A511E828A}" presName="bgRect" presStyleLbl="bgShp" presStyleIdx="1" presStyleCnt="3"/>
      <dgm:spPr/>
    </dgm:pt>
    <dgm:pt modelId="{37865184-AE8F-49C1-821C-9EC25E7F0BD0}" type="pres">
      <dgm:prSet presAssocID="{245C1547-5B54-47EE-AB6B-604A511E82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771FFF45-8482-4346-B87B-5E794C3DCC5F}" type="pres">
      <dgm:prSet presAssocID="{245C1547-5B54-47EE-AB6B-604A511E828A}" presName="spaceRect" presStyleCnt="0"/>
      <dgm:spPr/>
    </dgm:pt>
    <dgm:pt modelId="{D569B43F-0E54-46BB-8356-AB1ACC000C92}" type="pres">
      <dgm:prSet presAssocID="{245C1547-5B54-47EE-AB6B-604A511E828A}" presName="parTx" presStyleLbl="revTx" presStyleIdx="1" presStyleCnt="3">
        <dgm:presLayoutVars>
          <dgm:chMax val="0"/>
          <dgm:chPref val="0"/>
        </dgm:presLayoutVars>
      </dgm:prSet>
      <dgm:spPr/>
    </dgm:pt>
    <dgm:pt modelId="{83AE7FC9-79AF-41F3-B336-278581F803DD}" type="pres">
      <dgm:prSet presAssocID="{3CC72644-8DE7-46BB-BC89-BD4D0AF55FEF}" presName="sibTrans" presStyleCnt="0"/>
      <dgm:spPr/>
    </dgm:pt>
    <dgm:pt modelId="{089C19A7-A36B-4204-8156-7715D08D053C}" type="pres">
      <dgm:prSet presAssocID="{CAAAEC15-4ED9-4DFB-9262-DA30E6FE17F6}" presName="compNode" presStyleCnt="0"/>
      <dgm:spPr/>
    </dgm:pt>
    <dgm:pt modelId="{BD16A634-48E8-4F3B-AD3C-B977949AFE25}" type="pres">
      <dgm:prSet presAssocID="{CAAAEC15-4ED9-4DFB-9262-DA30E6FE17F6}" presName="bgRect" presStyleLbl="bgShp" presStyleIdx="2" presStyleCnt="3"/>
      <dgm:spPr/>
    </dgm:pt>
    <dgm:pt modelId="{CEE451D1-86F8-4A5A-9DE5-A219801005F1}" type="pres">
      <dgm:prSet presAssocID="{CAAAEC15-4ED9-4DFB-9262-DA30E6FE17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F39C090D-5892-48F9-8D76-BCD0A5BD7E97}" type="pres">
      <dgm:prSet presAssocID="{CAAAEC15-4ED9-4DFB-9262-DA30E6FE17F6}" presName="spaceRect" presStyleCnt="0"/>
      <dgm:spPr/>
    </dgm:pt>
    <dgm:pt modelId="{5E02BDB1-7A9A-4150-8D18-946908DED6F7}" type="pres">
      <dgm:prSet presAssocID="{CAAAEC15-4ED9-4DFB-9262-DA30E6FE17F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252B61-D9FE-4CBC-978A-4D2B9B480991}" srcId="{0095567D-78FA-4CF0-8231-F52E1EE2F2C3}" destId="{245C1547-5B54-47EE-AB6B-604A511E828A}" srcOrd="1" destOrd="0" parTransId="{5CCDB647-D642-48C2-B656-E1626DD9F5E8}" sibTransId="{3CC72644-8DE7-46BB-BC89-BD4D0AF55FEF}"/>
    <dgm:cxn modelId="{E880D649-DE9F-4AE5-B05F-84FEF8FC0DCA}" srcId="{0095567D-78FA-4CF0-8231-F52E1EE2F2C3}" destId="{CAAAEC15-4ED9-4DFB-9262-DA30E6FE17F6}" srcOrd="2" destOrd="0" parTransId="{3E00E01B-7AF7-4348-9EE7-96DCD1C70C32}" sibTransId="{108F76B1-8533-436A-BF82-143061D882FA}"/>
    <dgm:cxn modelId="{4FDB706E-36A7-4D29-8528-C59851BC2C7D}" type="presOf" srcId="{245C1547-5B54-47EE-AB6B-604A511E828A}" destId="{D569B43F-0E54-46BB-8356-AB1ACC000C92}" srcOrd="0" destOrd="0" presId="urn:microsoft.com/office/officeart/2018/2/layout/IconVerticalSolidList"/>
    <dgm:cxn modelId="{26EEE875-CBF9-4BE4-93BF-D275F6A9C07D}" type="presOf" srcId="{0095567D-78FA-4CF0-8231-F52E1EE2F2C3}" destId="{C9CD02A8-50D7-462F-B2E6-34EA5CCBBABF}" srcOrd="0" destOrd="0" presId="urn:microsoft.com/office/officeart/2018/2/layout/IconVerticalSolidList"/>
    <dgm:cxn modelId="{90CDD258-FA89-4929-82AA-D519A4F89F50}" srcId="{0095567D-78FA-4CF0-8231-F52E1EE2F2C3}" destId="{9D90D151-8F75-4B63-B7A6-D63213C09DAA}" srcOrd="0" destOrd="0" parTransId="{74F049FA-1E6D-4AB3-A277-3D8FD0E1A2F0}" sibTransId="{417DBE37-C6D5-4824-B52C-E290C28D093A}"/>
    <dgm:cxn modelId="{9630469E-60EF-4960-B207-12E2C011D5F8}" type="presOf" srcId="{9D90D151-8F75-4B63-B7A6-D63213C09DAA}" destId="{307703C0-E36D-4A55-AC60-8F360B0DC960}" srcOrd="0" destOrd="0" presId="urn:microsoft.com/office/officeart/2018/2/layout/IconVerticalSolidList"/>
    <dgm:cxn modelId="{FD7294CB-33FB-4A3D-A1BC-DB372174C581}" type="presOf" srcId="{CAAAEC15-4ED9-4DFB-9262-DA30E6FE17F6}" destId="{5E02BDB1-7A9A-4150-8D18-946908DED6F7}" srcOrd="0" destOrd="0" presId="urn:microsoft.com/office/officeart/2018/2/layout/IconVerticalSolidList"/>
    <dgm:cxn modelId="{0A4E54FF-0962-44FD-A957-A3CA4D26C07C}" type="presParOf" srcId="{C9CD02A8-50D7-462F-B2E6-34EA5CCBBABF}" destId="{90E228F7-C932-4FED-9C2A-4DA2FDBC11CD}" srcOrd="0" destOrd="0" presId="urn:microsoft.com/office/officeart/2018/2/layout/IconVerticalSolidList"/>
    <dgm:cxn modelId="{100FCFCC-8694-4379-A83B-CD506EB7A7EF}" type="presParOf" srcId="{90E228F7-C932-4FED-9C2A-4DA2FDBC11CD}" destId="{4D443CBA-8FEF-4D0F-B688-63BFBC0853BA}" srcOrd="0" destOrd="0" presId="urn:microsoft.com/office/officeart/2018/2/layout/IconVerticalSolidList"/>
    <dgm:cxn modelId="{8512E314-A8E7-43FC-B390-84DE842B8118}" type="presParOf" srcId="{90E228F7-C932-4FED-9C2A-4DA2FDBC11CD}" destId="{D534D756-BFF5-453A-8C8E-A007A658646D}" srcOrd="1" destOrd="0" presId="urn:microsoft.com/office/officeart/2018/2/layout/IconVerticalSolidList"/>
    <dgm:cxn modelId="{86BFB371-DAF3-4446-AF5C-599031D0C29E}" type="presParOf" srcId="{90E228F7-C932-4FED-9C2A-4DA2FDBC11CD}" destId="{2B69C34E-A6A6-4020-B111-D001A7D16E57}" srcOrd="2" destOrd="0" presId="urn:microsoft.com/office/officeart/2018/2/layout/IconVerticalSolidList"/>
    <dgm:cxn modelId="{7D8D92CD-B268-4070-9A51-9FC84D2962B1}" type="presParOf" srcId="{90E228F7-C932-4FED-9C2A-4DA2FDBC11CD}" destId="{307703C0-E36D-4A55-AC60-8F360B0DC960}" srcOrd="3" destOrd="0" presId="urn:microsoft.com/office/officeart/2018/2/layout/IconVerticalSolidList"/>
    <dgm:cxn modelId="{72AE5061-85DB-430B-93A8-F72B27C497A1}" type="presParOf" srcId="{C9CD02A8-50D7-462F-B2E6-34EA5CCBBABF}" destId="{A57D443B-2B14-4D15-8E2C-25340AD0D503}" srcOrd="1" destOrd="0" presId="urn:microsoft.com/office/officeart/2018/2/layout/IconVerticalSolidList"/>
    <dgm:cxn modelId="{DB642C83-7213-47E5-9A26-0D379BFC2386}" type="presParOf" srcId="{C9CD02A8-50D7-462F-B2E6-34EA5CCBBABF}" destId="{A7463D72-6973-4525-AA6E-529345D40382}" srcOrd="2" destOrd="0" presId="urn:microsoft.com/office/officeart/2018/2/layout/IconVerticalSolidList"/>
    <dgm:cxn modelId="{FCF2727B-19DE-49A5-A169-3966A226099B}" type="presParOf" srcId="{A7463D72-6973-4525-AA6E-529345D40382}" destId="{8BEAD89D-367F-472B-86D2-54D4D8B75A2F}" srcOrd="0" destOrd="0" presId="urn:microsoft.com/office/officeart/2018/2/layout/IconVerticalSolidList"/>
    <dgm:cxn modelId="{7F19BE28-ADE6-47CA-91A7-BCC8DB2E2EF4}" type="presParOf" srcId="{A7463D72-6973-4525-AA6E-529345D40382}" destId="{37865184-AE8F-49C1-821C-9EC25E7F0BD0}" srcOrd="1" destOrd="0" presId="urn:microsoft.com/office/officeart/2018/2/layout/IconVerticalSolidList"/>
    <dgm:cxn modelId="{DA06D723-CD12-46B0-8C43-0E0400B43ADD}" type="presParOf" srcId="{A7463D72-6973-4525-AA6E-529345D40382}" destId="{771FFF45-8482-4346-B87B-5E794C3DCC5F}" srcOrd="2" destOrd="0" presId="urn:microsoft.com/office/officeart/2018/2/layout/IconVerticalSolidList"/>
    <dgm:cxn modelId="{B9A8ADDB-1382-4F5F-B0F4-6BBC306CF3C9}" type="presParOf" srcId="{A7463D72-6973-4525-AA6E-529345D40382}" destId="{D569B43F-0E54-46BB-8356-AB1ACC000C92}" srcOrd="3" destOrd="0" presId="urn:microsoft.com/office/officeart/2018/2/layout/IconVerticalSolidList"/>
    <dgm:cxn modelId="{714A6C63-802A-4F2A-9B1A-40A202721E44}" type="presParOf" srcId="{C9CD02A8-50D7-462F-B2E6-34EA5CCBBABF}" destId="{83AE7FC9-79AF-41F3-B336-278581F803DD}" srcOrd="3" destOrd="0" presId="urn:microsoft.com/office/officeart/2018/2/layout/IconVerticalSolidList"/>
    <dgm:cxn modelId="{2CFF44CF-A6A6-462B-855A-711425F66B3F}" type="presParOf" srcId="{C9CD02A8-50D7-462F-B2E6-34EA5CCBBABF}" destId="{089C19A7-A36B-4204-8156-7715D08D053C}" srcOrd="4" destOrd="0" presId="urn:microsoft.com/office/officeart/2018/2/layout/IconVerticalSolidList"/>
    <dgm:cxn modelId="{0C2EFEDB-8EB1-49A2-8F29-A24A221F92A8}" type="presParOf" srcId="{089C19A7-A36B-4204-8156-7715D08D053C}" destId="{BD16A634-48E8-4F3B-AD3C-B977949AFE25}" srcOrd="0" destOrd="0" presId="urn:microsoft.com/office/officeart/2018/2/layout/IconVerticalSolidList"/>
    <dgm:cxn modelId="{2A07F2A2-B477-4DC4-AE08-B6EC3BAE8FA1}" type="presParOf" srcId="{089C19A7-A36B-4204-8156-7715D08D053C}" destId="{CEE451D1-86F8-4A5A-9DE5-A219801005F1}" srcOrd="1" destOrd="0" presId="urn:microsoft.com/office/officeart/2018/2/layout/IconVerticalSolidList"/>
    <dgm:cxn modelId="{EF8FC4D6-DD1A-4BF1-A8C5-75FE65CD8FFF}" type="presParOf" srcId="{089C19A7-A36B-4204-8156-7715D08D053C}" destId="{F39C090D-5892-48F9-8D76-BCD0A5BD7E97}" srcOrd="2" destOrd="0" presId="urn:microsoft.com/office/officeart/2018/2/layout/IconVerticalSolidList"/>
    <dgm:cxn modelId="{D8598FA5-57AE-4496-832E-BB74616DBBA2}" type="presParOf" srcId="{089C19A7-A36B-4204-8156-7715D08D053C}" destId="{5E02BDB1-7A9A-4150-8D18-946908DED6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7D95A1-0B4B-4F97-A382-7BAF8208DA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5C4D9E-4BED-4E56-9DD7-DB02E7284B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Plantagenet Cherokee"/>
            </a:rPr>
            <a:t>The login page is created where the user can sign in to the app.</a:t>
          </a:r>
        </a:p>
      </dgm:t>
    </dgm:pt>
    <dgm:pt modelId="{AC610A14-CD48-4155-8BA6-003E863B21FE}" type="parTrans" cxnId="{AB08FC1F-C693-4BB7-AA25-3C93E06CFD1A}">
      <dgm:prSet/>
      <dgm:spPr/>
      <dgm:t>
        <a:bodyPr/>
        <a:lstStyle/>
        <a:p>
          <a:endParaRPr lang="en-US"/>
        </a:p>
      </dgm:t>
    </dgm:pt>
    <dgm:pt modelId="{41385A19-BB99-4ABA-A2A9-FB9870646005}" type="sibTrans" cxnId="{AB08FC1F-C693-4BB7-AA25-3C93E06CFD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48693C-BD01-48C2-882A-9462B63352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Plantagenet Cherokee"/>
            </a:rPr>
            <a:t>Users will be able to add product in their cart.</a:t>
          </a:r>
        </a:p>
      </dgm:t>
    </dgm:pt>
    <dgm:pt modelId="{04923A0F-2591-479D-8D96-CAC9ADBB509C}" type="parTrans" cxnId="{C88287CD-BE39-49BD-844A-EF34A5BD8989}">
      <dgm:prSet/>
      <dgm:spPr/>
    </dgm:pt>
    <dgm:pt modelId="{33BB4F54-725D-4349-84AD-2E259B48B436}" type="sibTrans" cxnId="{C88287CD-BE39-49BD-844A-EF34A5BD8989}">
      <dgm:prSet/>
      <dgm:spPr/>
    </dgm:pt>
    <dgm:pt modelId="{ED85196A-8F51-4E78-B8E5-71E0C0380D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Plantagenet Cherokee"/>
            </a:rPr>
            <a:t>Users will be able to add the books for sale.</a:t>
          </a:r>
        </a:p>
      </dgm:t>
    </dgm:pt>
    <dgm:pt modelId="{7852A3DB-052C-4C40-A818-B57CF94F6949}" type="parTrans" cxnId="{611DD17A-DFBF-4DC4-B06E-441C4F476CA9}">
      <dgm:prSet/>
      <dgm:spPr/>
    </dgm:pt>
    <dgm:pt modelId="{CBE44338-050C-43B5-8B29-08DD99F860B5}" type="sibTrans" cxnId="{611DD17A-DFBF-4DC4-B06E-441C4F476CA9}">
      <dgm:prSet/>
      <dgm:spPr/>
    </dgm:pt>
    <dgm:pt modelId="{08021A2D-E6B6-44CA-9DC9-C45F860389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Plantagenet Cherokee"/>
            </a:rPr>
            <a:t>Homepage and product page are created</a:t>
          </a:r>
        </a:p>
      </dgm:t>
    </dgm:pt>
    <dgm:pt modelId="{F2E2171B-71E3-4073-86B7-E08FACA1E6DA}" type="parTrans" cxnId="{D0B46749-7D36-4345-BFFF-865E4106D3E2}">
      <dgm:prSet/>
      <dgm:spPr/>
    </dgm:pt>
    <dgm:pt modelId="{82A8FFB7-A63E-4B24-BF43-B8E3DA1A63AD}" type="sibTrans" cxnId="{D0B46749-7D36-4345-BFFF-865E4106D3E2}">
      <dgm:prSet/>
      <dgm:spPr/>
    </dgm:pt>
    <dgm:pt modelId="{76BCBAFB-671F-4FDF-A4A3-ED2DD1B25A0D}" type="pres">
      <dgm:prSet presAssocID="{C67D95A1-0B4B-4F97-A382-7BAF8208DAEB}" presName="root" presStyleCnt="0">
        <dgm:presLayoutVars>
          <dgm:dir/>
          <dgm:resizeHandles val="exact"/>
        </dgm:presLayoutVars>
      </dgm:prSet>
      <dgm:spPr/>
    </dgm:pt>
    <dgm:pt modelId="{DE17606E-1CEA-41CD-B38D-BB56D8131537}" type="pres">
      <dgm:prSet presAssocID="{E45C4D9E-4BED-4E56-9DD7-DB02E7284BCB}" presName="compNode" presStyleCnt="0"/>
      <dgm:spPr/>
    </dgm:pt>
    <dgm:pt modelId="{DE70F182-8F99-4E9A-A480-8074E7381512}" type="pres">
      <dgm:prSet presAssocID="{E45C4D9E-4BED-4E56-9DD7-DB02E7284BCB}" presName="bgRect" presStyleLbl="bgShp" presStyleIdx="0" presStyleCnt="4"/>
      <dgm:spPr/>
    </dgm:pt>
    <dgm:pt modelId="{9305A94F-AE6B-4F3B-B9CB-7E34436B8940}" type="pres">
      <dgm:prSet presAssocID="{E45C4D9E-4BED-4E56-9DD7-DB02E7284B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FEA6245C-C7AD-4F7B-9EF2-80C24083282B}" type="pres">
      <dgm:prSet presAssocID="{E45C4D9E-4BED-4E56-9DD7-DB02E7284BCB}" presName="spaceRect" presStyleCnt="0"/>
      <dgm:spPr/>
    </dgm:pt>
    <dgm:pt modelId="{CDF64E7B-3E4F-44C1-8434-6D5B249A768C}" type="pres">
      <dgm:prSet presAssocID="{E45C4D9E-4BED-4E56-9DD7-DB02E7284BCB}" presName="parTx" presStyleLbl="revTx" presStyleIdx="0" presStyleCnt="4">
        <dgm:presLayoutVars>
          <dgm:chMax val="0"/>
          <dgm:chPref val="0"/>
        </dgm:presLayoutVars>
      </dgm:prSet>
      <dgm:spPr/>
    </dgm:pt>
    <dgm:pt modelId="{2524640B-F59A-4063-8EE6-2FF36295159D}" type="pres">
      <dgm:prSet presAssocID="{41385A19-BB99-4ABA-A2A9-FB9870646005}" presName="sibTrans" presStyleCnt="0"/>
      <dgm:spPr/>
    </dgm:pt>
    <dgm:pt modelId="{061B2C91-E233-4AD1-9EE2-B58ECC3201B0}" type="pres">
      <dgm:prSet presAssocID="{08021A2D-E6B6-44CA-9DC9-C45F8603896B}" presName="compNode" presStyleCnt="0"/>
      <dgm:spPr/>
    </dgm:pt>
    <dgm:pt modelId="{600297A2-0302-4578-81D1-497C212CA251}" type="pres">
      <dgm:prSet presAssocID="{08021A2D-E6B6-44CA-9DC9-C45F8603896B}" presName="bgRect" presStyleLbl="bgShp" presStyleIdx="1" presStyleCnt="4"/>
      <dgm:spPr/>
    </dgm:pt>
    <dgm:pt modelId="{0717E8DD-8DA5-4182-ABA4-A740AC7DFE3A}" type="pres">
      <dgm:prSet presAssocID="{08021A2D-E6B6-44CA-9DC9-C45F860389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945B0EE3-6B0D-48E3-80D7-35CC9F757884}" type="pres">
      <dgm:prSet presAssocID="{08021A2D-E6B6-44CA-9DC9-C45F8603896B}" presName="spaceRect" presStyleCnt="0"/>
      <dgm:spPr/>
    </dgm:pt>
    <dgm:pt modelId="{5E299349-FAD3-4043-9DA2-B1F0A474D193}" type="pres">
      <dgm:prSet presAssocID="{08021A2D-E6B6-44CA-9DC9-C45F8603896B}" presName="parTx" presStyleLbl="revTx" presStyleIdx="1" presStyleCnt="4">
        <dgm:presLayoutVars>
          <dgm:chMax val="0"/>
          <dgm:chPref val="0"/>
        </dgm:presLayoutVars>
      </dgm:prSet>
      <dgm:spPr/>
    </dgm:pt>
    <dgm:pt modelId="{178917B6-D8A9-4787-B4D5-24B6C8A44FDB}" type="pres">
      <dgm:prSet presAssocID="{82A8FFB7-A63E-4B24-BF43-B8E3DA1A63AD}" presName="sibTrans" presStyleCnt="0"/>
      <dgm:spPr/>
    </dgm:pt>
    <dgm:pt modelId="{F9654366-A07C-4826-BC67-DD386CE35DDB}" type="pres">
      <dgm:prSet presAssocID="{ED85196A-8F51-4E78-B8E5-71E0C0380DC2}" presName="compNode" presStyleCnt="0"/>
      <dgm:spPr/>
    </dgm:pt>
    <dgm:pt modelId="{491669D8-CF68-4F66-992F-FB4CD9718D71}" type="pres">
      <dgm:prSet presAssocID="{ED85196A-8F51-4E78-B8E5-71E0C0380DC2}" presName="bgRect" presStyleLbl="bgShp" presStyleIdx="2" presStyleCnt="4"/>
      <dgm:spPr/>
    </dgm:pt>
    <dgm:pt modelId="{51A2F6A9-CF8C-4A65-B94B-B0BE853B7C4F}" type="pres">
      <dgm:prSet presAssocID="{ED85196A-8F51-4E78-B8E5-71E0C0380D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F43A22F-C730-439B-B5D8-49C66244B592}" type="pres">
      <dgm:prSet presAssocID="{ED85196A-8F51-4E78-B8E5-71E0C0380DC2}" presName="spaceRect" presStyleCnt="0"/>
      <dgm:spPr/>
    </dgm:pt>
    <dgm:pt modelId="{71E55518-95F7-4643-B922-34550BB9D985}" type="pres">
      <dgm:prSet presAssocID="{ED85196A-8F51-4E78-B8E5-71E0C0380DC2}" presName="parTx" presStyleLbl="revTx" presStyleIdx="2" presStyleCnt="4">
        <dgm:presLayoutVars>
          <dgm:chMax val="0"/>
          <dgm:chPref val="0"/>
        </dgm:presLayoutVars>
      </dgm:prSet>
      <dgm:spPr/>
    </dgm:pt>
    <dgm:pt modelId="{3AE54E2F-4658-40CD-B9C2-DFC2B60A83D4}" type="pres">
      <dgm:prSet presAssocID="{CBE44338-050C-43B5-8B29-08DD99F860B5}" presName="sibTrans" presStyleCnt="0"/>
      <dgm:spPr/>
    </dgm:pt>
    <dgm:pt modelId="{24E26C3E-B151-46DB-A497-35B3CF9C7A61}" type="pres">
      <dgm:prSet presAssocID="{3F48693C-BD01-48C2-882A-9462B6335254}" presName="compNode" presStyleCnt="0"/>
      <dgm:spPr/>
    </dgm:pt>
    <dgm:pt modelId="{0BF6F488-EED0-4177-A350-B47617C5A01A}" type="pres">
      <dgm:prSet presAssocID="{3F48693C-BD01-48C2-882A-9462B6335254}" presName="bgRect" presStyleLbl="bgShp" presStyleIdx="3" presStyleCnt="4"/>
      <dgm:spPr/>
    </dgm:pt>
    <dgm:pt modelId="{C053565D-0709-4726-994E-5008AD646E7B}" type="pres">
      <dgm:prSet presAssocID="{3F48693C-BD01-48C2-882A-9462B63352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8D56B7F5-20F9-49A3-BFC0-7AF7BDDB315F}" type="pres">
      <dgm:prSet presAssocID="{3F48693C-BD01-48C2-882A-9462B6335254}" presName="spaceRect" presStyleCnt="0"/>
      <dgm:spPr/>
    </dgm:pt>
    <dgm:pt modelId="{3EB83E4C-3B98-4FB5-B14F-03E6EAF91061}" type="pres">
      <dgm:prSet presAssocID="{3F48693C-BD01-48C2-882A-9462B633525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08FC1F-C693-4BB7-AA25-3C93E06CFD1A}" srcId="{C67D95A1-0B4B-4F97-A382-7BAF8208DAEB}" destId="{E45C4D9E-4BED-4E56-9DD7-DB02E7284BCB}" srcOrd="0" destOrd="0" parTransId="{AC610A14-CD48-4155-8BA6-003E863B21FE}" sibTransId="{41385A19-BB99-4ABA-A2A9-FB9870646005}"/>
    <dgm:cxn modelId="{E9F72223-EB1A-48CD-A1D6-7A968C32E1E0}" type="presOf" srcId="{E45C4D9E-4BED-4E56-9DD7-DB02E7284BCB}" destId="{CDF64E7B-3E4F-44C1-8434-6D5B249A768C}" srcOrd="0" destOrd="0" presId="urn:microsoft.com/office/officeart/2018/2/layout/IconVerticalSolidList"/>
    <dgm:cxn modelId="{5EF69629-F152-40BE-B2D9-783A9B13CF8E}" type="presOf" srcId="{3F48693C-BD01-48C2-882A-9462B6335254}" destId="{3EB83E4C-3B98-4FB5-B14F-03E6EAF91061}" srcOrd="0" destOrd="0" presId="urn:microsoft.com/office/officeart/2018/2/layout/IconVerticalSolidList"/>
    <dgm:cxn modelId="{258BA767-6897-4226-AA05-8A64E40F53F3}" type="presOf" srcId="{C67D95A1-0B4B-4F97-A382-7BAF8208DAEB}" destId="{76BCBAFB-671F-4FDF-A4A3-ED2DD1B25A0D}" srcOrd="0" destOrd="0" presId="urn:microsoft.com/office/officeart/2018/2/layout/IconVerticalSolidList"/>
    <dgm:cxn modelId="{D0B46749-7D36-4345-BFFF-865E4106D3E2}" srcId="{C67D95A1-0B4B-4F97-A382-7BAF8208DAEB}" destId="{08021A2D-E6B6-44CA-9DC9-C45F8603896B}" srcOrd="1" destOrd="0" parTransId="{F2E2171B-71E3-4073-86B7-E08FACA1E6DA}" sibTransId="{82A8FFB7-A63E-4B24-BF43-B8E3DA1A63AD}"/>
    <dgm:cxn modelId="{611DD17A-DFBF-4DC4-B06E-441C4F476CA9}" srcId="{C67D95A1-0B4B-4F97-A382-7BAF8208DAEB}" destId="{ED85196A-8F51-4E78-B8E5-71E0C0380DC2}" srcOrd="2" destOrd="0" parTransId="{7852A3DB-052C-4C40-A818-B57CF94F6949}" sibTransId="{CBE44338-050C-43B5-8B29-08DD99F860B5}"/>
    <dgm:cxn modelId="{C88287CD-BE39-49BD-844A-EF34A5BD8989}" srcId="{C67D95A1-0B4B-4F97-A382-7BAF8208DAEB}" destId="{3F48693C-BD01-48C2-882A-9462B6335254}" srcOrd="3" destOrd="0" parTransId="{04923A0F-2591-479D-8D96-CAC9ADBB509C}" sibTransId="{33BB4F54-725D-4349-84AD-2E259B48B436}"/>
    <dgm:cxn modelId="{6BE90CE0-9651-46C7-8595-871A0BE55769}" type="presOf" srcId="{08021A2D-E6B6-44CA-9DC9-C45F8603896B}" destId="{5E299349-FAD3-4043-9DA2-B1F0A474D193}" srcOrd="0" destOrd="0" presId="urn:microsoft.com/office/officeart/2018/2/layout/IconVerticalSolidList"/>
    <dgm:cxn modelId="{BD1F52F6-9756-4E30-9418-14BC9C2F0EB7}" type="presOf" srcId="{ED85196A-8F51-4E78-B8E5-71E0C0380DC2}" destId="{71E55518-95F7-4643-B922-34550BB9D985}" srcOrd="0" destOrd="0" presId="urn:microsoft.com/office/officeart/2018/2/layout/IconVerticalSolidList"/>
    <dgm:cxn modelId="{F10213CE-E693-4494-A02A-42C33E47F22D}" type="presParOf" srcId="{76BCBAFB-671F-4FDF-A4A3-ED2DD1B25A0D}" destId="{DE17606E-1CEA-41CD-B38D-BB56D8131537}" srcOrd="0" destOrd="0" presId="urn:microsoft.com/office/officeart/2018/2/layout/IconVerticalSolidList"/>
    <dgm:cxn modelId="{81F7972C-84E6-4A16-AA29-1C1014E1F605}" type="presParOf" srcId="{DE17606E-1CEA-41CD-B38D-BB56D8131537}" destId="{DE70F182-8F99-4E9A-A480-8074E7381512}" srcOrd="0" destOrd="0" presId="urn:microsoft.com/office/officeart/2018/2/layout/IconVerticalSolidList"/>
    <dgm:cxn modelId="{D78F3379-76EA-48A9-A383-8A00D636A64F}" type="presParOf" srcId="{DE17606E-1CEA-41CD-B38D-BB56D8131537}" destId="{9305A94F-AE6B-4F3B-B9CB-7E34436B8940}" srcOrd="1" destOrd="0" presId="urn:microsoft.com/office/officeart/2018/2/layout/IconVerticalSolidList"/>
    <dgm:cxn modelId="{421D9E6C-3A40-418D-9AC8-5FF8F7C593C1}" type="presParOf" srcId="{DE17606E-1CEA-41CD-B38D-BB56D8131537}" destId="{FEA6245C-C7AD-4F7B-9EF2-80C24083282B}" srcOrd="2" destOrd="0" presId="urn:microsoft.com/office/officeart/2018/2/layout/IconVerticalSolidList"/>
    <dgm:cxn modelId="{06F08260-C33D-42DE-B455-954C1013FFB7}" type="presParOf" srcId="{DE17606E-1CEA-41CD-B38D-BB56D8131537}" destId="{CDF64E7B-3E4F-44C1-8434-6D5B249A768C}" srcOrd="3" destOrd="0" presId="urn:microsoft.com/office/officeart/2018/2/layout/IconVerticalSolidList"/>
    <dgm:cxn modelId="{DB5818A0-FDC4-4CE5-A20B-E9A83E4F2512}" type="presParOf" srcId="{76BCBAFB-671F-4FDF-A4A3-ED2DD1B25A0D}" destId="{2524640B-F59A-4063-8EE6-2FF36295159D}" srcOrd="1" destOrd="0" presId="urn:microsoft.com/office/officeart/2018/2/layout/IconVerticalSolidList"/>
    <dgm:cxn modelId="{1BE5914C-019B-4080-8AFA-EB91BDE35508}" type="presParOf" srcId="{76BCBAFB-671F-4FDF-A4A3-ED2DD1B25A0D}" destId="{061B2C91-E233-4AD1-9EE2-B58ECC3201B0}" srcOrd="2" destOrd="0" presId="urn:microsoft.com/office/officeart/2018/2/layout/IconVerticalSolidList"/>
    <dgm:cxn modelId="{2E5BF0E8-5F20-4F3D-B29A-422E171F7DF2}" type="presParOf" srcId="{061B2C91-E233-4AD1-9EE2-B58ECC3201B0}" destId="{600297A2-0302-4578-81D1-497C212CA251}" srcOrd="0" destOrd="0" presId="urn:microsoft.com/office/officeart/2018/2/layout/IconVerticalSolidList"/>
    <dgm:cxn modelId="{1E6A8666-7179-4833-A5CF-6104FF8CD075}" type="presParOf" srcId="{061B2C91-E233-4AD1-9EE2-B58ECC3201B0}" destId="{0717E8DD-8DA5-4182-ABA4-A740AC7DFE3A}" srcOrd="1" destOrd="0" presId="urn:microsoft.com/office/officeart/2018/2/layout/IconVerticalSolidList"/>
    <dgm:cxn modelId="{1519FFB8-6D24-488E-8575-9F5DC0E7FA53}" type="presParOf" srcId="{061B2C91-E233-4AD1-9EE2-B58ECC3201B0}" destId="{945B0EE3-6B0D-48E3-80D7-35CC9F757884}" srcOrd="2" destOrd="0" presId="urn:microsoft.com/office/officeart/2018/2/layout/IconVerticalSolidList"/>
    <dgm:cxn modelId="{5CEDB760-F4F4-4032-AE90-6CC1A2B05F75}" type="presParOf" srcId="{061B2C91-E233-4AD1-9EE2-B58ECC3201B0}" destId="{5E299349-FAD3-4043-9DA2-B1F0A474D193}" srcOrd="3" destOrd="0" presId="urn:microsoft.com/office/officeart/2018/2/layout/IconVerticalSolidList"/>
    <dgm:cxn modelId="{0FABBA99-01D3-4C62-9368-4F7ACD4F8D90}" type="presParOf" srcId="{76BCBAFB-671F-4FDF-A4A3-ED2DD1B25A0D}" destId="{178917B6-D8A9-4787-B4D5-24B6C8A44FDB}" srcOrd="3" destOrd="0" presId="urn:microsoft.com/office/officeart/2018/2/layout/IconVerticalSolidList"/>
    <dgm:cxn modelId="{05E174C6-550F-4FEB-A5CE-51E7BB4C7597}" type="presParOf" srcId="{76BCBAFB-671F-4FDF-A4A3-ED2DD1B25A0D}" destId="{F9654366-A07C-4826-BC67-DD386CE35DDB}" srcOrd="4" destOrd="0" presId="urn:microsoft.com/office/officeart/2018/2/layout/IconVerticalSolidList"/>
    <dgm:cxn modelId="{D0C9E02D-3E3C-47F9-BDA2-5857565622D0}" type="presParOf" srcId="{F9654366-A07C-4826-BC67-DD386CE35DDB}" destId="{491669D8-CF68-4F66-992F-FB4CD9718D71}" srcOrd="0" destOrd="0" presId="urn:microsoft.com/office/officeart/2018/2/layout/IconVerticalSolidList"/>
    <dgm:cxn modelId="{3BFB66E3-D25A-4299-9CA1-C46D1E2BDF87}" type="presParOf" srcId="{F9654366-A07C-4826-BC67-DD386CE35DDB}" destId="{51A2F6A9-CF8C-4A65-B94B-B0BE853B7C4F}" srcOrd="1" destOrd="0" presId="urn:microsoft.com/office/officeart/2018/2/layout/IconVerticalSolidList"/>
    <dgm:cxn modelId="{27318AD8-1EEA-4A33-A890-2B0E772D0170}" type="presParOf" srcId="{F9654366-A07C-4826-BC67-DD386CE35DDB}" destId="{0F43A22F-C730-439B-B5D8-49C66244B592}" srcOrd="2" destOrd="0" presId="urn:microsoft.com/office/officeart/2018/2/layout/IconVerticalSolidList"/>
    <dgm:cxn modelId="{E89A08F1-DE8A-496B-A792-B34BF19220B8}" type="presParOf" srcId="{F9654366-A07C-4826-BC67-DD386CE35DDB}" destId="{71E55518-95F7-4643-B922-34550BB9D985}" srcOrd="3" destOrd="0" presId="urn:microsoft.com/office/officeart/2018/2/layout/IconVerticalSolidList"/>
    <dgm:cxn modelId="{E0837A80-5A87-4B14-A7F7-30BA02A8CFBE}" type="presParOf" srcId="{76BCBAFB-671F-4FDF-A4A3-ED2DD1B25A0D}" destId="{3AE54E2F-4658-40CD-B9C2-DFC2B60A83D4}" srcOrd="5" destOrd="0" presId="urn:microsoft.com/office/officeart/2018/2/layout/IconVerticalSolidList"/>
    <dgm:cxn modelId="{18BDC0A6-AAEE-4A28-847E-EC2AD9E03B69}" type="presParOf" srcId="{76BCBAFB-671F-4FDF-A4A3-ED2DD1B25A0D}" destId="{24E26C3E-B151-46DB-A497-35B3CF9C7A61}" srcOrd="6" destOrd="0" presId="urn:microsoft.com/office/officeart/2018/2/layout/IconVerticalSolidList"/>
    <dgm:cxn modelId="{1A1BC961-E2E2-4DB1-AAAE-04F40B52AC10}" type="presParOf" srcId="{24E26C3E-B151-46DB-A497-35B3CF9C7A61}" destId="{0BF6F488-EED0-4177-A350-B47617C5A01A}" srcOrd="0" destOrd="0" presId="urn:microsoft.com/office/officeart/2018/2/layout/IconVerticalSolidList"/>
    <dgm:cxn modelId="{6599465E-20AA-438A-AEC1-DCCE4A8B0392}" type="presParOf" srcId="{24E26C3E-B151-46DB-A497-35B3CF9C7A61}" destId="{C053565D-0709-4726-994E-5008AD646E7B}" srcOrd="1" destOrd="0" presId="urn:microsoft.com/office/officeart/2018/2/layout/IconVerticalSolidList"/>
    <dgm:cxn modelId="{9BECF5D7-7FB7-409D-A73F-0F311BA2CBB3}" type="presParOf" srcId="{24E26C3E-B151-46DB-A497-35B3CF9C7A61}" destId="{8D56B7F5-20F9-49A3-BFC0-7AF7BDDB315F}" srcOrd="2" destOrd="0" presId="urn:microsoft.com/office/officeart/2018/2/layout/IconVerticalSolidList"/>
    <dgm:cxn modelId="{3047BACA-69D5-438E-8F17-29D1205C9367}" type="presParOf" srcId="{24E26C3E-B151-46DB-A497-35B3CF9C7A61}" destId="{3EB83E4C-3B98-4FB5-B14F-03E6EAF910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340095-CF1D-471F-83C5-E9C6434C11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9FABE16-D340-4928-BE09-07B7721CD2BE}">
      <dgm:prSet/>
      <dgm:spPr/>
      <dgm:t>
        <a:bodyPr/>
        <a:lstStyle/>
        <a:p>
          <a:pPr>
            <a:defRPr cap="all"/>
          </a:pPr>
          <a:r>
            <a:rPr lang="en-US"/>
            <a:t>Log In page is seen at the starting</a:t>
          </a:r>
        </a:p>
      </dgm:t>
    </dgm:pt>
    <dgm:pt modelId="{B9F0A1AC-4467-415C-A793-C3B81C6C5105}" type="parTrans" cxnId="{5B1FE689-76B4-4BDB-80AD-C0438EDFBCC0}">
      <dgm:prSet/>
      <dgm:spPr/>
      <dgm:t>
        <a:bodyPr/>
        <a:lstStyle/>
        <a:p>
          <a:endParaRPr lang="en-US"/>
        </a:p>
      </dgm:t>
    </dgm:pt>
    <dgm:pt modelId="{1B31E551-B659-4773-8D71-8BB9C9E418E0}" type="sibTrans" cxnId="{5B1FE689-76B4-4BDB-80AD-C0438EDFBCC0}">
      <dgm:prSet/>
      <dgm:spPr/>
      <dgm:t>
        <a:bodyPr/>
        <a:lstStyle/>
        <a:p>
          <a:endParaRPr lang="en-US"/>
        </a:p>
      </dgm:t>
    </dgm:pt>
    <dgm:pt modelId="{844E281B-8BEF-4058-B793-AF37E00ED7A7}">
      <dgm:prSet/>
      <dgm:spPr/>
      <dgm:t>
        <a:bodyPr/>
        <a:lstStyle/>
        <a:p>
          <a:pPr>
            <a:defRPr cap="all"/>
          </a:pPr>
          <a:r>
            <a:rPr lang="en-US"/>
            <a:t>Easy user interface is seen</a:t>
          </a:r>
        </a:p>
      </dgm:t>
    </dgm:pt>
    <dgm:pt modelId="{A9FE2DF3-AE57-4414-A2F7-26E0EF596D83}" type="parTrans" cxnId="{C5E9AF90-0535-45E6-BA5B-D5CB86186EB8}">
      <dgm:prSet/>
      <dgm:spPr/>
      <dgm:t>
        <a:bodyPr/>
        <a:lstStyle/>
        <a:p>
          <a:endParaRPr lang="en-US"/>
        </a:p>
      </dgm:t>
    </dgm:pt>
    <dgm:pt modelId="{88809077-BA9E-40C6-AB4D-8BF290F8FDCA}" type="sibTrans" cxnId="{C5E9AF90-0535-45E6-BA5B-D5CB86186EB8}">
      <dgm:prSet/>
      <dgm:spPr/>
      <dgm:t>
        <a:bodyPr/>
        <a:lstStyle/>
        <a:p>
          <a:endParaRPr lang="en-US"/>
        </a:p>
      </dgm:t>
    </dgm:pt>
    <dgm:pt modelId="{9BEA6706-B1AE-482E-AC06-0837C4B214BD}">
      <dgm:prSet/>
      <dgm:spPr/>
      <dgm:t>
        <a:bodyPr/>
        <a:lstStyle/>
        <a:p>
          <a:pPr>
            <a:defRPr cap="all"/>
          </a:pPr>
          <a:r>
            <a:rPr lang="en-US"/>
            <a:t>Product can be added &amp; deleted from cart</a:t>
          </a:r>
        </a:p>
      </dgm:t>
    </dgm:pt>
    <dgm:pt modelId="{D4B50470-D6B7-46E8-B16F-92C3DEC10548}" type="parTrans" cxnId="{AA74989D-A389-4505-B237-31A14143BD30}">
      <dgm:prSet/>
      <dgm:spPr/>
      <dgm:t>
        <a:bodyPr/>
        <a:lstStyle/>
        <a:p>
          <a:endParaRPr lang="en-US"/>
        </a:p>
      </dgm:t>
    </dgm:pt>
    <dgm:pt modelId="{D8232536-F97A-4C60-9BD8-685D11A8DA35}" type="sibTrans" cxnId="{AA74989D-A389-4505-B237-31A14143BD30}">
      <dgm:prSet/>
      <dgm:spPr/>
      <dgm:t>
        <a:bodyPr/>
        <a:lstStyle/>
        <a:p>
          <a:endParaRPr lang="en-US"/>
        </a:p>
      </dgm:t>
    </dgm:pt>
    <dgm:pt modelId="{E33E1896-F89A-4E3E-91E6-0C56342FBCC2}" type="pres">
      <dgm:prSet presAssocID="{29340095-CF1D-471F-83C5-E9C6434C11F0}" presName="root" presStyleCnt="0">
        <dgm:presLayoutVars>
          <dgm:dir/>
          <dgm:resizeHandles val="exact"/>
        </dgm:presLayoutVars>
      </dgm:prSet>
      <dgm:spPr/>
    </dgm:pt>
    <dgm:pt modelId="{2EAF2CD5-60C6-43C4-AD77-B2792EEED96F}" type="pres">
      <dgm:prSet presAssocID="{69FABE16-D340-4928-BE09-07B7721CD2BE}" presName="compNode" presStyleCnt="0"/>
      <dgm:spPr/>
    </dgm:pt>
    <dgm:pt modelId="{9757B4A3-3321-467E-88BC-8A757C61B6C5}" type="pres">
      <dgm:prSet presAssocID="{69FABE16-D340-4928-BE09-07B7721CD2BE}" presName="iconBgRect" presStyleLbl="bgShp" presStyleIdx="0" presStyleCnt="3"/>
      <dgm:spPr/>
    </dgm:pt>
    <dgm:pt modelId="{63706150-538B-4E52-B07B-F353C6D12F2B}" type="pres">
      <dgm:prSet presAssocID="{69FABE16-D340-4928-BE09-07B7721CD2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U-turn with tail"/>
        </a:ext>
      </dgm:extLst>
    </dgm:pt>
    <dgm:pt modelId="{52670755-BA99-4EFA-8D45-D9B89C84D8B3}" type="pres">
      <dgm:prSet presAssocID="{69FABE16-D340-4928-BE09-07B7721CD2BE}" presName="spaceRect" presStyleCnt="0"/>
      <dgm:spPr/>
    </dgm:pt>
    <dgm:pt modelId="{7F311F35-B886-4AD9-B836-858398FE8878}" type="pres">
      <dgm:prSet presAssocID="{69FABE16-D340-4928-BE09-07B7721CD2BE}" presName="textRect" presStyleLbl="revTx" presStyleIdx="0" presStyleCnt="3">
        <dgm:presLayoutVars>
          <dgm:chMax val="1"/>
          <dgm:chPref val="1"/>
        </dgm:presLayoutVars>
      </dgm:prSet>
      <dgm:spPr/>
    </dgm:pt>
    <dgm:pt modelId="{1EC026C9-92B0-4F3F-8B51-63A63E60EFA8}" type="pres">
      <dgm:prSet presAssocID="{1B31E551-B659-4773-8D71-8BB9C9E418E0}" presName="sibTrans" presStyleCnt="0"/>
      <dgm:spPr/>
    </dgm:pt>
    <dgm:pt modelId="{78141EC4-68A5-4594-8CD4-FAF1C98EDB17}" type="pres">
      <dgm:prSet presAssocID="{844E281B-8BEF-4058-B793-AF37E00ED7A7}" presName="compNode" presStyleCnt="0"/>
      <dgm:spPr/>
    </dgm:pt>
    <dgm:pt modelId="{921C7565-FF2C-4201-9A8F-AF6315C21240}" type="pres">
      <dgm:prSet presAssocID="{844E281B-8BEF-4058-B793-AF37E00ED7A7}" presName="iconBgRect" presStyleLbl="bgShp" presStyleIdx="1" presStyleCnt="3"/>
      <dgm:spPr/>
    </dgm:pt>
    <dgm:pt modelId="{C5B3E378-A840-496A-A577-2C8BC9529921}" type="pres">
      <dgm:prSet presAssocID="{844E281B-8BEF-4058-B793-AF37E00ED7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D0B74905-9E95-4025-B606-9FBC34076F6D}" type="pres">
      <dgm:prSet presAssocID="{844E281B-8BEF-4058-B793-AF37E00ED7A7}" presName="spaceRect" presStyleCnt="0"/>
      <dgm:spPr/>
    </dgm:pt>
    <dgm:pt modelId="{4CF378DE-3CEF-43DA-AB03-F237B8D62A07}" type="pres">
      <dgm:prSet presAssocID="{844E281B-8BEF-4058-B793-AF37E00ED7A7}" presName="textRect" presStyleLbl="revTx" presStyleIdx="1" presStyleCnt="3">
        <dgm:presLayoutVars>
          <dgm:chMax val="1"/>
          <dgm:chPref val="1"/>
        </dgm:presLayoutVars>
      </dgm:prSet>
      <dgm:spPr/>
    </dgm:pt>
    <dgm:pt modelId="{2A0DF594-533E-4638-B448-04934A96E653}" type="pres">
      <dgm:prSet presAssocID="{88809077-BA9E-40C6-AB4D-8BF290F8FDCA}" presName="sibTrans" presStyleCnt="0"/>
      <dgm:spPr/>
    </dgm:pt>
    <dgm:pt modelId="{24263CBD-1D2D-4A79-ACAF-DF81AB35DF41}" type="pres">
      <dgm:prSet presAssocID="{9BEA6706-B1AE-482E-AC06-0837C4B214BD}" presName="compNode" presStyleCnt="0"/>
      <dgm:spPr/>
    </dgm:pt>
    <dgm:pt modelId="{9D5BD076-D3CF-4A00-A4B7-22BB0E32DA09}" type="pres">
      <dgm:prSet presAssocID="{9BEA6706-B1AE-482E-AC06-0837C4B214BD}" presName="iconBgRect" presStyleLbl="bgShp" presStyleIdx="2" presStyleCnt="3"/>
      <dgm:spPr/>
    </dgm:pt>
    <dgm:pt modelId="{7A38BD34-5EAD-4C1B-B5A5-E368A5C61D70}" type="pres">
      <dgm:prSet presAssocID="{9BEA6706-B1AE-482E-AC06-0837C4B214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705CBE5F-C03C-473E-A681-4D783729977B}" type="pres">
      <dgm:prSet presAssocID="{9BEA6706-B1AE-482E-AC06-0837C4B214BD}" presName="spaceRect" presStyleCnt="0"/>
      <dgm:spPr/>
    </dgm:pt>
    <dgm:pt modelId="{6D9B9D92-EEEF-4D47-B5AA-6E7CD634EBA3}" type="pres">
      <dgm:prSet presAssocID="{9BEA6706-B1AE-482E-AC06-0837C4B214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D5CE906-3780-481A-A6AD-8EB3C0A99776}" type="presOf" srcId="{844E281B-8BEF-4058-B793-AF37E00ED7A7}" destId="{4CF378DE-3CEF-43DA-AB03-F237B8D62A07}" srcOrd="0" destOrd="0" presId="urn:microsoft.com/office/officeart/2018/5/layout/IconCircleLabelList"/>
    <dgm:cxn modelId="{D725DB3C-6D73-422B-8965-EAB0288BC271}" type="presOf" srcId="{29340095-CF1D-471F-83C5-E9C6434C11F0}" destId="{E33E1896-F89A-4E3E-91E6-0C56342FBCC2}" srcOrd="0" destOrd="0" presId="urn:microsoft.com/office/officeart/2018/5/layout/IconCircleLabelList"/>
    <dgm:cxn modelId="{5B1FE689-76B4-4BDB-80AD-C0438EDFBCC0}" srcId="{29340095-CF1D-471F-83C5-E9C6434C11F0}" destId="{69FABE16-D340-4928-BE09-07B7721CD2BE}" srcOrd="0" destOrd="0" parTransId="{B9F0A1AC-4467-415C-A793-C3B81C6C5105}" sibTransId="{1B31E551-B659-4773-8D71-8BB9C9E418E0}"/>
    <dgm:cxn modelId="{C5E9AF90-0535-45E6-BA5B-D5CB86186EB8}" srcId="{29340095-CF1D-471F-83C5-E9C6434C11F0}" destId="{844E281B-8BEF-4058-B793-AF37E00ED7A7}" srcOrd="1" destOrd="0" parTransId="{A9FE2DF3-AE57-4414-A2F7-26E0EF596D83}" sibTransId="{88809077-BA9E-40C6-AB4D-8BF290F8FDCA}"/>
    <dgm:cxn modelId="{AA74989D-A389-4505-B237-31A14143BD30}" srcId="{29340095-CF1D-471F-83C5-E9C6434C11F0}" destId="{9BEA6706-B1AE-482E-AC06-0837C4B214BD}" srcOrd="2" destOrd="0" parTransId="{D4B50470-D6B7-46E8-B16F-92C3DEC10548}" sibTransId="{D8232536-F97A-4C60-9BD8-685D11A8DA35}"/>
    <dgm:cxn modelId="{4F18F9D1-716D-40B3-BD5A-E1B2E161ADC7}" type="presOf" srcId="{9BEA6706-B1AE-482E-AC06-0837C4B214BD}" destId="{6D9B9D92-EEEF-4D47-B5AA-6E7CD634EBA3}" srcOrd="0" destOrd="0" presId="urn:microsoft.com/office/officeart/2018/5/layout/IconCircleLabelList"/>
    <dgm:cxn modelId="{580521F8-C539-4D6C-BF4E-72B313E46B58}" type="presOf" srcId="{69FABE16-D340-4928-BE09-07B7721CD2BE}" destId="{7F311F35-B886-4AD9-B836-858398FE8878}" srcOrd="0" destOrd="0" presId="urn:microsoft.com/office/officeart/2018/5/layout/IconCircleLabelList"/>
    <dgm:cxn modelId="{57DD05F2-699E-4A50-856F-8525DC90EE50}" type="presParOf" srcId="{E33E1896-F89A-4E3E-91E6-0C56342FBCC2}" destId="{2EAF2CD5-60C6-43C4-AD77-B2792EEED96F}" srcOrd="0" destOrd="0" presId="urn:microsoft.com/office/officeart/2018/5/layout/IconCircleLabelList"/>
    <dgm:cxn modelId="{EBD58455-D209-4D0F-9AF7-7E9DE6979BA2}" type="presParOf" srcId="{2EAF2CD5-60C6-43C4-AD77-B2792EEED96F}" destId="{9757B4A3-3321-467E-88BC-8A757C61B6C5}" srcOrd="0" destOrd="0" presId="urn:microsoft.com/office/officeart/2018/5/layout/IconCircleLabelList"/>
    <dgm:cxn modelId="{72FD8AFE-317D-4606-A6AA-43D61625F9D7}" type="presParOf" srcId="{2EAF2CD5-60C6-43C4-AD77-B2792EEED96F}" destId="{63706150-538B-4E52-B07B-F353C6D12F2B}" srcOrd="1" destOrd="0" presId="urn:microsoft.com/office/officeart/2018/5/layout/IconCircleLabelList"/>
    <dgm:cxn modelId="{D2C97235-2688-4E47-95DA-478DEF1D7457}" type="presParOf" srcId="{2EAF2CD5-60C6-43C4-AD77-B2792EEED96F}" destId="{52670755-BA99-4EFA-8D45-D9B89C84D8B3}" srcOrd="2" destOrd="0" presId="urn:microsoft.com/office/officeart/2018/5/layout/IconCircleLabelList"/>
    <dgm:cxn modelId="{8BB1BE58-962A-49D6-945A-BB71E7A805A1}" type="presParOf" srcId="{2EAF2CD5-60C6-43C4-AD77-B2792EEED96F}" destId="{7F311F35-B886-4AD9-B836-858398FE8878}" srcOrd="3" destOrd="0" presId="urn:microsoft.com/office/officeart/2018/5/layout/IconCircleLabelList"/>
    <dgm:cxn modelId="{17238728-BDAA-491D-B076-FA2F067F3D5A}" type="presParOf" srcId="{E33E1896-F89A-4E3E-91E6-0C56342FBCC2}" destId="{1EC026C9-92B0-4F3F-8B51-63A63E60EFA8}" srcOrd="1" destOrd="0" presId="urn:microsoft.com/office/officeart/2018/5/layout/IconCircleLabelList"/>
    <dgm:cxn modelId="{4D2E5C17-11DA-4835-875C-4ABCDEFA866B}" type="presParOf" srcId="{E33E1896-F89A-4E3E-91E6-0C56342FBCC2}" destId="{78141EC4-68A5-4594-8CD4-FAF1C98EDB17}" srcOrd="2" destOrd="0" presId="urn:microsoft.com/office/officeart/2018/5/layout/IconCircleLabelList"/>
    <dgm:cxn modelId="{B1397652-893E-4865-AA49-D03CAA6505E3}" type="presParOf" srcId="{78141EC4-68A5-4594-8CD4-FAF1C98EDB17}" destId="{921C7565-FF2C-4201-9A8F-AF6315C21240}" srcOrd="0" destOrd="0" presId="urn:microsoft.com/office/officeart/2018/5/layout/IconCircleLabelList"/>
    <dgm:cxn modelId="{AFAC193E-16CD-4431-8BB1-C12094CBF39B}" type="presParOf" srcId="{78141EC4-68A5-4594-8CD4-FAF1C98EDB17}" destId="{C5B3E378-A840-496A-A577-2C8BC9529921}" srcOrd="1" destOrd="0" presId="urn:microsoft.com/office/officeart/2018/5/layout/IconCircleLabelList"/>
    <dgm:cxn modelId="{2A81A34D-85F3-4DED-8114-7D151CCE199C}" type="presParOf" srcId="{78141EC4-68A5-4594-8CD4-FAF1C98EDB17}" destId="{D0B74905-9E95-4025-B606-9FBC34076F6D}" srcOrd="2" destOrd="0" presId="urn:microsoft.com/office/officeart/2018/5/layout/IconCircleLabelList"/>
    <dgm:cxn modelId="{23E1FFF8-F7DC-48E0-A4E0-64FCF8575AF5}" type="presParOf" srcId="{78141EC4-68A5-4594-8CD4-FAF1C98EDB17}" destId="{4CF378DE-3CEF-43DA-AB03-F237B8D62A07}" srcOrd="3" destOrd="0" presId="urn:microsoft.com/office/officeart/2018/5/layout/IconCircleLabelList"/>
    <dgm:cxn modelId="{2D1F66F5-1951-465A-B171-B2FC1F327351}" type="presParOf" srcId="{E33E1896-F89A-4E3E-91E6-0C56342FBCC2}" destId="{2A0DF594-533E-4638-B448-04934A96E653}" srcOrd="3" destOrd="0" presId="urn:microsoft.com/office/officeart/2018/5/layout/IconCircleLabelList"/>
    <dgm:cxn modelId="{DB8BB41A-14D1-43E5-A521-F1CF30BA7BB8}" type="presParOf" srcId="{E33E1896-F89A-4E3E-91E6-0C56342FBCC2}" destId="{24263CBD-1D2D-4A79-ACAF-DF81AB35DF41}" srcOrd="4" destOrd="0" presId="urn:microsoft.com/office/officeart/2018/5/layout/IconCircleLabelList"/>
    <dgm:cxn modelId="{F7B8ACA8-7F97-42B9-96BA-4B42AC16C765}" type="presParOf" srcId="{24263CBD-1D2D-4A79-ACAF-DF81AB35DF41}" destId="{9D5BD076-D3CF-4A00-A4B7-22BB0E32DA09}" srcOrd="0" destOrd="0" presId="urn:microsoft.com/office/officeart/2018/5/layout/IconCircleLabelList"/>
    <dgm:cxn modelId="{0FF5B670-93EA-4DD8-9121-19E80F91DD63}" type="presParOf" srcId="{24263CBD-1D2D-4A79-ACAF-DF81AB35DF41}" destId="{7A38BD34-5EAD-4C1B-B5A5-E368A5C61D70}" srcOrd="1" destOrd="0" presId="urn:microsoft.com/office/officeart/2018/5/layout/IconCircleLabelList"/>
    <dgm:cxn modelId="{E035278D-2451-4FBD-B7C6-59CF5648E987}" type="presParOf" srcId="{24263CBD-1D2D-4A79-ACAF-DF81AB35DF41}" destId="{705CBE5F-C03C-473E-A681-4D783729977B}" srcOrd="2" destOrd="0" presId="urn:microsoft.com/office/officeart/2018/5/layout/IconCircleLabelList"/>
    <dgm:cxn modelId="{7A58A264-C5D9-4A04-9AF5-BADBDB09CC5E}" type="presParOf" srcId="{24263CBD-1D2D-4A79-ACAF-DF81AB35DF41}" destId="{6D9B9D92-EEEF-4D47-B5AA-6E7CD634EB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70FCCB-E260-4762-8C2B-B2DF557B3F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AD0685-4117-4675-9B8D-6E35BC94337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all" baseline="0" noProof="0" dirty="0">
              <a:latin typeface="Plantagenet Cherokee"/>
            </a:rPr>
            <a:t>Auth SYSTEM was completed</a:t>
          </a:r>
        </a:p>
      </dgm:t>
    </dgm:pt>
    <dgm:pt modelId="{6EAADE94-F6A0-4D76-8428-349D00381907}" type="parTrans" cxnId="{46C8B1CA-D6DA-48A5-8679-7BB0E1CDDB07}">
      <dgm:prSet/>
      <dgm:spPr/>
      <dgm:t>
        <a:bodyPr/>
        <a:lstStyle/>
        <a:p>
          <a:endParaRPr lang="en-US"/>
        </a:p>
      </dgm:t>
    </dgm:pt>
    <dgm:pt modelId="{AF81CF37-5CDF-4135-82D1-A04C157D95CA}" type="sibTrans" cxnId="{46C8B1CA-D6DA-48A5-8679-7BB0E1CDDB07}">
      <dgm:prSet/>
      <dgm:spPr/>
      <dgm:t>
        <a:bodyPr/>
        <a:lstStyle/>
        <a:p>
          <a:endParaRPr lang="en-US"/>
        </a:p>
      </dgm:t>
    </dgm:pt>
    <dgm:pt modelId="{C12369E2-B19B-4E52-9C13-349FA64BC6A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Plantagenet Cherokee"/>
            </a:rPr>
            <a:t>Login System is completed</a:t>
          </a:r>
          <a:endParaRPr lang="en-US" dirty="0"/>
        </a:p>
      </dgm:t>
    </dgm:pt>
    <dgm:pt modelId="{FB52A07D-50B4-4215-9432-622D6E4EAAB5}" type="parTrans" cxnId="{0B82E39B-DEFE-4BDF-B4C0-77C041AF8730}">
      <dgm:prSet/>
      <dgm:spPr/>
      <dgm:t>
        <a:bodyPr/>
        <a:lstStyle/>
        <a:p>
          <a:endParaRPr lang="en-US"/>
        </a:p>
      </dgm:t>
    </dgm:pt>
    <dgm:pt modelId="{93585950-B659-4F50-ADF2-C80EA3177472}" type="sibTrans" cxnId="{0B82E39B-DEFE-4BDF-B4C0-77C041AF8730}">
      <dgm:prSet/>
      <dgm:spPr/>
      <dgm:t>
        <a:bodyPr/>
        <a:lstStyle/>
        <a:p>
          <a:endParaRPr lang="en-US"/>
        </a:p>
      </dgm:t>
    </dgm:pt>
    <dgm:pt modelId="{4C61B02F-9309-4F24-8005-027FA9C2927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Plantagenet Cherokee"/>
            </a:rPr>
            <a:t>Review system is completed</a:t>
          </a:r>
          <a:endParaRPr lang="en-US" dirty="0"/>
        </a:p>
      </dgm:t>
    </dgm:pt>
    <dgm:pt modelId="{99E534B1-A8A0-49BC-A24A-EB25CD338F73}" type="parTrans" cxnId="{399A5260-5DDF-4C32-A5C8-E37ABB2E894D}">
      <dgm:prSet/>
      <dgm:spPr/>
      <dgm:t>
        <a:bodyPr/>
        <a:lstStyle/>
        <a:p>
          <a:endParaRPr lang="en-US"/>
        </a:p>
      </dgm:t>
    </dgm:pt>
    <dgm:pt modelId="{D5BAB39B-AE88-4A2A-9204-2599307152DD}" type="sibTrans" cxnId="{399A5260-5DDF-4C32-A5C8-E37ABB2E894D}">
      <dgm:prSet/>
      <dgm:spPr/>
      <dgm:t>
        <a:bodyPr/>
        <a:lstStyle/>
        <a:p>
          <a:endParaRPr lang="en-US"/>
        </a:p>
      </dgm:t>
    </dgm:pt>
    <dgm:pt modelId="{DA63DA64-3A3F-488D-92D1-C8161245D897}" type="pres">
      <dgm:prSet presAssocID="{7570FCCB-E260-4762-8C2B-B2DF557B3FF2}" presName="root" presStyleCnt="0">
        <dgm:presLayoutVars>
          <dgm:dir/>
          <dgm:resizeHandles val="exact"/>
        </dgm:presLayoutVars>
      </dgm:prSet>
      <dgm:spPr/>
    </dgm:pt>
    <dgm:pt modelId="{3659DED3-7B84-41BF-BED3-C8A620F386AC}" type="pres">
      <dgm:prSet presAssocID="{0DAD0685-4117-4675-9B8D-6E35BC943378}" presName="compNode" presStyleCnt="0"/>
      <dgm:spPr/>
    </dgm:pt>
    <dgm:pt modelId="{F3B88BE2-959D-4E69-A62E-EADCB0DDD248}" type="pres">
      <dgm:prSet presAssocID="{0DAD0685-4117-4675-9B8D-6E35BC943378}" presName="bgRect" presStyleLbl="bgShp" presStyleIdx="0" presStyleCnt="3"/>
      <dgm:spPr/>
    </dgm:pt>
    <dgm:pt modelId="{3D9D1889-5FF8-4DCD-AE84-D0A687873510}" type="pres">
      <dgm:prSet presAssocID="{0DAD0685-4117-4675-9B8D-6E35BC9433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1274AE1-0F53-4375-AE05-BC4E62A630AE}" type="pres">
      <dgm:prSet presAssocID="{0DAD0685-4117-4675-9B8D-6E35BC943378}" presName="spaceRect" presStyleCnt="0"/>
      <dgm:spPr/>
    </dgm:pt>
    <dgm:pt modelId="{77807873-3477-4E0A-AB48-EE66F1931A4C}" type="pres">
      <dgm:prSet presAssocID="{0DAD0685-4117-4675-9B8D-6E35BC943378}" presName="parTx" presStyleLbl="revTx" presStyleIdx="0" presStyleCnt="3">
        <dgm:presLayoutVars>
          <dgm:chMax val="0"/>
          <dgm:chPref val="0"/>
        </dgm:presLayoutVars>
      </dgm:prSet>
      <dgm:spPr/>
    </dgm:pt>
    <dgm:pt modelId="{D058D436-05B3-4074-B30A-87ACF9BC4637}" type="pres">
      <dgm:prSet presAssocID="{AF81CF37-5CDF-4135-82D1-A04C157D95CA}" presName="sibTrans" presStyleCnt="0"/>
      <dgm:spPr/>
    </dgm:pt>
    <dgm:pt modelId="{EEAC2B04-A751-4934-9620-8E65F9D7C3AB}" type="pres">
      <dgm:prSet presAssocID="{C12369E2-B19B-4E52-9C13-349FA64BC6A1}" presName="compNode" presStyleCnt="0"/>
      <dgm:spPr/>
    </dgm:pt>
    <dgm:pt modelId="{FBEC56AC-AE34-43E0-B9C1-9C0A2E80B5DF}" type="pres">
      <dgm:prSet presAssocID="{C12369E2-B19B-4E52-9C13-349FA64BC6A1}" presName="bgRect" presStyleLbl="bgShp" presStyleIdx="1" presStyleCnt="3"/>
      <dgm:spPr/>
    </dgm:pt>
    <dgm:pt modelId="{C7AFB271-4577-4D7D-B170-7224F1D41D80}" type="pres">
      <dgm:prSet presAssocID="{C12369E2-B19B-4E52-9C13-349FA64BC6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FEAC94E-FEBC-4784-BBCE-44B29EDE9D98}" type="pres">
      <dgm:prSet presAssocID="{C12369E2-B19B-4E52-9C13-349FA64BC6A1}" presName="spaceRect" presStyleCnt="0"/>
      <dgm:spPr/>
    </dgm:pt>
    <dgm:pt modelId="{47C56A58-9502-45D9-9842-AA5660F6601B}" type="pres">
      <dgm:prSet presAssocID="{C12369E2-B19B-4E52-9C13-349FA64BC6A1}" presName="parTx" presStyleLbl="revTx" presStyleIdx="1" presStyleCnt="3">
        <dgm:presLayoutVars>
          <dgm:chMax val="0"/>
          <dgm:chPref val="0"/>
        </dgm:presLayoutVars>
      </dgm:prSet>
      <dgm:spPr/>
    </dgm:pt>
    <dgm:pt modelId="{D6D4D31C-D195-441A-AB2A-9A5E3D20E913}" type="pres">
      <dgm:prSet presAssocID="{93585950-B659-4F50-ADF2-C80EA3177472}" presName="sibTrans" presStyleCnt="0"/>
      <dgm:spPr/>
    </dgm:pt>
    <dgm:pt modelId="{B1080CC2-19B4-430B-A39A-F0466E06254A}" type="pres">
      <dgm:prSet presAssocID="{4C61B02F-9309-4F24-8005-027FA9C2927F}" presName="compNode" presStyleCnt="0"/>
      <dgm:spPr/>
    </dgm:pt>
    <dgm:pt modelId="{17CFC01F-E4DF-4946-A623-CE43EF5918E7}" type="pres">
      <dgm:prSet presAssocID="{4C61B02F-9309-4F24-8005-027FA9C2927F}" presName="bgRect" presStyleLbl="bgShp" presStyleIdx="2" presStyleCnt="3"/>
      <dgm:spPr/>
    </dgm:pt>
    <dgm:pt modelId="{288C48F6-F264-4814-B240-26DE964DC98A}" type="pres">
      <dgm:prSet presAssocID="{4C61B02F-9309-4F24-8005-027FA9C292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0028C08-55CB-4D69-BA65-9AFD5933DA47}" type="pres">
      <dgm:prSet presAssocID="{4C61B02F-9309-4F24-8005-027FA9C2927F}" presName="spaceRect" presStyleCnt="0"/>
      <dgm:spPr/>
    </dgm:pt>
    <dgm:pt modelId="{FD22E7D6-4BE4-4D60-8560-1163B895AA87}" type="pres">
      <dgm:prSet presAssocID="{4C61B02F-9309-4F24-8005-027FA9C2927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99A5260-5DDF-4C32-A5C8-E37ABB2E894D}" srcId="{7570FCCB-E260-4762-8C2B-B2DF557B3FF2}" destId="{4C61B02F-9309-4F24-8005-027FA9C2927F}" srcOrd="2" destOrd="0" parTransId="{99E534B1-A8A0-49BC-A24A-EB25CD338F73}" sibTransId="{D5BAB39B-AE88-4A2A-9204-2599307152DD}"/>
    <dgm:cxn modelId="{07208F63-45E7-47FA-BEF9-B5B12A7EF723}" type="presOf" srcId="{0DAD0685-4117-4675-9B8D-6E35BC943378}" destId="{77807873-3477-4E0A-AB48-EE66F1931A4C}" srcOrd="0" destOrd="0" presId="urn:microsoft.com/office/officeart/2018/2/layout/IconVerticalSolidList"/>
    <dgm:cxn modelId="{5CEACD86-50E9-43E7-9DE9-094F76351408}" type="presOf" srcId="{C12369E2-B19B-4E52-9C13-349FA64BC6A1}" destId="{47C56A58-9502-45D9-9842-AA5660F6601B}" srcOrd="0" destOrd="0" presId="urn:microsoft.com/office/officeart/2018/2/layout/IconVerticalSolidList"/>
    <dgm:cxn modelId="{0B82E39B-DEFE-4BDF-B4C0-77C041AF8730}" srcId="{7570FCCB-E260-4762-8C2B-B2DF557B3FF2}" destId="{C12369E2-B19B-4E52-9C13-349FA64BC6A1}" srcOrd="1" destOrd="0" parTransId="{FB52A07D-50B4-4215-9432-622D6E4EAAB5}" sibTransId="{93585950-B659-4F50-ADF2-C80EA3177472}"/>
    <dgm:cxn modelId="{46C8B1CA-D6DA-48A5-8679-7BB0E1CDDB07}" srcId="{7570FCCB-E260-4762-8C2B-B2DF557B3FF2}" destId="{0DAD0685-4117-4675-9B8D-6E35BC943378}" srcOrd="0" destOrd="0" parTransId="{6EAADE94-F6A0-4D76-8428-349D00381907}" sibTransId="{AF81CF37-5CDF-4135-82D1-A04C157D95CA}"/>
    <dgm:cxn modelId="{781ED9DD-9E4F-4C65-B9BA-A22642B588A6}" type="presOf" srcId="{7570FCCB-E260-4762-8C2B-B2DF557B3FF2}" destId="{DA63DA64-3A3F-488D-92D1-C8161245D897}" srcOrd="0" destOrd="0" presId="urn:microsoft.com/office/officeart/2018/2/layout/IconVerticalSolidList"/>
    <dgm:cxn modelId="{CE8E52ED-52B7-4587-81B7-9D57E2ED8FCE}" type="presOf" srcId="{4C61B02F-9309-4F24-8005-027FA9C2927F}" destId="{FD22E7D6-4BE4-4D60-8560-1163B895AA87}" srcOrd="0" destOrd="0" presId="urn:microsoft.com/office/officeart/2018/2/layout/IconVerticalSolidList"/>
    <dgm:cxn modelId="{C2F12D80-F9FD-4ACC-AD9F-D0201EAB4495}" type="presParOf" srcId="{DA63DA64-3A3F-488D-92D1-C8161245D897}" destId="{3659DED3-7B84-41BF-BED3-C8A620F386AC}" srcOrd="0" destOrd="0" presId="urn:microsoft.com/office/officeart/2018/2/layout/IconVerticalSolidList"/>
    <dgm:cxn modelId="{7001864B-2E99-4541-AF2C-DB56B514FA07}" type="presParOf" srcId="{3659DED3-7B84-41BF-BED3-C8A620F386AC}" destId="{F3B88BE2-959D-4E69-A62E-EADCB0DDD248}" srcOrd="0" destOrd="0" presId="urn:microsoft.com/office/officeart/2018/2/layout/IconVerticalSolidList"/>
    <dgm:cxn modelId="{D7652FB6-1751-4FEA-BC64-96301CE6E076}" type="presParOf" srcId="{3659DED3-7B84-41BF-BED3-C8A620F386AC}" destId="{3D9D1889-5FF8-4DCD-AE84-D0A687873510}" srcOrd="1" destOrd="0" presId="urn:microsoft.com/office/officeart/2018/2/layout/IconVerticalSolidList"/>
    <dgm:cxn modelId="{3D942173-446B-4A02-8E9D-5F335D61C7AB}" type="presParOf" srcId="{3659DED3-7B84-41BF-BED3-C8A620F386AC}" destId="{D1274AE1-0F53-4375-AE05-BC4E62A630AE}" srcOrd="2" destOrd="0" presId="urn:microsoft.com/office/officeart/2018/2/layout/IconVerticalSolidList"/>
    <dgm:cxn modelId="{01FDF5DE-FE48-4C83-B127-00B0CBABC955}" type="presParOf" srcId="{3659DED3-7B84-41BF-BED3-C8A620F386AC}" destId="{77807873-3477-4E0A-AB48-EE66F1931A4C}" srcOrd="3" destOrd="0" presId="urn:microsoft.com/office/officeart/2018/2/layout/IconVerticalSolidList"/>
    <dgm:cxn modelId="{502B4BEC-0C0F-4633-85E8-2FD582E6E9F5}" type="presParOf" srcId="{DA63DA64-3A3F-488D-92D1-C8161245D897}" destId="{D058D436-05B3-4074-B30A-87ACF9BC4637}" srcOrd="1" destOrd="0" presId="urn:microsoft.com/office/officeart/2018/2/layout/IconVerticalSolidList"/>
    <dgm:cxn modelId="{EF265877-7AC0-4C05-8830-3403803325CD}" type="presParOf" srcId="{DA63DA64-3A3F-488D-92D1-C8161245D897}" destId="{EEAC2B04-A751-4934-9620-8E65F9D7C3AB}" srcOrd="2" destOrd="0" presId="urn:microsoft.com/office/officeart/2018/2/layout/IconVerticalSolidList"/>
    <dgm:cxn modelId="{35461814-18DD-4CC5-8958-EEA0DCD49C3B}" type="presParOf" srcId="{EEAC2B04-A751-4934-9620-8E65F9D7C3AB}" destId="{FBEC56AC-AE34-43E0-B9C1-9C0A2E80B5DF}" srcOrd="0" destOrd="0" presId="urn:microsoft.com/office/officeart/2018/2/layout/IconVerticalSolidList"/>
    <dgm:cxn modelId="{4CC108E4-2B5B-4B87-AFCD-DD69963F9BE3}" type="presParOf" srcId="{EEAC2B04-A751-4934-9620-8E65F9D7C3AB}" destId="{C7AFB271-4577-4D7D-B170-7224F1D41D80}" srcOrd="1" destOrd="0" presId="urn:microsoft.com/office/officeart/2018/2/layout/IconVerticalSolidList"/>
    <dgm:cxn modelId="{BC3A0EE2-5C97-49CD-BD0F-47FD9BB78D9D}" type="presParOf" srcId="{EEAC2B04-A751-4934-9620-8E65F9D7C3AB}" destId="{CFEAC94E-FEBC-4784-BBCE-44B29EDE9D98}" srcOrd="2" destOrd="0" presId="urn:microsoft.com/office/officeart/2018/2/layout/IconVerticalSolidList"/>
    <dgm:cxn modelId="{90300855-2D1B-40ED-ACF2-6E60749CD158}" type="presParOf" srcId="{EEAC2B04-A751-4934-9620-8E65F9D7C3AB}" destId="{47C56A58-9502-45D9-9842-AA5660F6601B}" srcOrd="3" destOrd="0" presId="urn:microsoft.com/office/officeart/2018/2/layout/IconVerticalSolidList"/>
    <dgm:cxn modelId="{DF6119A2-55FC-49EA-95F2-A2B1C628F6B9}" type="presParOf" srcId="{DA63DA64-3A3F-488D-92D1-C8161245D897}" destId="{D6D4D31C-D195-441A-AB2A-9A5E3D20E913}" srcOrd="3" destOrd="0" presId="urn:microsoft.com/office/officeart/2018/2/layout/IconVerticalSolidList"/>
    <dgm:cxn modelId="{C2FF19D6-7512-4B04-8A12-3B8C2C803849}" type="presParOf" srcId="{DA63DA64-3A3F-488D-92D1-C8161245D897}" destId="{B1080CC2-19B4-430B-A39A-F0466E06254A}" srcOrd="4" destOrd="0" presId="urn:microsoft.com/office/officeart/2018/2/layout/IconVerticalSolidList"/>
    <dgm:cxn modelId="{3F453BC3-4ECF-4D6C-AFC1-0A8E4831BA97}" type="presParOf" srcId="{B1080CC2-19B4-430B-A39A-F0466E06254A}" destId="{17CFC01F-E4DF-4946-A623-CE43EF5918E7}" srcOrd="0" destOrd="0" presId="urn:microsoft.com/office/officeart/2018/2/layout/IconVerticalSolidList"/>
    <dgm:cxn modelId="{235E8F28-DA0C-4B2C-B17A-99D25FAD22D8}" type="presParOf" srcId="{B1080CC2-19B4-430B-A39A-F0466E06254A}" destId="{288C48F6-F264-4814-B240-26DE964DC98A}" srcOrd="1" destOrd="0" presId="urn:microsoft.com/office/officeart/2018/2/layout/IconVerticalSolidList"/>
    <dgm:cxn modelId="{06AC5975-FADD-47EF-B83C-C168CEA68918}" type="presParOf" srcId="{B1080CC2-19B4-430B-A39A-F0466E06254A}" destId="{40028C08-55CB-4D69-BA65-9AFD5933DA47}" srcOrd="2" destOrd="0" presId="urn:microsoft.com/office/officeart/2018/2/layout/IconVerticalSolidList"/>
    <dgm:cxn modelId="{ADF9398C-A6A9-4B63-B574-9622DC291C70}" type="presParOf" srcId="{B1080CC2-19B4-430B-A39A-F0466E06254A}" destId="{FD22E7D6-4BE4-4D60-8560-1163B895AA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43CBA-8FEF-4D0F-B688-63BFBC0853BA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4D756-BFF5-453A-8C8E-A007A658646D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703C0-E36D-4A55-AC60-8F360B0DC960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Internet</a:t>
          </a:r>
        </a:p>
      </dsp:txBody>
      <dsp:txXfrm>
        <a:off x="1838352" y="680"/>
        <a:ext cx="4430685" cy="1591647"/>
      </dsp:txXfrm>
    </dsp:sp>
    <dsp:sp modelId="{8BEAD89D-367F-472B-86D2-54D4D8B75A2F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65184-AE8F-49C1-821C-9EC25E7F0BD0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9B43F-0E54-46BB-8356-AB1ACC000C92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E-commerce</a:t>
          </a:r>
        </a:p>
      </dsp:txBody>
      <dsp:txXfrm>
        <a:off x="1838352" y="1990238"/>
        <a:ext cx="4430685" cy="1591647"/>
      </dsp:txXfrm>
    </dsp:sp>
    <dsp:sp modelId="{BD16A634-48E8-4F3B-AD3C-B977949AFE25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451D1-86F8-4A5A-9DE5-A219801005F1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2BDB1-7A9A-4150-8D18-946908DED6F7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Online Shopping</a:t>
          </a:r>
        </a:p>
      </dsp:txBody>
      <dsp:txXfrm>
        <a:off x="1838352" y="3979797"/>
        <a:ext cx="4430685" cy="1591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0F182-8F99-4E9A-A480-8074E7381512}">
      <dsp:nvSpPr>
        <dsp:cNvPr id="0" name=""/>
        <dsp:cNvSpPr/>
      </dsp:nvSpPr>
      <dsp:spPr>
        <a:xfrm>
          <a:off x="0" y="2213"/>
          <a:ext cx="6362983" cy="11216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5A94F-AE6B-4F3B-B9CB-7E34436B8940}">
      <dsp:nvSpPr>
        <dsp:cNvPr id="0" name=""/>
        <dsp:cNvSpPr/>
      </dsp:nvSpPr>
      <dsp:spPr>
        <a:xfrm>
          <a:off x="339285" y="254573"/>
          <a:ext cx="616881" cy="6168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64E7B-3E4F-44C1-8434-6D5B249A768C}">
      <dsp:nvSpPr>
        <dsp:cNvPr id="0" name=""/>
        <dsp:cNvSpPr/>
      </dsp:nvSpPr>
      <dsp:spPr>
        <a:xfrm>
          <a:off x="1295452" y="2213"/>
          <a:ext cx="5067530" cy="112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03" tIns="118703" rIns="118703" bIns="1187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Plantagenet Cherokee"/>
            </a:rPr>
            <a:t>The login page is created where the user can sign in to the app.</a:t>
          </a:r>
        </a:p>
      </dsp:txBody>
      <dsp:txXfrm>
        <a:off x="1295452" y="2213"/>
        <a:ext cx="5067530" cy="1121603"/>
      </dsp:txXfrm>
    </dsp:sp>
    <dsp:sp modelId="{600297A2-0302-4578-81D1-497C212CA251}">
      <dsp:nvSpPr>
        <dsp:cNvPr id="0" name=""/>
        <dsp:cNvSpPr/>
      </dsp:nvSpPr>
      <dsp:spPr>
        <a:xfrm>
          <a:off x="0" y="1404217"/>
          <a:ext cx="6362983" cy="11216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7E8DD-8DA5-4182-ABA4-A740AC7DFE3A}">
      <dsp:nvSpPr>
        <dsp:cNvPr id="0" name=""/>
        <dsp:cNvSpPr/>
      </dsp:nvSpPr>
      <dsp:spPr>
        <a:xfrm>
          <a:off x="339285" y="1656578"/>
          <a:ext cx="616881" cy="6168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99349-FAD3-4043-9DA2-B1F0A474D193}">
      <dsp:nvSpPr>
        <dsp:cNvPr id="0" name=""/>
        <dsp:cNvSpPr/>
      </dsp:nvSpPr>
      <dsp:spPr>
        <a:xfrm>
          <a:off x="1295452" y="1404217"/>
          <a:ext cx="5067530" cy="112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03" tIns="118703" rIns="118703" bIns="1187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Plantagenet Cherokee"/>
            </a:rPr>
            <a:t>Homepage and product page are created</a:t>
          </a:r>
        </a:p>
      </dsp:txBody>
      <dsp:txXfrm>
        <a:off x="1295452" y="1404217"/>
        <a:ext cx="5067530" cy="1121603"/>
      </dsp:txXfrm>
    </dsp:sp>
    <dsp:sp modelId="{491669D8-CF68-4F66-992F-FB4CD9718D71}">
      <dsp:nvSpPr>
        <dsp:cNvPr id="0" name=""/>
        <dsp:cNvSpPr/>
      </dsp:nvSpPr>
      <dsp:spPr>
        <a:xfrm>
          <a:off x="0" y="2806221"/>
          <a:ext cx="6362983" cy="11216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2F6A9-CF8C-4A65-B94B-B0BE853B7C4F}">
      <dsp:nvSpPr>
        <dsp:cNvPr id="0" name=""/>
        <dsp:cNvSpPr/>
      </dsp:nvSpPr>
      <dsp:spPr>
        <a:xfrm>
          <a:off x="339285" y="3058582"/>
          <a:ext cx="616881" cy="6168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55518-95F7-4643-B922-34550BB9D985}">
      <dsp:nvSpPr>
        <dsp:cNvPr id="0" name=""/>
        <dsp:cNvSpPr/>
      </dsp:nvSpPr>
      <dsp:spPr>
        <a:xfrm>
          <a:off x="1295452" y="2806221"/>
          <a:ext cx="5067530" cy="112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03" tIns="118703" rIns="118703" bIns="1187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Plantagenet Cherokee"/>
            </a:rPr>
            <a:t>Users will be able to add the books for sale.</a:t>
          </a:r>
        </a:p>
      </dsp:txBody>
      <dsp:txXfrm>
        <a:off x="1295452" y="2806221"/>
        <a:ext cx="5067530" cy="1121603"/>
      </dsp:txXfrm>
    </dsp:sp>
    <dsp:sp modelId="{0BF6F488-EED0-4177-A350-B47617C5A01A}">
      <dsp:nvSpPr>
        <dsp:cNvPr id="0" name=""/>
        <dsp:cNvSpPr/>
      </dsp:nvSpPr>
      <dsp:spPr>
        <a:xfrm>
          <a:off x="0" y="4208226"/>
          <a:ext cx="6362983" cy="11216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3565D-0709-4726-994E-5008AD646E7B}">
      <dsp:nvSpPr>
        <dsp:cNvPr id="0" name=""/>
        <dsp:cNvSpPr/>
      </dsp:nvSpPr>
      <dsp:spPr>
        <a:xfrm>
          <a:off x="339285" y="4460587"/>
          <a:ext cx="616881" cy="6168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83E4C-3B98-4FB5-B14F-03E6EAF91061}">
      <dsp:nvSpPr>
        <dsp:cNvPr id="0" name=""/>
        <dsp:cNvSpPr/>
      </dsp:nvSpPr>
      <dsp:spPr>
        <a:xfrm>
          <a:off x="1295452" y="4208226"/>
          <a:ext cx="5067530" cy="1121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03" tIns="118703" rIns="118703" bIns="1187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Plantagenet Cherokee"/>
            </a:rPr>
            <a:t>Users will be able to add product in their cart.</a:t>
          </a:r>
        </a:p>
      </dsp:txBody>
      <dsp:txXfrm>
        <a:off x="1295452" y="4208226"/>
        <a:ext cx="5067530" cy="1121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7B4A3-3321-467E-88BC-8A757C61B6C5}">
      <dsp:nvSpPr>
        <dsp:cNvPr id="0" name=""/>
        <dsp:cNvSpPr/>
      </dsp:nvSpPr>
      <dsp:spPr>
        <a:xfrm>
          <a:off x="399691" y="1246850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06150-538B-4E52-B07B-F353C6D12F2B}">
      <dsp:nvSpPr>
        <dsp:cNvPr id="0" name=""/>
        <dsp:cNvSpPr/>
      </dsp:nvSpPr>
      <dsp:spPr>
        <a:xfrm>
          <a:off x="633691" y="148085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11F35-B886-4AD9-B836-858398FE8878}">
      <dsp:nvSpPr>
        <dsp:cNvPr id="0" name=""/>
        <dsp:cNvSpPr/>
      </dsp:nvSpPr>
      <dsp:spPr>
        <a:xfrm>
          <a:off x="48691" y="268685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Log In page is seen at the starting</a:t>
          </a:r>
        </a:p>
      </dsp:txBody>
      <dsp:txXfrm>
        <a:off x="48691" y="2686850"/>
        <a:ext cx="1800000" cy="720000"/>
      </dsp:txXfrm>
    </dsp:sp>
    <dsp:sp modelId="{921C7565-FF2C-4201-9A8F-AF6315C21240}">
      <dsp:nvSpPr>
        <dsp:cNvPr id="0" name=""/>
        <dsp:cNvSpPr/>
      </dsp:nvSpPr>
      <dsp:spPr>
        <a:xfrm>
          <a:off x="2514692" y="1246850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3E378-A840-496A-A577-2C8BC9529921}">
      <dsp:nvSpPr>
        <dsp:cNvPr id="0" name=""/>
        <dsp:cNvSpPr/>
      </dsp:nvSpPr>
      <dsp:spPr>
        <a:xfrm>
          <a:off x="2748692" y="148085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378DE-3CEF-43DA-AB03-F237B8D62A07}">
      <dsp:nvSpPr>
        <dsp:cNvPr id="0" name=""/>
        <dsp:cNvSpPr/>
      </dsp:nvSpPr>
      <dsp:spPr>
        <a:xfrm>
          <a:off x="2163692" y="268685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Easy user interface is seen</a:t>
          </a:r>
        </a:p>
      </dsp:txBody>
      <dsp:txXfrm>
        <a:off x="2163692" y="2686850"/>
        <a:ext cx="1800000" cy="720000"/>
      </dsp:txXfrm>
    </dsp:sp>
    <dsp:sp modelId="{9D5BD076-D3CF-4A00-A4B7-22BB0E32DA09}">
      <dsp:nvSpPr>
        <dsp:cNvPr id="0" name=""/>
        <dsp:cNvSpPr/>
      </dsp:nvSpPr>
      <dsp:spPr>
        <a:xfrm>
          <a:off x="4629692" y="1246850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8BD34-5EAD-4C1B-B5A5-E368A5C61D70}">
      <dsp:nvSpPr>
        <dsp:cNvPr id="0" name=""/>
        <dsp:cNvSpPr/>
      </dsp:nvSpPr>
      <dsp:spPr>
        <a:xfrm>
          <a:off x="4863692" y="148085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B9D92-EEEF-4D47-B5AA-6E7CD634EBA3}">
      <dsp:nvSpPr>
        <dsp:cNvPr id="0" name=""/>
        <dsp:cNvSpPr/>
      </dsp:nvSpPr>
      <dsp:spPr>
        <a:xfrm>
          <a:off x="4278692" y="268685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Product can be added &amp; deleted from cart</a:t>
          </a:r>
        </a:p>
      </dsp:txBody>
      <dsp:txXfrm>
        <a:off x="4278692" y="2686850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88BE2-959D-4E69-A62E-EADCB0DDD248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D1889-5FF8-4DCD-AE84-D0A687873510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07873-3477-4E0A-AB48-EE66F1931A4C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strike="noStrike" kern="1200" cap="all" baseline="0" noProof="0" dirty="0">
              <a:latin typeface="Plantagenet Cherokee"/>
            </a:rPr>
            <a:t>Auth SYSTEM was completed</a:t>
          </a:r>
        </a:p>
      </dsp:txBody>
      <dsp:txXfrm>
        <a:off x="1838352" y="680"/>
        <a:ext cx="4430685" cy="1591647"/>
      </dsp:txXfrm>
    </dsp:sp>
    <dsp:sp modelId="{FBEC56AC-AE34-43E0-B9C1-9C0A2E80B5DF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FB271-4577-4D7D-B170-7224F1D41D80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56A58-9502-45D9-9842-AA5660F6601B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Plantagenet Cherokee"/>
            </a:rPr>
            <a:t>Login System is completed</a:t>
          </a:r>
          <a:endParaRPr lang="en-US" sz="2500" kern="1200" dirty="0"/>
        </a:p>
      </dsp:txBody>
      <dsp:txXfrm>
        <a:off x="1838352" y="1990238"/>
        <a:ext cx="4430685" cy="1591647"/>
      </dsp:txXfrm>
    </dsp:sp>
    <dsp:sp modelId="{17CFC01F-E4DF-4946-A623-CE43EF5918E7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C48F6-F264-4814-B240-26DE964DC98A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2E7D6-4BE4-4D60-8560-1163B895AA87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Plantagenet Cherokee"/>
            </a:rPr>
            <a:t>Review system is completed</a:t>
          </a:r>
          <a:endParaRPr lang="en-US" sz="2500" kern="1200" dirty="0"/>
        </a:p>
      </dsp:txBody>
      <dsp:txXfrm>
        <a:off x="1838352" y="3979797"/>
        <a:ext cx="4430685" cy="159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12/22/2019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12/22/2019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>
                <a:cs typeface="Arial" pitchFamily="34" charset="0"/>
              </a:rPr>
              <a:t>NOTE: </a:t>
            </a:r>
            <a:r>
              <a:rPr lang="en-US" sz="1200">
                <a:cs typeface="Arial" pitchFamily="34" charset="0"/>
              </a:rPr>
              <a:t>Want a different image on this slide? Select the picture and delete it. Now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6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53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8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12/22/2019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12/22/2019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12/22/2019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12/22/2019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12/22/2019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Picture Placeholder 10" title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12/22/2019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12/22/2019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12/22/2019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12/22/2019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12/22/2019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12/22/2019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title="Open book on table, blurred books in background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6" b="4365"/>
          <a:stretch/>
        </p:blipFill>
        <p:spPr>
          <a:xfrm>
            <a:off x="9959" y="10"/>
            <a:ext cx="12191980" cy="6857990"/>
          </a:xfrm>
          <a:prstGeom prst="rect">
            <a:avLst/>
          </a:prstGeom>
        </p:spPr>
      </p:pic>
      <p:sp>
        <p:nvSpPr>
          <p:cNvPr id="4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022021" y="3346753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/>
              <a:t>Presentation on </a:t>
            </a:r>
            <a:br>
              <a:rPr lang="en-US" sz="3700"/>
            </a:br>
            <a:r>
              <a:rPr lang="en-US" sz="3700"/>
              <a:t>"</a:t>
            </a:r>
            <a:r>
              <a:rPr lang="en-US" sz="3700" b="1"/>
              <a:t>Books4U</a:t>
            </a:r>
            <a:r>
              <a:rPr lang="en-US" sz="3700"/>
              <a:t>"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63FD0B-A7C5-446A-A6A8-36BFDF7F7813}"/>
              </a:ext>
            </a:extLst>
          </p:cNvPr>
          <p:cNvSpPr txBox="1"/>
          <p:nvPr/>
        </p:nvSpPr>
        <p:spPr>
          <a:xfrm>
            <a:off x="618064" y="3081756"/>
            <a:ext cx="4620544" cy="17759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E81A0-2E8A-4D89-979E-F7757ABC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76" y="2817839"/>
            <a:ext cx="3416158" cy="1027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Output Obtained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78EBCE-2EE3-4B6B-BB5D-B7EA426F288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cap="all"/>
          </a:p>
        </p:txBody>
      </p:sp>
      <p:graphicFrame>
        <p:nvGraphicFramePr>
          <p:cNvPr id="57" name="Content Placeholder 53">
            <a:extLst>
              <a:ext uri="{FF2B5EF4-FFF2-40B4-BE49-F238E27FC236}">
                <a16:creationId xmlns:a16="http://schemas.microsoft.com/office/drawing/2014/main" id="{FF58BFBF-3036-41F7-B58A-C96AAC33C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225127"/>
              </p:ext>
            </p:extLst>
          </p:nvPr>
        </p:nvGraphicFramePr>
        <p:xfrm>
          <a:off x="4933342" y="1399937"/>
          <a:ext cx="6127384" cy="4653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40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A2BAD-7773-443B-99F9-7FFB7857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2914925"/>
            <a:ext cx="3370998" cy="89454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Analysis and Evaluation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9134A68-5026-4FBF-8485-C299788A8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95421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735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7BA98-7C2F-4CC9-B081-E9912022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!!!</a:t>
            </a:r>
          </a:p>
        </p:txBody>
      </p:sp>
      <p:cxnSp>
        <p:nvCxnSpPr>
          <p:cNvPr id="26" name="Straight Connector 2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0" descr="A close up of a sign&#10;&#10;Description generated with high confidence">
            <a:extLst>
              <a:ext uri="{FF2B5EF4-FFF2-40B4-BE49-F238E27FC236}">
                <a16:creationId xmlns:a16="http://schemas.microsoft.com/office/drawing/2014/main" id="{95D23AC3-6DAF-4FEC-BDFD-DADE2348C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557" y="1320833"/>
            <a:ext cx="5037553" cy="528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9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7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43277" y="3050460"/>
            <a:ext cx="3370998" cy="669306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Introduction 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13">
            <a:extLst>
              <a:ext uri="{FF2B5EF4-FFF2-40B4-BE49-F238E27FC236}">
                <a16:creationId xmlns:a16="http://schemas.microsoft.com/office/drawing/2014/main" id="{41444E67-528D-4F00-A524-4DC690487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33006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58" y="156559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/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589" y="1757100"/>
            <a:ext cx="5314543" cy="44510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Simple and Powerful medium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Easy User Interface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Reasonable Price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Increase book purchases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/>
              <a:t>Varieties of books</a:t>
            </a:r>
          </a:p>
          <a:p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Placeholder 4" title="Closeup of books on shelves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9" r="12057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7096" y="1790417"/>
            <a:ext cx="4665946" cy="2840037"/>
          </a:xfrm>
        </p:spPr>
        <p:txBody>
          <a:bodyPr>
            <a:normAutofit/>
          </a:bodyPr>
          <a:lstStyle/>
          <a:p>
            <a:r>
              <a:rPr lang="en-US" sz="5800" b="1"/>
              <a:t>modules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29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b="1"/>
              <a:t>Admin 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vert="horz" lIns="0" tIns="45720" rIns="0" bIns="45720" rtlCol="0" anchor="ctr"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5000000000000000000" pitchFamily="2" charset="2"/>
              <a:buChar char="•"/>
            </a:pPr>
            <a:r>
              <a:rPr lang="en-US" sz="2400">
                <a:solidFill>
                  <a:srgbClr val="FFFFFF"/>
                </a:solidFill>
              </a:rPr>
              <a:t>Login</a:t>
            </a:r>
            <a:endParaRPr lang="en-US" sz="2400"/>
          </a:p>
          <a:p>
            <a:pPr marL="342900" indent="-342900">
              <a:spcAft>
                <a:spcPts val="600"/>
              </a:spcAft>
              <a:buFont typeface="Arial" panose="05000000000000000000" pitchFamily="2" charset="2"/>
              <a:buChar char="•"/>
            </a:pPr>
            <a:r>
              <a:rPr lang="en-US" sz="2400">
                <a:solidFill>
                  <a:srgbClr val="FFFFFF"/>
                </a:solidFill>
              </a:rPr>
              <a:t>View Books</a:t>
            </a:r>
          </a:p>
          <a:p>
            <a:pPr marL="342900" indent="-342900">
              <a:spcAft>
                <a:spcPts val="600"/>
              </a:spcAft>
              <a:buFont typeface="Arial" panose="05000000000000000000" pitchFamily="2" charset="2"/>
              <a:buChar char="•"/>
            </a:pPr>
            <a:r>
              <a:rPr lang="en-US" sz="2400">
                <a:solidFill>
                  <a:srgbClr val="FFFFFF"/>
                </a:solidFill>
              </a:rPr>
              <a:t>View Transaction</a:t>
            </a:r>
          </a:p>
          <a:p>
            <a:pPr marL="342900" indent="-342900">
              <a:spcAft>
                <a:spcPts val="600"/>
              </a:spcAft>
              <a:buFont typeface="Arial" panose="05000000000000000000" pitchFamily="2" charset="2"/>
              <a:buChar char="•"/>
            </a:pPr>
            <a:r>
              <a:rPr lang="en-US" sz="2400">
                <a:solidFill>
                  <a:srgbClr val="FFFFFF"/>
                </a:solidFill>
              </a:rPr>
              <a:t>View User</a:t>
            </a:r>
          </a:p>
          <a:p>
            <a:pPr marL="285750" indent="-285750">
              <a:spcAft>
                <a:spcPts val="600"/>
              </a:spcAft>
              <a:buChar char="§"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0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649" y="2975111"/>
            <a:ext cx="5937818" cy="918819"/>
          </a:xfrm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b="1"/>
              <a:t>       User Module</a:t>
            </a: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vert="horz" lIns="0" tIns="45720" rIns="0" bIns="45720" rtlCol="0" anchor="ctr"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5000000000000000000" pitchFamily="2" charset="2"/>
              <a:buChar char="•"/>
            </a:pPr>
            <a:r>
              <a:rPr lang="en-US" sz="2400">
                <a:solidFill>
                  <a:srgbClr val="FFFFFF"/>
                </a:solidFill>
              </a:rPr>
              <a:t>Registration</a:t>
            </a:r>
            <a:endParaRPr lang="en-US"/>
          </a:p>
          <a:p>
            <a:pPr marL="342900" indent="-342900">
              <a:spcAft>
                <a:spcPts val="600"/>
              </a:spcAft>
              <a:buFont typeface="Arial" panose="05000000000000000000" pitchFamily="2" charset="2"/>
              <a:buChar char="•"/>
            </a:pPr>
            <a:r>
              <a:rPr lang="en-US" sz="2400">
                <a:solidFill>
                  <a:srgbClr val="FFFFFF"/>
                </a:solidFill>
              </a:rPr>
              <a:t>Login</a:t>
            </a:r>
          </a:p>
          <a:p>
            <a:pPr marL="342900" indent="-342900">
              <a:spcAft>
                <a:spcPts val="600"/>
              </a:spcAft>
              <a:buFont typeface="Arial" panose="05000000000000000000" pitchFamily="2" charset="2"/>
              <a:buChar char="•"/>
            </a:pPr>
            <a:r>
              <a:rPr lang="en-US" sz="2400">
                <a:solidFill>
                  <a:srgbClr val="FFFFFF"/>
                </a:solidFill>
              </a:rPr>
              <a:t>View Books</a:t>
            </a:r>
          </a:p>
          <a:p>
            <a:pPr marL="342900" indent="-342900">
              <a:spcAft>
                <a:spcPts val="600"/>
              </a:spcAft>
              <a:buFont typeface="Arial" panose="05000000000000000000" pitchFamily="2" charset="2"/>
              <a:buChar char="•"/>
            </a:pPr>
            <a:r>
              <a:rPr lang="en-US" sz="2400">
                <a:solidFill>
                  <a:srgbClr val="FFFFFF"/>
                </a:solidFill>
              </a:rPr>
              <a:t>Buy Books</a:t>
            </a:r>
          </a:p>
          <a:p>
            <a:pPr marL="342900" indent="-342900">
              <a:spcAft>
                <a:spcPts val="600"/>
              </a:spcAft>
              <a:buFont typeface="Arial" panose="05000000000000000000" pitchFamily="2" charset="2"/>
              <a:buChar char="•"/>
            </a:pPr>
            <a:r>
              <a:rPr lang="en-US" sz="2400">
                <a:solidFill>
                  <a:srgbClr val="FFFFFF"/>
                </a:solidFill>
              </a:rPr>
              <a:t>Add Books</a:t>
            </a:r>
          </a:p>
          <a:p>
            <a:pPr marL="342900" indent="-342900">
              <a:spcAft>
                <a:spcPts val="600"/>
              </a:spcAft>
              <a:buFont typeface="Arial" panose="05000000000000000000" pitchFamily="2" charset="2"/>
              <a:buChar char="•"/>
            </a:pPr>
            <a:r>
              <a:rPr lang="en-US" sz="2400">
                <a:solidFill>
                  <a:srgbClr val="FFFFFF"/>
                </a:solidFill>
              </a:rPr>
              <a:t>My Orders</a:t>
            </a:r>
          </a:p>
          <a:p>
            <a:pPr marL="342900" indent="-342900">
              <a:spcAft>
                <a:spcPts val="600"/>
              </a:spcAft>
              <a:buFont typeface="Arial" panose="05000000000000000000" pitchFamily="2" charset="2"/>
              <a:buChar char="•"/>
            </a:pPr>
            <a:r>
              <a:rPr lang="en-US" sz="2400">
                <a:solidFill>
                  <a:srgbClr val="FFFFFF"/>
                </a:solidFill>
              </a:rPr>
              <a:t>View Buyer</a:t>
            </a:r>
          </a:p>
        </p:txBody>
      </p:sp>
    </p:spTree>
    <p:extLst>
      <p:ext uri="{BB962C8B-B14F-4D97-AF65-F5344CB8AC3E}">
        <p14:creationId xmlns:p14="http://schemas.microsoft.com/office/powerpoint/2010/main" val="2979876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B4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03E94-8F2C-46CD-8DD1-93DAA587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Case Diagram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658E474-2314-43EC-9884-598945F464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196" b="3196"/>
          <a:stretch>
            <a:fillRect/>
          </a:stretch>
        </p:blipFill>
        <p:spPr>
          <a:xfrm>
            <a:off x="4032250" y="387350"/>
            <a:ext cx="7754938" cy="6381750"/>
          </a:xfrm>
        </p:spPr>
      </p:pic>
    </p:spTree>
    <p:extLst>
      <p:ext uri="{BB962C8B-B14F-4D97-AF65-F5344CB8AC3E}">
        <p14:creationId xmlns:p14="http://schemas.microsoft.com/office/powerpoint/2010/main" val="21116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B4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03E94-8F2C-46CD-8DD1-93DAA587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ER Diagram</a:t>
            </a:r>
          </a:p>
        </p:txBody>
      </p:sp>
      <p:pic>
        <p:nvPicPr>
          <p:cNvPr id="5" name="Picture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BE226E8-52DD-44B4-A329-34D2EBA43B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444" b="444"/>
          <a:stretch/>
        </p:blipFill>
        <p:spPr>
          <a:xfrm>
            <a:off x="3840480" y="138829"/>
            <a:ext cx="8090608" cy="646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5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5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3711B-C329-47E7-924F-4C41257C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592" y="2904324"/>
            <a:ext cx="3370998" cy="79456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Task Completed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5" name="Straight Connector 37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004B96-F34B-4FEF-BD43-417EC50972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393609"/>
              </p:ext>
            </p:extLst>
          </p:nvPr>
        </p:nvGraphicFramePr>
        <p:xfrm>
          <a:off x="4726792" y="1363184"/>
          <a:ext cx="6362983" cy="5332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800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400D5F3-AA73-4EC6-BCD9-0DC3E330E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DC6030-8312-4894-9236-1E15DA4F39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BAFF00-647E-4627-9B6C-A5CDC1F32200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185</Words>
  <Application>Microsoft Office PowerPoint</Application>
  <PresentationFormat>Widescreen</PresentationFormat>
  <Paragraphs>48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Euphemia</vt:lpstr>
      <vt:lpstr>Plantagenet Cherokee</vt:lpstr>
      <vt:lpstr>Wingdings</vt:lpstr>
      <vt:lpstr>Academic Literature 16x9</vt:lpstr>
      <vt:lpstr>Presentation on  "Books4U"</vt:lpstr>
      <vt:lpstr>Introduction </vt:lpstr>
      <vt:lpstr>Objectives</vt:lpstr>
      <vt:lpstr>modules</vt:lpstr>
      <vt:lpstr>Admin Module</vt:lpstr>
      <vt:lpstr>       User Module</vt:lpstr>
      <vt:lpstr>Case Diagram</vt:lpstr>
      <vt:lpstr>ER Diagram</vt:lpstr>
      <vt:lpstr>Task Completed</vt:lpstr>
      <vt:lpstr>Output Obtained</vt:lpstr>
      <vt:lpstr>Analysis and Evaluation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</dc:title>
  <dc:creator/>
  <cp:lastModifiedBy>Shekhar Cdy</cp:lastModifiedBy>
  <cp:revision>29</cp:revision>
  <dcterms:created xsi:type="dcterms:W3CDTF">2014-04-17T22:28:38Z</dcterms:created>
  <dcterms:modified xsi:type="dcterms:W3CDTF">2019-12-22T03:40:48Z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