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D1CC-3F7A-8EEF-FCD0-AFB3488E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B3F52-4348-930C-513F-9CDE82B86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1B22-820B-E727-FBD3-2091C44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67DF-A34B-C47B-AEF6-873BCA7B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74DE-3E2C-F6F9-5DAD-30304276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1121-0F65-00D6-EF51-310E4D9B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FA261-8650-82BD-8FDC-23767588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FACD-E4B2-7295-80F3-203D7F64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12DE-3AE9-BEDE-0303-5E295977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27C5-0D3A-6023-B5B4-25AE145E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09C3C-21E8-551D-F3DF-C56B750EF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9EB72-E049-1D57-B65F-A81D8A770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0C139-EC20-ACBF-A22D-465DEACE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50DC-C093-760A-0107-7E1B9CC3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BD7F-4B0E-D836-26FA-F7B37E4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A40A-EA75-A6AE-F71B-B890B76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7B52-F2EF-1684-AE0D-BFD394EE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1502-530D-9882-1CD3-5E321112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B830-C763-8852-D00B-0783EB2F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45CA-16FE-92BB-CE55-A87EE15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8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34D0-F621-91BD-F436-38E701A7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016E-ADAB-CFBD-5BE7-26DE6597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37018-E48D-1279-1482-9F78545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FAEC-ED89-B45C-2332-8B7BE84C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BB24-67E4-A4B9-9395-AC1A33F2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69A9-E951-3512-0482-B6049876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6E14-4A38-F085-66BE-1C8D146D0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92AB9-6356-85AB-7EC1-F6316340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8591A-39A2-8669-EB9B-77B1AA53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F211-328C-8389-D5B4-E0181222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ABB33-4BCA-D856-F1C1-E744ADE1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0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EC1C-A5DB-6150-580E-DB312147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19EE-A34C-1F79-B2EC-DE1DA515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F9F75-9256-7881-E311-4F90794A6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F6208-6EB3-C434-DEF5-FB2E9B453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6717E-5790-969F-DD24-A33733E5D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404DF-06CE-9C20-FC08-21D75CD6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13493-C8F9-F2A5-41D2-12C8DCA8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5F7C5-6749-B2E1-983D-CC776215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D4E6-7814-975F-726B-7D01E6E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89048-343F-C0D6-574E-CA5F8C8D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9DEB8-28C4-CABF-0A68-83B16EF6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1308A-F528-5595-4F66-C403F20F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4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77954-B461-1AE8-41C6-C99BB84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AD495-EF00-65B0-82B4-98BC9DE4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472D-1F3C-3167-49F1-5F20EE1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45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6AF7-AEED-869A-A4A4-4E96F7CC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F412-7880-EA82-5D9A-DE98998D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5B61-42A1-9FCF-7E4A-50A739F5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136F4-4D14-419D-01D1-51E193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1DB68-4365-688A-9039-A51682B1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27AB3-7F34-81E0-471E-472523E6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4421-811E-0C41-57D8-E0AC235B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C5EAC-AE12-7B49-58D5-C6B02EB88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7C6F9-09D1-E90E-F625-626A7CC9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113C-3E47-70EE-26C9-BDDFDA4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AD7CD-6E61-B830-A15A-A31F45A2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4E3DF-68DD-1558-4A21-49F63D28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3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24544-6578-6F75-6AF2-C3390DDC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5F445-6468-3B93-4B78-457DF07B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710D-67E3-AB13-FCE3-B8608E623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FA0D-F830-407F-BA6A-36CD0FC992CA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4ACE1-F470-0297-75CB-3D220F24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2DB5-A594-2AD8-2081-220BF502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4710" y="743040"/>
            <a:ext cx="652013" cy="5371921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6723" y="743040"/>
            <a:ext cx="2521399" cy="5371921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DA1850-5CA2-0AAB-D789-1D5B3DC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12" y="2003120"/>
            <a:ext cx="2211492" cy="3525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713232"/>
            <a:r>
              <a:rPr lang="en-US" sz="2496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COGNIZANT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EA0C-77EB-072C-47B1-B3C9FA0D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955" y="2003120"/>
            <a:ext cx="2680445" cy="35257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713232">
              <a:spcBef>
                <a:spcPts val="780"/>
              </a:spcBef>
              <a:buNone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Modelling:</a:t>
            </a:r>
          </a:p>
          <a:p>
            <a:pPr marL="267462" indent="-178308" defTabSz="713232">
              <a:spcBef>
                <a:spcPts val="780"/>
              </a:spcBef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data in the 3 tables will be used.</a:t>
            </a:r>
            <a:endParaRPr lang="en-US" sz="200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B37F81-78DA-99A9-9647-8459E6386140}"/>
              </a:ext>
            </a:extLst>
          </p:cNvPr>
          <p:cNvSpPr txBox="1">
            <a:spLocks/>
          </p:cNvSpPr>
          <p:nvPr/>
        </p:nvSpPr>
        <p:spPr>
          <a:xfrm>
            <a:off x="8868089" y="2003120"/>
            <a:ext cx="2680444" cy="352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13232">
              <a:spcBef>
                <a:spcPts val="780"/>
              </a:spcBef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Strategic Planning: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preparation: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data model to merge the data and clean the data.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engineering: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features.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the data into a suitable format for machine learning.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building: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algorithms with cross-validation.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performance metrics.</a:t>
            </a:r>
            <a:endParaRPr lang="en-US" sz="15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Business handshake">
            <a:extLst>
              <a:ext uri="{FF2B5EF4-FFF2-40B4-BE49-F238E27FC236}">
                <a16:creationId xmlns:a16="http://schemas.microsoft.com/office/drawing/2014/main" id="{4CE20CC0-5C09-B195-C5D6-30539EA40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79" y="4425677"/>
            <a:ext cx="2534543" cy="16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COGNIZANT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</dc:title>
  <dc:creator>Eden Grandclaud</dc:creator>
  <cp:lastModifiedBy>Eden Grandclaud</cp:lastModifiedBy>
  <cp:revision>2</cp:revision>
  <dcterms:created xsi:type="dcterms:W3CDTF">2023-08-09T15:39:29Z</dcterms:created>
  <dcterms:modified xsi:type="dcterms:W3CDTF">2023-08-11T23:26:46Z</dcterms:modified>
</cp:coreProperties>
</file>